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Lst>
  <p:sldSz cy="10692000" cx="7560000"/>
  <p:notesSz cx="6858000" cy="9144000"/>
  <p:embeddedFontLst>
    <p:embeddedFont>
      <p:font typeface="Montserrat SemiBold"/>
      <p:regular r:id="rId8"/>
      <p:bold r:id="rId9"/>
      <p:italic r:id="rId10"/>
      <p:boldItalic r:id="rId11"/>
    </p:embeddedFont>
    <p:embeddedFont>
      <p:font typeface="Arimo"/>
      <p:regular r:id="rId12"/>
      <p:bold r:id="rId13"/>
      <p:italic r:id="rId14"/>
      <p:boldItalic r:id="rId15"/>
    </p:embeddedFont>
    <p:embeddedFont>
      <p:font typeface="Montserrat"/>
      <p:regular r:id="rId16"/>
      <p:bold r:id="rId17"/>
      <p:italic r:id="rId18"/>
      <p:boldItalic r:id="rId19"/>
    </p:embeddedFont>
    <p:embeddedFont>
      <p:font typeface="Inter"/>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Inter-regular.fntdata"/><Relationship Id="rId11" Type="http://schemas.openxmlformats.org/officeDocument/2006/relationships/font" Target="fonts/MontserratSemiBold-boldItalic.fntdata"/><Relationship Id="rId22" Type="http://schemas.openxmlformats.org/officeDocument/2006/relationships/font" Target="fonts/Inter-italic.fntdata"/><Relationship Id="rId10" Type="http://schemas.openxmlformats.org/officeDocument/2006/relationships/font" Target="fonts/MontserratSemiBold-italic.fntdata"/><Relationship Id="rId21" Type="http://schemas.openxmlformats.org/officeDocument/2006/relationships/font" Target="fonts/Inter-bold.fntdata"/><Relationship Id="rId13" Type="http://schemas.openxmlformats.org/officeDocument/2006/relationships/font" Target="fonts/Arimo-bold.fntdata"/><Relationship Id="rId12" Type="http://schemas.openxmlformats.org/officeDocument/2006/relationships/font" Target="fonts/Arimo-regular.fntdata"/><Relationship Id="rId23" Type="http://schemas.openxmlformats.org/officeDocument/2006/relationships/font" Target="fonts/Inter-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MontserratSemiBold-bold.fntdata"/><Relationship Id="rId15" Type="http://schemas.openxmlformats.org/officeDocument/2006/relationships/font" Target="fonts/Arimo-boldItalic.fntdata"/><Relationship Id="rId14" Type="http://schemas.openxmlformats.org/officeDocument/2006/relationships/font" Target="fonts/Arimo-italic.fntdata"/><Relationship Id="rId17" Type="http://schemas.openxmlformats.org/officeDocument/2006/relationships/font" Target="fonts/Montserrat-bold.fntdata"/><Relationship Id="rId16" Type="http://schemas.openxmlformats.org/officeDocument/2006/relationships/font" Target="fonts/Montserrat-regular.fntdata"/><Relationship Id="rId5" Type="http://schemas.openxmlformats.org/officeDocument/2006/relationships/slide" Target="slides/slide1.xml"/><Relationship Id="rId19" Type="http://schemas.openxmlformats.org/officeDocument/2006/relationships/font" Target="fonts/Montserrat-boldItalic.fntdata"/><Relationship Id="rId6" Type="http://schemas.openxmlformats.org/officeDocument/2006/relationships/slide" Target="slides/slide2.xml"/><Relationship Id="rId18" Type="http://schemas.openxmlformats.org/officeDocument/2006/relationships/font" Target="fonts/Montserrat-italic.fntdata"/><Relationship Id="rId7" Type="http://schemas.openxmlformats.org/officeDocument/2006/relationships/slide" Target="slides/slide3.xml"/><Relationship Id="rId8" Type="http://schemas.openxmlformats.org/officeDocument/2006/relationships/font" Target="fonts/Montserrat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6d2b961c00_0_4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6d2b961c0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6d2b961c00_0_9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6d2b961c00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75" y="9972000"/>
            <a:ext cx="7560000" cy="720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1571850" y="505075"/>
            <a:ext cx="4416300" cy="3462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s" sz="2500">
                <a:solidFill>
                  <a:srgbClr val="25282D"/>
                </a:solidFill>
                <a:latin typeface="Georgia"/>
                <a:ea typeface="Georgia"/>
                <a:cs typeface="Georgia"/>
                <a:sym typeface="Georgia"/>
              </a:rPr>
              <a:t>PATRICIA LÓPEZ LLULL</a:t>
            </a:r>
            <a:endParaRPr sz="2500">
              <a:solidFill>
                <a:srgbClr val="25282D"/>
              </a:solidFill>
              <a:latin typeface="Georgia"/>
              <a:ea typeface="Georgia"/>
              <a:cs typeface="Georgia"/>
              <a:sym typeface="Georgia"/>
            </a:endParaRPr>
          </a:p>
        </p:txBody>
      </p:sp>
      <p:sp>
        <p:nvSpPr>
          <p:cNvPr id="56" name="Google Shape;56;p13"/>
          <p:cNvSpPr txBox="1"/>
          <p:nvPr/>
        </p:nvSpPr>
        <p:spPr>
          <a:xfrm>
            <a:off x="2409150" y="952038"/>
            <a:ext cx="27417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s" sz="1000">
                <a:solidFill>
                  <a:srgbClr val="25282D"/>
                </a:solidFill>
                <a:latin typeface="Montserrat SemiBold"/>
                <a:ea typeface="Montserrat SemiBold"/>
                <a:cs typeface="Montserrat SemiBold"/>
                <a:sym typeface="Montserrat SemiBold"/>
              </a:rPr>
              <a:t>NOMBRE DE LA PROFESIÓN</a:t>
            </a:r>
            <a:endParaRPr sz="1000">
              <a:solidFill>
                <a:srgbClr val="25282D"/>
              </a:solidFill>
              <a:latin typeface="Montserrat SemiBold"/>
              <a:ea typeface="Montserrat SemiBold"/>
              <a:cs typeface="Montserrat SemiBold"/>
              <a:sym typeface="Montserrat SemiBold"/>
            </a:endParaRPr>
          </a:p>
        </p:txBody>
      </p:sp>
      <p:sp>
        <p:nvSpPr>
          <p:cNvPr id="57" name="Google Shape;57;p13"/>
          <p:cNvSpPr/>
          <p:nvPr/>
        </p:nvSpPr>
        <p:spPr>
          <a:xfrm>
            <a:off x="0" y="1328600"/>
            <a:ext cx="7560000" cy="14235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 name="Google Shape;58;p13"/>
          <p:cNvSpPr txBox="1"/>
          <p:nvPr/>
        </p:nvSpPr>
        <p:spPr>
          <a:xfrm>
            <a:off x="842925" y="1672125"/>
            <a:ext cx="5856900" cy="6789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Montserrat"/>
                <a:ea typeface="Montserrat"/>
                <a:cs typeface="Montserrat"/>
                <a:sym typeface="Montserrat"/>
              </a:rPr>
              <a:t>Lorem ipsum dolor sit amet, consectetur adipiscing elit. Aliquam vitae hendrerit nisl. Sed sed tellus blandit, viverra eros eu, ornare leo. Pellentesque habitant morbi tristique senectus et netus et malesuada fames ac turpis egestas. Suspendisse sagittis velit at tincidunt accumsan. Proin lacinia felis lacus, sed vulputate urna porttitor non.</a:t>
            </a:r>
            <a:endParaRPr sz="900">
              <a:solidFill>
                <a:srgbClr val="666666"/>
              </a:solidFill>
              <a:latin typeface="Montserrat"/>
              <a:ea typeface="Montserrat"/>
              <a:cs typeface="Montserrat"/>
              <a:sym typeface="Montserrat"/>
            </a:endParaRPr>
          </a:p>
        </p:txBody>
      </p:sp>
      <p:sp>
        <p:nvSpPr>
          <p:cNvPr id="59" name="Google Shape;59;p13"/>
          <p:cNvSpPr txBox="1"/>
          <p:nvPr/>
        </p:nvSpPr>
        <p:spPr>
          <a:xfrm>
            <a:off x="3035450" y="3284000"/>
            <a:ext cx="3664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EXPERIENCIA</a:t>
            </a:r>
            <a:endParaRPr sz="1000">
              <a:latin typeface="Montserrat SemiBold"/>
              <a:ea typeface="Montserrat SemiBold"/>
              <a:cs typeface="Montserrat SemiBold"/>
              <a:sym typeface="Montserrat SemiBold"/>
            </a:endParaRPr>
          </a:p>
        </p:txBody>
      </p:sp>
      <p:sp>
        <p:nvSpPr>
          <p:cNvPr id="60" name="Google Shape;60;p13"/>
          <p:cNvSpPr/>
          <p:nvPr/>
        </p:nvSpPr>
        <p:spPr>
          <a:xfrm>
            <a:off x="3035450" y="3529225"/>
            <a:ext cx="39846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61" name="Google Shape;61;p13"/>
          <p:cNvSpPr txBox="1"/>
          <p:nvPr/>
        </p:nvSpPr>
        <p:spPr>
          <a:xfrm>
            <a:off x="550738" y="3284000"/>
            <a:ext cx="2254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FORMACIÓN</a:t>
            </a:r>
            <a:endParaRPr sz="1000">
              <a:latin typeface="Montserrat SemiBold"/>
              <a:ea typeface="Montserrat SemiBold"/>
              <a:cs typeface="Montserrat SemiBold"/>
              <a:sym typeface="Montserrat SemiBold"/>
            </a:endParaRPr>
          </a:p>
        </p:txBody>
      </p:sp>
      <p:sp>
        <p:nvSpPr>
          <p:cNvPr id="62" name="Google Shape;62;p13"/>
          <p:cNvSpPr/>
          <p:nvPr/>
        </p:nvSpPr>
        <p:spPr>
          <a:xfrm>
            <a:off x="550738" y="3529213"/>
            <a:ext cx="19863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63" name="Google Shape;63;p13"/>
          <p:cNvSpPr txBox="1"/>
          <p:nvPr/>
        </p:nvSpPr>
        <p:spPr>
          <a:xfrm>
            <a:off x="3035450" y="3783750"/>
            <a:ext cx="1260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Montserrat SemiBold"/>
                <a:ea typeface="Montserrat SemiBold"/>
                <a:cs typeface="Montserrat SemiBold"/>
                <a:sym typeface="Montserrat SemiBold"/>
              </a:rPr>
              <a:t>Puesto de trabajo</a:t>
            </a:r>
            <a:endParaRPr sz="900">
              <a:solidFill>
                <a:srgbClr val="000000"/>
              </a:solidFill>
              <a:latin typeface="Montserrat SemiBold"/>
              <a:ea typeface="Montserrat SemiBold"/>
              <a:cs typeface="Montserrat SemiBold"/>
              <a:sym typeface="Montserrat SemiBold"/>
            </a:endParaRPr>
          </a:p>
        </p:txBody>
      </p:sp>
      <p:sp>
        <p:nvSpPr>
          <p:cNvPr id="64" name="Google Shape;64;p13"/>
          <p:cNvSpPr txBox="1"/>
          <p:nvPr/>
        </p:nvSpPr>
        <p:spPr>
          <a:xfrm>
            <a:off x="3035450" y="4001403"/>
            <a:ext cx="3769500" cy="138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Nombre empresa · Ubicación · </a:t>
            </a:r>
            <a:r>
              <a:rPr lang="es" sz="900">
                <a:solidFill>
                  <a:srgbClr val="666666"/>
                </a:solidFill>
                <a:latin typeface="Montserrat"/>
                <a:ea typeface="Montserrat"/>
                <a:cs typeface="Montserrat"/>
                <a:sym typeface="Montserrat"/>
              </a:rPr>
              <a:t>2017 - 2019</a:t>
            </a:r>
            <a:endParaRPr sz="900">
              <a:solidFill>
                <a:srgbClr val="666666"/>
              </a:solidFill>
              <a:latin typeface="Montserrat"/>
              <a:ea typeface="Montserrat"/>
              <a:cs typeface="Montserrat"/>
              <a:sym typeface="Montserrat"/>
            </a:endParaRPr>
          </a:p>
        </p:txBody>
      </p:sp>
      <p:sp>
        <p:nvSpPr>
          <p:cNvPr id="65" name="Google Shape;65;p13"/>
          <p:cNvSpPr txBox="1"/>
          <p:nvPr/>
        </p:nvSpPr>
        <p:spPr>
          <a:xfrm>
            <a:off x="3250550" y="4286200"/>
            <a:ext cx="3769500" cy="1083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Montserrat"/>
                <a:ea typeface="Montserrat"/>
                <a:cs typeface="Montserrat"/>
                <a:sym typeface="Montserrat"/>
              </a:rPr>
              <a:t>Lorem ipsum dolor sit amet, consectetur adipiscing elit. Aliquam vitae hendrerit nisl. Sed sed tellus blandit, viverra eros eu, ornare leo. Pellentesque habitant morbi tristique senectus et netus et malesuada fames ac turpis egestas. </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Suspendisse sagittis velit at tincidunt accumsan.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Proin lacinia felis lacus, sed vulputate urna porttitor non.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Sed sed tellus blandit, viverra eros eu, ornare leo.</a:t>
            </a:r>
            <a:endParaRPr sz="900">
              <a:solidFill>
                <a:srgbClr val="666666"/>
              </a:solidFill>
              <a:latin typeface="Montserrat"/>
              <a:ea typeface="Montserrat"/>
              <a:cs typeface="Montserrat"/>
              <a:sym typeface="Montserrat"/>
            </a:endParaRPr>
          </a:p>
        </p:txBody>
      </p:sp>
      <p:sp>
        <p:nvSpPr>
          <p:cNvPr id="66" name="Google Shape;66;p13"/>
          <p:cNvSpPr txBox="1"/>
          <p:nvPr/>
        </p:nvSpPr>
        <p:spPr>
          <a:xfrm>
            <a:off x="3035450" y="5707849"/>
            <a:ext cx="1260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Montserrat SemiBold"/>
                <a:ea typeface="Montserrat SemiBold"/>
                <a:cs typeface="Montserrat SemiBold"/>
                <a:sym typeface="Montserrat SemiBold"/>
              </a:rPr>
              <a:t>Puesto de trabajo</a:t>
            </a:r>
            <a:endParaRPr sz="900">
              <a:solidFill>
                <a:srgbClr val="000000"/>
              </a:solidFill>
              <a:latin typeface="Montserrat SemiBold"/>
              <a:ea typeface="Montserrat SemiBold"/>
              <a:cs typeface="Montserrat SemiBold"/>
              <a:sym typeface="Montserrat SemiBold"/>
            </a:endParaRPr>
          </a:p>
        </p:txBody>
      </p:sp>
      <p:sp>
        <p:nvSpPr>
          <p:cNvPr id="67" name="Google Shape;67;p13"/>
          <p:cNvSpPr txBox="1"/>
          <p:nvPr/>
        </p:nvSpPr>
        <p:spPr>
          <a:xfrm>
            <a:off x="3035450" y="5925502"/>
            <a:ext cx="3769500" cy="138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Nome da empresa · Ubicación · 2017 - 2019</a:t>
            </a:r>
            <a:endParaRPr sz="900">
              <a:solidFill>
                <a:srgbClr val="666666"/>
              </a:solidFill>
              <a:latin typeface="Montserrat"/>
              <a:ea typeface="Montserrat"/>
              <a:cs typeface="Montserrat"/>
              <a:sym typeface="Montserrat"/>
            </a:endParaRPr>
          </a:p>
        </p:txBody>
      </p:sp>
      <p:sp>
        <p:nvSpPr>
          <p:cNvPr id="68" name="Google Shape;68;p13"/>
          <p:cNvSpPr txBox="1"/>
          <p:nvPr/>
        </p:nvSpPr>
        <p:spPr>
          <a:xfrm>
            <a:off x="3250550" y="6210300"/>
            <a:ext cx="3769500" cy="1083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Montserrat"/>
                <a:ea typeface="Montserrat"/>
                <a:cs typeface="Montserrat"/>
                <a:sym typeface="Montserrat"/>
              </a:rPr>
              <a:t>Lorem ipsum dolor sit amet, consectetur adipiscing elit. Aliquam vitae hendrerit nisl. Sed sed tellus blandit, viverra eros eu, ornare leo. Pellentesque habitant morbi tristique senectus et netus et malesuada fames ac turpis egestas. </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Suspendisse sagittis velit at tincidunt accumsan.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Proin lacinia felis lacus, sed vulputate urna porttitor non.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Sed sed tellus blandit, viverra eros eu, ornare leo.</a:t>
            </a:r>
            <a:endParaRPr sz="900">
              <a:solidFill>
                <a:srgbClr val="666666"/>
              </a:solidFill>
              <a:latin typeface="Montserrat"/>
              <a:ea typeface="Montserrat"/>
              <a:cs typeface="Montserrat"/>
              <a:sym typeface="Montserrat"/>
            </a:endParaRPr>
          </a:p>
        </p:txBody>
      </p:sp>
      <p:sp>
        <p:nvSpPr>
          <p:cNvPr id="69" name="Google Shape;69;p13"/>
          <p:cNvSpPr txBox="1"/>
          <p:nvPr/>
        </p:nvSpPr>
        <p:spPr>
          <a:xfrm>
            <a:off x="3035450" y="7631949"/>
            <a:ext cx="1260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Montserrat SemiBold"/>
                <a:ea typeface="Montserrat SemiBold"/>
                <a:cs typeface="Montserrat SemiBold"/>
                <a:sym typeface="Montserrat SemiBold"/>
              </a:rPr>
              <a:t>Puesto de trabajo</a:t>
            </a:r>
            <a:endParaRPr sz="900">
              <a:solidFill>
                <a:srgbClr val="000000"/>
              </a:solidFill>
              <a:latin typeface="Montserrat SemiBold"/>
              <a:ea typeface="Montserrat SemiBold"/>
              <a:cs typeface="Montserrat SemiBold"/>
              <a:sym typeface="Montserrat SemiBold"/>
            </a:endParaRPr>
          </a:p>
        </p:txBody>
      </p:sp>
      <p:sp>
        <p:nvSpPr>
          <p:cNvPr id="70" name="Google Shape;70;p13"/>
          <p:cNvSpPr txBox="1"/>
          <p:nvPr/>
        </p:nvSpPr>
        <p:spPr>
          <a:xfrm>
            <a:off x="3035450" y="7849602"/>
            <a:ext cx="3769500" cy="138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Nome da empresa · Ubicación · 2017 - 2019</a:t>
            </a:r>
            <a:endParaRPr sz="900">
              <a:solidFill>
                <a:srgbClr val="666666"/>
              </a:solidFill>
              <a:latin typeface="Montserrat"/>
              <a:ea typeface="Montserrat"/>
              <a:cs typeface="Montserrat"/>
              <a:sym typeface="Montserrat"/>
            </a:endParaRPr>
          </a:p>
        </p:txBody>
      </p:sp>
      <p:sp>
        <p:nvSpPr>
          <p:cNvPr id="71" name="Google Shape;71;p13"/>
          <p:cNvSpPr txBox="1"/>
          <p:nvPr/>
        </p:nvSpPr>
        <p:spPr>
          <a:xfrm>
            <a:off x="3250550" y="8134400"/>
            <a:ext cx="3769500" cy="1083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Montserrat"/>
                <a:ea typeface="Montserrat"/>
                <a:cs typeface="Montserrat"/>
                <a:sym typeface="Montserrat"/>
              </a:rPr>
              <a:t>Lorem ipsum dolor sit amet, consectetur adipiscing elit. Aliquam vitae hendrerit nisl. Sed sed tellus blandit, viverra eros eu, ornare leo. Pellentesque habitant morbi tristique senectus et netus et malesuada fames ac turpis egestas. </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Suspendisse sagittis velit at tincidunt accumsan.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Proin lacinia felis lacus, sed vulputate urna porttitor non.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Sed sed tellus blandit, viverra eros eu, ornare leo.</a:t>
            </a:r>
            <a:endParaRPr sz="900">
              <a:solidFill>
                <a:srgbClr val="666666"/>
              </a:solidFill>
              <a:latin typeface="Montserrat"/>
              <a:ea typeface="Montserrat"/>
              <a:cs typeface="Montserrat"/>
              <a:sym typeface="Montserrat"/>
            </a:endParaRPr>
          </a:p>
        </p:txBody>
      </p:sp>
      <p:sp>
        <p:nvSpPr>
          <p:cNvPr id="72" name="Google Shape;72;p13"/>
          <p:cNvSpPr txBox="1"/>
          <p:nvPr/>
        </p:nvSpPr>
        <p:spPr>
          <a:xfrm>
            <a:off x="546600" y="3783749"/>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Montserrat SemiBold"/>
                <a:ea typeface="Montserrat SemiBold"/>
                <a:cs typeface="Montserrat SemiBold"/>
                <a:sym typeface="Montserrat SemiBold"/>
              </a:rPr>
              <a:t>Título Universitario</a:t>
            </a:r>
            <a:endParaRPr sz="900">
              <a:solidFill>
                <a:srgbClr val="000000"/>
              </a:solidFill>
              <a:latin typeface="Montserrat SemiBold"/>
              <a:ea typeface="Montserrat SemiBold"/>
              <a:cs typeface="Montserrat SemiBold"/>
              <a:sym typeface="Montserrat SemiBold"/>
            </a:endParaRPr>
          </a:p>
        </p:txBody>
      </p:sp>
      <p:sp>
        <p:nvSpPr>
          <p:cNvPr id="73" name="Google Shape;73;p13"/>
          <p:cNvSpPr txBox="1"/>
          <p:nvPr/>
        </p:nvSpPr>
        <p:spPr>
          <a:xfrm>
            <a:off x="546600" y="4001400"/>
            <a:ext cx="19863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Nombre Universidad</a:t>
            </a:r>
            <a:endParaRPr sz="900">
              <a:solidFill>
                <a:srgbClr val="666666"/>
              </a:solidFill>
              <a:latin typeface="Montserrat"/>
              <a:ea typeface="Montserrat"/>
              <a:cs typeface="Montserrat"/>
              <a:sym typeface="Montserrat"/>
            </a:endParaRPr>
          </a:p>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Ubicación · 2017 </a:t>
            </a:r>
            <a:endParaRPr sz="900">
              <a:solidFill>
                <a:srgbClr val="666666"/>
              </a:solidFill>
              <a:latin typeface="Montserrat"/>
              <a:ea typeface="Montserrat"/>
              <a:cs typeface="Montserrat"/>
              <a:sym typeface="Montserrat"/>
            </a:endParaRPr>
          </a:p>
        </p:txBody>
      </p:sp>
      <p:sp>
        <p:nvSpPr>
          <p:cNvPr id="74" name="Google Shape;74;p13"/>
          <p:cNvSpPr txBox="1"/>
          <p:nvPr/>
        </p:nvSpPr>
        <p:spPr>
          <a:xfrm>
            <a:off x="546600" y="4543024"/>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Montserrat SemiBold"/>
                <a:ea typeface="Montserrat SemiBold"/>
                <a:cs typeface="Montserrat SemiBold"/>
                <a:sym typeface="Montserrat SemiBold"/>
              </a:rPr>
              <a:t>Título Universitario</a:t>
            </a:r>
            <a:endParaRPr sz="900">
              <a:solidFill>
                <a:srgbClr val="000000"/>
              </a:solidFill>
              <a:latin typeface="Montserrat SemiBold"/>
              <a:ea typeface="Montserrat SemiBold"/>
              <a:cs typeface="Montserrat SemiBold"/>
              <a:sym typeface="Montserrat SemiBold"/>
            </a:endParaRPr>
          </a:p>
        </p:txBody>
      </p:sp>
      <p:sp>
        <p:nvSpPr>
          <p:cNvPr id="75" name="Google Shape;75;p13"/>
          <p:cNvSpPr txBox="1"/>
          <p:nvPr/>
        </p:nvSpPr>
        <p:spPr>
          <a:xfrm>
            <a:off x="546600" y="4760675"/>
            <a:ext cx="19863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Nombre Universidad</a:t>
            </a:r>
            <a:endParaRPr sz="900">
              <a:solidFill>
                <a:srgbClr val="666666"/>
              </a:solidFill>
              <a:latin typeface="Montserrat"/>
              <a:ea typeface="Montserrat"/>
              <a:cs typeface="Montserrat"/>
              <a:sym typeface="Montserrat"/>
            </a:endParaRPr>
          </a:p>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Ubicación · 2017 </a:t>
            </a:r>
            <a:endParaRPr sz="900">
              <a:solidFill>
                <a:srgbClr val="666666"/>
              </a:solidFill>
              <a:latin typeface="Montserrat"/>
              <a:ea typeface="Montserrat"/>
              <a:cs typeface="Montserrat"/>
              <a:sym typeface="Montserrat"/>
            </a:endParaRPr>
          </a:p>
        </p:txBody>
      </p:sp>
      <p:sp>
        <p:nvSpPr>
          <p:cNvPr id="76" name="Google Shape;76;p13"/>
          <p:cNvSpPr txBox="1"/>
          <p:nvPr/>
        </p:nvSpPr>
        <p:spPr>
          <a:xfrm>
            <a:off x="550738" y="5436025"/>
            <a:ext cx="2254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HABILIDADES</a:t>
            </a:r>
            <a:endParaRPr sz="1000">
              <a:latin typeface="Montserrat SemiBold"/>
              <a:ea typeface="Montserrat SemiBold"/>
              <a:cs typeface="Montserrat SemiBold"/>
              <a:sym typeface="Montserrat SemiBold"/>
            </a:endParaRPr>
          </a:p>
        </p:txBody>
      </p:sp>
      <p:sp>
        <p:nvSpPr>
          <p:cNvPr id="77" name="Google Shape;77;p13"/>
          <p:cNvSpPr/>
          <p:nvPr/>
        </p:nvSpPr>
        <p:spPr>
          <a:xfrm>
            <a:off x="550738" y="5681238"/>
            <a:ext cx="19863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78" name="Google Shape;78;p13"/>
          <p:cNvSpPr txBox="1"/>
          <p:nvPr/>
        </p:nvSpPr>
        <p:spPr>
          <a:xfrm>
            <a:off x="546600" y="5866225"/>
            <a:ext cx="1986300" cy="1502400"/>
          </a:xfrm>
          <a:prstGeom prst="rect">
            <a:avLst/>
          </a:prstGeom>
          <a:noFill/>
          <a:ln>
            <a:noFill/>
          </a:ln>
        </p:spPr>
        <p:txBody>
          <a:bodyPr anchorCtr="0" anchor="t" bIns="0" lIns="0" spcFirstLastPara="1" rIns="0" wrap="square" tIns="0">
            <a:spAutoFit/>
          </a:bodyPr>
          <a:lstStyle/>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1</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2</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3</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4</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5</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6</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7</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8</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9</a:t>
            </a:r>
            <a:endParaRPr sz="800">
              <a:solidFill>
                <a:srgbClr val="666666"/>
              </a:solidFill>
              <a:latin typeface="Montserrat"/>
              <a:ea typeface="Montserrat"/>
              <a:cs typeface="Montserrat"/>
              <a:sym typeface="Montserrat"/>
            </a:endParaRPr>
          </a:p>
        </p:txBody>
      </p:sp>
      <p:sp>
        <p:nvSpPr>
          <p:cNvPr id="79" name="Google Shape;79;p13"/>
          <p:cNvSpPr txBox="1"/>
          <p:nvPr/>
        </p:nvSpPr>
        <p:spPr>
          <a:xfrm>
            <a:off x="550738" y="7698625"/>
            <a:ext cx="2254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CERTIFICACIONES</a:t>
            </a:r>
            <a:endParaRPr sz="1000">
              <a:latin typeface="Montserrat SemiBold"/>
              <a:ea typeface="Montserrat SemiBold"/>
              <a:cs typeface="Montserrat SemiBold"/>
              <a:sym typeface="Montserrat SemiBold"/>
            </a:endParaRPr>
          </a:p>
        </p:txBody>
      </p:sp>
      <p:sp>
        <p:nvSpPr>
          <p:cNvPr id="80" name="Google Shape;80;p13"/>
          <p:cNvSpPr/>
          <p:nvPr/>
        </p:nvSpPr>
        <p:spPr>
          <a:xfrm>
            <a:off x="550738" y="7943838"/>
            <a:ext cx="19863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81" name="Google Shape;81;p13"/>
          <p:cNvSpPr txBox="1"/>
          <p:nvPr/>
        </p:nvSpPr>
        <p:spPr>
          <a:xfrm>
            <a:off x="546600" y="8198374"/>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Montserrat SemiBold"/>
                <a:ea typeface="Montserrat SemiBold"/>
                <a:cs typeface="Montserrat SemiBold"/>
                <a:sym typeface="Montserrat SemiBold"/>
              </a:rPr>
              <a:t>Certificación profesional</a:t>
            </a:r>
            <a:endParaRPr sz="900">
              <a:solidFill>
                <a:srgbClr val="000000"/>
              </a:solidFill>
              <a:latin typeface="Montserrat SemiBold"/>
              <a:ea typeface="Montserrat SemiBold"/>
              <a:cs typeface="Montserrat SemiBold"/>
              <a:sym typeface="Montserrat SemiBold"/>
            </a:endParaRPr>
          </a:p>
        </p:txBody>
      </p:sp>
      <p:sp>
        <p:nvSpPr>
          <p:cNvPr id="82" name="Google Shape;82;p13"/>
          <p:cNvSpPr txBox="1"/>
          <p:nvPr/>
        </p:nvSpPr>
        <p:spPr>
          <a:xfrm>
            <a:off x="546600" y="8416025"/>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Organización certificadora </a:t>
            </a:r>
            <a:r>
              <a:rPr lang="es" sz="900">
                <a:solidFill>
                  <a:srgbClr val="666666"/>
                </a:solidFill>
                <a:latin typeface="Montserrat"/>
                <a:ea typeface="Montserrat"/>
                <a:cs typeface="Montserrat"/>
                <a:sym typeface="Montserrat"/>
              </a:rPr>
              <a:t>· 2017 </a:t>
            </a:r>
            <a:endParaRPr sz="900">
              <a:solidFill>
                <a:srgbClr val="666666"/>
              </a:solidFill>
              <a:latin typeface="Montserrat"/>
              <a:ea typeface="Montserrat"/>
              <a:cs typeface="Montserrat"/>
              <a:sym typeface="Montserrat"/>
            </a:endParaRPr>
          </a:p>
        </p:txBody>
      </p:sp>
      <p:sp>
        <p:nvSpPr>
          <p:cNvPr id="83" name="Google Shape;83;p13"/>
          <p:cNvSpPr txBox="1"/>
          <p:nvPr/>
        </p:nvSpPr>
        <p:spPr>
          <a:xfrm>
            <a:off x="546600" y="8805249"/>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Montserrat SemiBold"/>
                <a:ea typeface="Montserrat SemiBold"/>
                <a:cs typeface="Montserrat SemiBold"/>
                <a:sym typeface="Montserrat SemiBold"/>
              </a:rPr>
              <a:t>Certificación profesional</a:t>
            </a:r>
            <a:endParaRPr sz="900">
              <a:latin typeface="Montserrat SemiBold"/>
              <a:ea typeface="Montserrat SemiBold"/>
              <a:cs typeface="Montserrat SemiBold"/>
              <a:sym typeface="Montserrat SemiBold"/>
            </a:endParaRPr>
          </a:p>
        </p:txBody>
      </p:sp>
      <p:sp>
        <p:nvSpPr>
          <p:cNvPr id="84" name="Google Shape;84;p13"/>
          <p:cNvSpPr txBox="1"/>
          <p:nvPr/>
        </p:nvSpPr>
        <p:spPr>
          <a:xfrm>
            <a:off x="546600" y="9022900"/>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Montserrat"/>
                <a:ea typeface="Montserrat"/>
                <a:cs typeface="Montserrat"/>
                <a:sym typeface="Montserrat"/>
              </a:rPr>
              <a:t>Organización certificadora · 2017 </a:t>
            </a:r>
            <a:endParaRPr sz="900">
              <a:solidFill>
                <a:srgbClr val="666666"/>
              </a:solidFill>
              <a:latin typeface="Montserrat"/>
              <a:ea typeface="Montserrat"/>
              <a:cs typeface="Montserrat"/>
              <a:sym typeface="Montserrat"/>
            </a:endParaRPr>
          </a:p>
        </p:txBody>
      </p:sp>
      <p:sp>
        <p:nvSpPr>
          <p:cNvPr id="85" name="Google Shape;85;p13"/>
          <p:cNvSpPr txBox="1"/>
          <p:nvPr/>
        </p:nvSpPr>
        <p:spPr>
          <a:xfrm>
            <a:off x="565050" y="10242333"/>
            <a:ext cx="6429900" cy="138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b="1" lang="es" sz="900">
                <a:solidFill>
                  <a:srgbClr val="FFFFFF"/>
                </a:solidFill>
                <a:latin typeface="Montserrat"/>
                <a:ea typeface="Montserrat"/>
                <a:cs typeface="Montserrat"/>
                <a:sym typeface="Montserrat"/>
              </a:rPr>
              <a:t>T: </a:t>
            </a:r>
            <a:r>
              <a:rPr lang="es" sz="900">
                <a:solidFill>
                  <a:srgbClr val="FFFFFF"/>
                </a:solidFill>
                <a:latin typeface="Montserrat"/>
                <a:ea typeface="Montserrat"/>
                <a:cs typeface="Montserrat"/>
                <a:sym typeface="Montserrat"/>
              </a:rPr>
              <a:t> +34 123 456 789  •  </a:t>
            </a:r>
            <a:r>
              <a:rPr b="1" lang="es" sz="900">
                <a:solidFill>
                  <a:srgbClr val="FFFFFF"/>
                </a:solidFill>
                <a:latin typeface="Montserrat"/>
                <a:ea typeface="Montserrat"/>
                <a:cs typeface="Montserrat"/>
                <a:sym typeface="Montserrat"/>
              </a:rPr>
              <a:t>E:</a:t>
            </a:r>
            <a:r>
              <a:rPr lang="es" sz="900">
                <a:solidFill>
                  <a:srgbClr val="FFFFFF"/>
                </a:solidFill>
                <a:latin typeface="Montserrat"/>
                <a:ea typeface="Montserrat"/>
                <a:cs typeface="Montserrat"/>
                <a:sym typeface="Montserrat"/>
              </a:rPr>
              <a:t> nombre@email.com  •  </a:t>
            </a:r>
            <a:r>
              <a:rPr b="1" lang="es" sz="900">
                <a:solidFill>
                  <a:srgbClr val="FFFFFF"/>
                </a:solidFill>
                <a:latin typeface="Montserrat"/>
                <a:ea typeface="Montserrat"/>
                <a:cs typeface="Montserrat"/>
                <a:sym typeface="Montserrat"/>
              </a:rPr>
              <a:t>D: </a:t>
            </a:r>
            <a:r>
              <a:rPr lang="es" sz="900">
                <a:solidFill>
                  <a:srgbClr val="FFFFFF"/>
                </a:solidFill>
                <a:latin typeface="Montserrat"/>
                <a:ea typeface="Montserrat"/>
                <a:cs typeface="Montserrat"/>
                <a:sym typeface="Montserrat"/>
              </a:rPr>
              <a:t>Ciudad</a:t>
            </a:r>
            <a:r>
              <a:rPr lang="es" sz="900">
                <a:solidFill>
                  <a:srgbClr val="FFFFFF"/>
                </a:solidFill>
                <a:latin typeface="Montserrat"/>
                <a:ea typeface="Montserrat"/>
                <a:cs typeface="Montserrat"/>
                <a:sym typeface="Montserrat"/>
              </a:rPr>
              <a:t>, Páis  •  </a:t>
            </a:r>
            <a:r>
              <a:rPr b="1" lang="es" sz="900">
                <a:solidFill>
                  <a:srgbClr val="FFFFFF"/>
                </a:solidFill>
                <a:latin typeface="Montserrat"/>
                <a:ea typeface="Montserrat"/>
                <a:cs typeface="Montserrat"/>
                <a:sym typeface="Montserrat"/>
              </a:rPr>
              <a:t>L:</a:t>
            </a:r>
            <a:r>
              <a:rPr lang="es" sz="900">
                <a:solidFill>
                  <a:srgbClr val="FFFFFF"/>
                </a:solidFill>
                <a:latin typeface="Montserrat"/>
                <a:ea typeface="Montserrat"/>
                <a:cs typeface="Montserrat"/>
                <a:sym typeface="Montserrat"/>
              </a:rPr>
              <a:t> linkedin.com/in/nombreperfil</a:t>
            </a:r>
            <a:endParaRPr sz="900">
              <a:solidFill>
                <a:srgbClr val="FFFFFF"/>
              </a:solidFill>
              <a:latin typeface="Montserrat"/>
              <a:ea typeface="Montserrat"/>
              <a:cs typeface="Montserrat"/>
              <a:sym typeface="Montserrat"/>
            </a:endParaRPr>
          </a:p>
        </p:txBody>
      </p:sp>
      <p:sp>
        <p:nvSpPr>
          <p:cNvPr id="86" name="Google Shape;86;p13"/>
          <p:cNvSpPr/>
          <p:nvPr/>
        </p:nvSpPr>
        <p:spPr>
          <a:xfrm>
            <a:off x="3300" y="2727513"/>
            <a:ext cx="7560000" cy="180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134F5C"/>
              </a:solidFill>
            </a:endParaRPr>
          </a:p>
        </p:txBody>
      </p:sp>
      <p:sp>
        <p:nvSpPr>
          <p:cNvPr id="87" name="Google Shape;87;p13"/>
          <p:cNvSpPr/>
          <p:nvPr/>
        </p:nvSpPr>
        <p:spPr>
          <a:xfrm>
            <a:off x="3300" y="-12"/>
            <a:ext cx="7560000" cy="180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134F5C"/>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p:nvPr/>
        </p:nvSpPr>
        <p:spPr>
          <a:xfrm>
            <a:off x="0" y="0"/>
            <a:ext cx="7560000" cy="180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134F5C"/>
              </a:solidFill>
            </a:endParaRPr>
          </a:p>
        </p:txBody>
      </p:sp>
      <p:sp>
        <p:nvSpPr>
          <p:cNvPr id="93" name="Google Shape;93;p14"/>
          <p:cNvSpPr txBox="1"/>
          <p:nvPr/>
        </p:nvSpPr>
        <p:spPr>
          <a:xfrm>
            <a:off x="3035450" y="493725"/>
            <a:ext cx="3664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EXPERIENCIA </a:t>
            </a:r>
            <a:r>
              <a:rPr lang="es" sz="1000">
                <a:latin typeface="Montserrat SemiBold"/>
                <a:ea typeface="Montserrat SemiBold"/>
                <a:cs typeface="Montserrat SemiBold"/>
                <a:sym typeface="Montserrat SemiBold"/>
              </a:rPr>
              <a:t>CONTINUACIÓN</a:t>
            </a:r>
            <a:endParaRPr sz="1000">
              <a:latin typeface="Montserrat SemiBold"/>
              <a:ea typeface="Montserrat SemiBold"/>
              <a:cs typeface="Montserrat SemiBold"/>
              <a:sym typeface="Montserrat SemiBold"/>
            </a:endParaRPr>
          </a:p>
        </p:txBody>
      </p:sp>
      <p:sp>
        <p:nvSpPr>
          <p:cNvPr id="94" name="Google Shape;94;p14"/>
          <p:cNvSpPr/>
          <p:nvPr/>
        </p:nvSpPr>
        <p:spPr>
          <a:xfrm>
            <a:off x="3035450" y="738950"/>
            <a:ext cx="39846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95" name="Google Shape;95;p14"/>
          <p:cNvSpPr txBox="1"/>
          <p:nvPr/>
        </p:nvSpPr>
        <p:spPr>
          <a:xfrm>
            <a:off x="3035450" y="993475"/>
            <a:ext cx="1260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Montserrat SemiBold"/>
                <a:ea typeface="Montserrat SemiBold"/>
                <a:cs typeface="Montserrat SemiBold"/>
                <a:sym typeface="Montserrat SemiBold"/>
              </a:rPr>
              <a:t>Puesto de trabajo</a:t>
            </a:r>
            <a:endParaRPr sz="900">
              <a:solidFill>
                <a:srgbClr val="000000"/>
              </a:solidFill>
              <a:latin typeface="Montserrat SemiBold"/>
              <a:ea typeface="Montserrat SemiBold"/>
              <a:cs typeface="Montserrat SemiBold"/>
              <a:sym typeface="Montserrat SemiBold"/>
            </a:endParaRPr>
          </a:p>
        </p:txBody>
      </p:sp>
      <p:sp>
        <p:nvSpPr>
          <p:cNvPr id="96" name="Google Shape;96;p14"/>
          <p:cNvSpPr txBox="1"/>
          <p:nvPr/>
        </p:nvSpPr>
        <p:spPr>
          <a:xfrm>
            <a:off x="3035450" y="1211128"/>
            <a:ext cx="3769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Nombre empresa · Ubicación · 2017 - 2019</a:t>
            </a:r>
            <a:endParaRPr sz="900">
              <a:solidFill>
                <a:srgbClr val="666666"/>
              </a:solidFill>
              <a:latin typeface="Montserrat"/>
              <a:ea typeface="Montserrat"/>
              <a:cs typeface="Montserrat"/>
              <a:sym typeface="Montserrat"/>
            </a:endParaRPr>
          </a:p>
        </p:txBody>
      </p:sp>
      <p:sp>
        <p:nvSpPr>
          <p:cNvPr id="97" name="Google Shape;97;p14"/>
          <p:cNvSpPr txBox="1"/>
          <p:nvPr/>
        </p:nvSpPr>
        <p:spPr>
          <a:xfrm>
            <a:off x="3250550" y="1495925"/>
            <a:ext cx="3769500" cy="1083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Montserrat"/>
                <a:ea typeface="Montserrat"/>
                <a:cs typeface="Montserrat"/>
                <a:sym typeface="Montserrat"/>
              </a:rPr>
              <a:t>Lorem ipsum dolor sit amet, consectetur adipiscing elit. Aliquam vitae hendrerit nisl. Sed sed tellus blandit, viverra eros eu, ornare leo. Pellentesque habitant morbi tristique senectus et netus et malesuada fames ac turpis egestas. </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Suspendisse sagittis velit at tincidunt accumsan.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Proin lacinia felis lacus, sed vulputate urna porttitor non.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Sed sed tellus blandit, viverra eros eu, ornare leo.</a:t>
            </a:r>
            <a:endParaRPr sz="900">
              <a:solidFill>
                <a:srgbClr val="666666"/>
              </a:solidFill>
              <a:latin typeface="Montserrat"/>
              <a:ea typeface="Montserrat"/>
              <a:cs typeface="Montserrat"/>
              <a:sym typeface="Montserrat"/>
            </a:endParaRPr>
          </a:p>
        </p:txBody>
      </p:sp>
      <p:sp>
        <p:nvSpPr>
          <p:cNvPr id="98" name="Google Shape;98;p14"/>
          <p:cNvSpPr txBox="1"/>
          <p:nvPr/>
        </p:nvSpPr>
        <p:spPr>
          <a:xfrm>
            <a:off x="3035450" y="2917574"/>
            <a:ext cx="1260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Montserrat SemiBold"/>
                <a:ea typeface="Montserrat SemiBold"/>
                <a:cs typeface="Montserrat SemiBold"/>
                <a:sym typeface="Montserrat SemiBold"/>
              </a:rPr>
              <a:t>Puesto de trabajo</a:t>
            </a:r>
            <a:endParaRPr sz="900">
              <a:solidFill>
                <a:srgbClr val="000000"/>
              </a:solidFill>
              <a:latin typeface="Montserrat SemiBold"/>
              <a:ea typeface="Montserrat SemiBold"/>
              <a:cs typeface="Montserrat SemiBold"/>
              <a:sym typeface="Montserrat SemiBold"/>
            </a:endParaRPr>
          </a:p>
        </p:txBody>
      </p:sp>
      <p:sp>
        <p:nvSpPr>
          <p:cNvPr id="99" name="Google Shape;99;p14"/>
          <p:cNvSpPr txBox="1"/>
          <p:nvPr/>
        </p:nvSpPr>
        <p:spPr>
          <a:xfrm>
            <a:off x="3035450" y="3135227"/>
            <a:ext cx="3769500" cy="138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Nome da empresa · Ubicación · 2017 - 2019</a:t>
            </a:r>
            <a:endParaRPr sz="900">
              <a:solidFill>
                <a:srgbClr val="666666"/>
              </a:solidFill>
              <a:latin typeface="Montserrat"/>
              <a:ea typeface="Montserrat"/>
              <a:cs typeface="Montserrat"/>
              <a:sym typeface="Montserrat"/>
            </a:endParaRPr>
          </a:p>
        </p:txBody>
      </p:sp>
      <p:sp>
        <p:nvSpPr>
          <p:cNvPr id="100" name="Google Shape;100;p14"/>
          <p:cNvSpPr txBox="1"/>
          <p:nvPr/>
        </p:nvSpPr>
        <p:spPr>
          <a:xfrm>
            <a:off x="3250550" y="3420025"/>
            <a:ext cx="3769500" cy="1083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Montserrat"/>
                <a:ea typeface="Montserrat"/>
                <a:cs typeface="Montserrat"/>
                <a:sym typeface="Montserrat"/>
              </a:rPr>
              <a:t>Lorem ipsum dolor sit amet, consectetur adipiscing elit. Aliquam vitae hendrerit nisl. Sed sed tellus blandit, viverra eros eu, ornare leo. Pellentesque habitant morbi tristique senectus et netus et malesuada fames ac turpis egestas. </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Suspendisse sagittis velit at tincidunt accumsan.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Proin lacinia felis lacus, sed vulputate urna porttitor non.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Sed sed tellus blandit, viverra eros eu, ornare leo.</a:t>
            </a:r>
            <a:endParaRPr sz="900">
              <a:solidFill>
                <a:srgbClr val="666666"/>
              </a:solidFill>
              <a:latin typeface="Montserrat"/>
              <a:ea typeface="Montserrat"/>
              <a:cs typeface="Montserrat"/>
              <a:sym typeface="Montserrat"/>
            </a:endParaRPr>
          </a:p>
        </p:txBody>
      </p:sp>
      <p:sp>
        <p:nvSpPr>
          <p:cNvPr id="101" name="Google Shape;101;p14"/>
          <p:cNvSpPr txBox="1"/>
          <p:nvPr/>
        </p:nvSpPr>
        <p:spPr>
          <a:xfrm>
            <a:off x="3035450" y="4841674"/>
            <a:ext cx="1260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Montserrat SemiBold"/>
                <a:ea typeface="Montserrat SemiBold"/>
                <a:cs typeface="Montserrat SemiBold"/>
                <a:sym typeface="Montserrat SemiBold"/>
              </a:rPr>
              <a:t>Puesto de trabajo</a:t>
            </a:r>
            <a:endParaRPr sz="900">
              <a:solidFill>
                <a:srgbClr val="000000"/>
              </a:solidFill>
              <a:latin typeface="Montserrat SemiBold"/>
              <a:ea typeface="Montserrat SemiBold"/>
              <a:cs typeface="Montserrat SemiBold"/>
              <a:sym typeface="Montserrat SemiBold"/>
            </a:endParaRPr>
          </a:p>
        </p:txBody>
      </p:sp>
      <p:sp>
        <p:nvSpPr>
          <p:cNvPr id="102" name="Google Shape;102;p14"/>
          <p:cNvSpPr txBox="1"/>
          <p:nvPr/>
        </p:nvSpPr>
        <p:spPr>
          <a:xfrm>
            <a:off x="3035450" y="5059327"/>
            <a:ext cx="3769500" cy="1386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Nome da empresa · Ubicación · 2017 - 2019</a:t>
            </a:r>
            <a:endParaRPr sz="900">
              <a:solidFill>
                <a:srgbClr val="666666"/>
              </a:solidFill>
              <a:latin typeface="Montserrat"/>
              <a:ea typeface="Montserrat"/>
              <a:cs typeface="Montserrat"/>
              <a:sym typeface="Montserrat"/>
            </a:endParaRPr>
          </a:p>
        </p:txBody>
      </p:sp>
      <p:sp>
        <p:nvSpPr>
          <p:cNvPr id="103" name="Google Shape;103;p14"/>
          <p:cNvSpPr txBox="1"/>
          <p:nvPr/>
        </p:nvSpPr>
        <p:spPr>
          <a:xfrm>
            <a:off x="3250550" y="5344125"/>
            <a:ext cx="3769500" cy="10836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800">
                <a:solidFill>
                  <a:srgbClr val="666666"/>
                </a:solidFill>
                <a:latin typeface="Montserrat"/>
                <a:ea typeface="Montserrat"/>
                <a:cs typeface="Montserrat"/>
                <a:sym typeface="Montserrat"/>
              </a:rPr>
              <a:t>Lorem ipsum dolor sit amet, consectetur adipiscing elit. Aliquam vitae hendrerit nisl. Sed sed tellus blandit, viverra eros eu, ornare leo. Pellentesque habitant morbi tristique senectus et netus et malesuada fames ac turpis egestas. </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Suspendisse sagittis velit at tincidunt accumsan.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Proin lacinia felis lacus, sed vulputate urna porttitor non.</a:t>
            </a:r>
            <a:endParaRPr sz="800">
              <a:solidFill>
                <a:srgbClr val="666666"/>
              </a:solidFill>
              <a:latin typeface="Montserrat"/>
              <a:ea typeface="Montserrat"/>
              <a:cs typeface="Montserrat"/>
              <a:sym typeface="Montserrat"/>
            </a:endParaRPr>
          </a:p>
          <a:p>
            <a:pPr indent="-194800" lvl="0" marL="198000" rtl="0" algn="just">
              <a:lnSpc>
                <a:spcPct val="130000"/>
              </a:lnSpc>
              <a:spcBef>
                <a:spcPts val="0"/>
              </a:spcBef>
              <a:spcAft>
                <a:spcPts val="0"/>
              </a:spcAft>
              <a:buClr>
                <a:srgbClr val="666666"/>
              </a:buClr>
              <a:buSzPts val="800"/>
              <a:buFont typeface="Montserrat"/>
              <a:buChar char="●"/>
            </a:pPr>
            <a:r>
              <a:rPr lang="es" sz="800">
                <a:solidFill>
                  <a:srgbClr val="666666"/>
                </a:solidFill>
                <a:latin typeface="Montserrat"/>
                <a:ea typeface="Montserrat"/>
                <a:cs typeface="Montserrat"/>
                <a:sym typeface="Montserrat"/>
              </a:rPr>
              <a:t>Sed sed tellus blandit, viverra eros eu, ornare leo.</a:t>
            </a:r>
            <a:endParaRPr sz="900">
              <a:solidFill>
                <a:srgbClr val="666666"/>
              </a:solidFill>
              <a:latin typeface="Montserrat"/>
              <a:ea typeface="Montserrat"/>
              <a:cs typeface="Montserrat"/>
              <a:sym typeface="Montserrat"/>
            </a:endParaRPr>
          </a:p>
        </p:txBody>
      </p:sp>
      <p:sp>
        <p:nvSpPr>
          <p:cNvPr id="104" name="Google Shape;104;p14"/>
          <p:cNvSpPr txBox="1"/>
          <p:nvPr/>
        </p:nvSpPr>
        <p:spPr>
          <a:xfrm>
            <a:off x="550738" y="493725"/>
            <a:ext cx="2254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HABILIDADES PERSONALES</a:t>
            </a:r>
            <a:endParaRPr sz="1000">
              <a:latin typeface="Montserrat SemiBold"/>
              <a:ea typeface="Montserrat SemiBold"/>
              <a:cs typeface="Montserrat SemiBold"/>
              <a:sym typeface="Montserrat SemiBold"/>
            </a:endParaRPr>
          </a:p>
        </p:txBody>
      </p:sp>
      <p:sp>
        <p:nvSpPr>
          <p:cNvPr id="105" name="Google Shape;105;p14"/>
          <p:cNvSpPr/>
          <p:nvPr/>
        </p:nvSpPr>
        <p:spPr>
          <a:xfrm>
            <a:off x="550738" y="738938"/>
            <a:ext cx="19863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106" name="Google Shape;106;p14"/>
          <p:cNvSpPr txBox="1"/>
          <p:nvPr/>
        </p:nvSpPr>
        <p:spPr>
          <a:xfrm>
            <a:off x="546600" y="923925"/>
            <a:ext cx="1986300" cy="1502400"/>
          </a:xfrm>
          <a:prstGeom prst="rect">
            <a:avLst/>
          </a:prstGeom>
          <a:noFill/>
          <a:ln>
            <a:noFill/>
          </a:ln>
        </p:spPr>
        <p:txBody>
          <a:bodyPr anchorCtr="0" anchor="t" bIns="0" lIns="0" spcFirstLastPara="1" rIns="0" wrap="square" tIns="0">
            <a:spAutoFit/>
          </a:bodyPr>
          <a:lstStyle/>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1</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2</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3</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4</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5</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6</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7</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8</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Habilidad 9</a:t>
            </a:r>
            <a:endParaRPr sz="800">
              <a:solidFill>
                <a:srgbClr val="666666"/>
              </a:solidFill>
              <a:latin typeface="Montserrat"/>
              <a:ea typeface="Montserrat"/>
              <a:cs typeface="Montserrat"/>
              <a:sym typeface="Montserrat"/>
            </a:endParaRPr>
          </a:p>
        </p:txBody>
      </p:sp>
      <p:sp>
        <p:nvSpPr>
          <p:cNvPr id="107" name="Google Shape;107;p14"/>
          <p:cNvSpPr/>
          <p:nvPr/>
        </p:nvSpPr>
        <p:spPr>
          <a:xfrm>
            <a:off x="75" y="9972000"/>
            <a:ext cx="7560000" cy="720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 name="Google Shape;108;p14"/>
          <p:cNvSpPr txBox="1"/>
          <p:nvPr/>
        </p:nvSpPr>
        <p:spPr>
          <a:xfrm>
            <a:off x="550738" y="2756825"/>
            <a:ext cx="2254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PREMIOS</a:t>
            </a:r>
            <a:endParaRPr sz="1000">
              <a:latin typeface="Montserrat SemiBold"/>
              <a:ea typeface="Montserrat SemiBold"/>
              <a:cs typeface="Montserrat SemiBold"/>
              <a:sym typeface="Montserrat SemiBold"/>
            </a:endParaRPr>
          </a:p>
        </p:txBody>
      </p:sp>
      <p:sp>
        <p:nvSpPr>
          <p:cNvPr id="109" name="Google Shape;109;p14"/>
          <p:cNvSpPr/>
          <p:nvPr/>
        </p:nvSpPr>
        <p:spPr>
          <a:xfrm>
            <a:off x="550738" y="3002038"/>
            <a:ext cx="19863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110" name="Google Shape;110;p14"/>
          <p:cNvSpPr txBox="1"/>
          <p:nvPr/>
        </p:nvSpPr>
        <p:spPr>
          <a:xfrm>
            <a:off x="546600" y="3256574"/>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Montserrat SemiBold"/>
                <a:ea typeface="Montserrat SemiBold"/>
                <a:cs typeface="Montserrat SemiBold"/>
                <a:sym typeface="Montserrat SemiBold"/>
              </a:rPr>
              <a:t>Nombre del premio</a:t>
            </a:r>
            <a:endParaRPr sz="900">
              <a:solidFill>
                <a:srgbClr val="000000"/>
              </a:solidFill>
              <a:latin typeface="Montserrat SemiBold"/>
              <a:ea typeface="Montserrat SemiBold"/>
              <a:cs typeface="Montserrat SemiBold"/>
              <a:sym typeface="Montserrat SemiBold"/>
            </a:endParaRPr>
          </a:p>
        </p:txBody>
      </p:sp>
      <p:sp>
        <p:nvSpPr>
          <p:cNvPr id="111" name="Google Shape;111;p14"/>
          <p:cNvSpPr txBox="1"/>
          <p:nvPr/>
        </p:nvSpPr>
        <p:spPr>
          <a:xfrm>
            <a:off x="546600" y="3474225"/>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Organización premiadora · 2017 </a:t>
            </a:r>
            <a:endParaRPr sz="900">
              <a:solidFill>
                <a:srgbClr val="666666"/>
              </a:solidFill>
              <a:latin typeface="Montserrat"/>
              <a:ea typeface="Montserrat"/>
              <a:cs typeface="Montserrat"/>
              <a:sym typeface="Montserrat"/>
            </a:endParaRPr>
          </a:p>
        </p:txBody>
      </p:sp>
      <p:sp>
        <p:nvSpPr>
          <p:cNvPr id="112" name="Google Shape;112;p14"/>
          <p:cNvSpPr txBox="1"/>
          <p:nvPr/>
        </p:nvSpPr>
        <p:spPr>
          <a:xfrm>
            <a:off x="546600" y="3863449"/>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Montserrat SemiBold"/>
                <a:ea typeface="Montserrat SemiBold"/>
                <a:cs typeface="Montserrat SemiBold"/>
                <a:sym typeface="Montserrat SemiBold"/>
              </a:rPr>
              <a:t>Nombre del premio</a:t>
            </a:r>
            <a:endParaRPr sz="900">
              <a:solidFill>
                <a:schemeClr val="dk1"/>
              </a:solidFill>
              <a:latin typeface="Montserrat SemiBold"/>
              <a:ea typeface="Montserrat SemiBold"/>
              <a:cs typeface="Montserrat SemiBold"/>
              <a:sym typeface="Montserrat SemiBold"/>
            </a:endParaRPr>
          </a:p>
        </p:txBody>
      </p:sp>
      <p:sp>
        <p:nvSpPr>
          <p:cNvPr id="113" name="Google Shape;113;p14"/>
          <p:cNvSpPr txBox="1"/>
          <p:nvPr/>
        </p:nvSpPr>
        <p:spPr>
          <a:xfrm>
            <a:off x="546600" y="4081100"/>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Montserrat"/>
                <a:ea typeface="Montserrat"/>
                <a:cs typeface="Montserrat"/>
                <a:sym typeface="Montserrat"/>
              </a:rPr>
              <a:t>Organización </a:t>
            </a:r>
            <a:r>
              <a:rPr lang="es" sz="900">
                <a:solidFill>
                  <a:srgbClr val="666666"/>
                </a:solidFill>
                <a:latin typeface="Montserrat"/>
                <a:ea typeface="Montserrat"/>
                <a:cs typeface="Montserrat"/>
                <a:sym typeface="Montserrat"/>
              </a:rPr>
              <a:t>premiadora </a:t>
            </a:r>
            <a:r>
              <a:rPr lang="es" sz="900">
                <a:solidFill>
                  <a:srgbClr val="666666"/>
                </a:solidFill>
                <a:latin typeface="Montserrat"/>
                <a:ea typeface="Montserrat"/>
                <a:cs typeface="Montserrat"/>
                <a:sym typeface="Montserrat"/>
              </a:rPr>
              <a:t>· 2017 </a:t>
            </a:r>
            <a:endParaRPr sz="900">
              <a:solidFill>
                <a:srgbClr val="666666"/>
              </a:solidFill>
              <a:latin typeface="Montserrat"/>
              <a:ea typeface="Montserrat"/>
              <a:cs typeface="Montserrat"/>
              <a:sym typeface="Montserrat"/>
            </a:endParaRPr>
          </a:p>
        </p:txBody>
      </p:sp>
      <p:sp>
        <p:nvSpPr>
          <p:cNvPr id="114" name="Google Shape;114;p14"/>
          <p:cNvSpPr txBox="1"/>
          <p:nvPr/>
        </p:nvSpPr>
        <p:spPr>
          <a:xfrm>
            <a:off x="546600" y="4470324"/>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Montserrat SemiBold"/>
                <a:ea typeface="Montserrat SemiBold"/>
                <a:cs typeface="Montserrat SemiBold"/>
                <a:sym typeface="Montserrat SemiBold"/>
              </a:rPr>
              <a:t>Nombre del premio</a:t>
            </a:r>
            <a:endParaRPr sz="900">
              <a:solidFill>
                <a:schemeClr val="dk1"/>
              </a:solidFill>
              <a:latin typeface="Montserrat SemiBold"/>
              <a:ea typeface="Montserrat SemiBold"/>
              <a:cs typeface="Montserrat SemiBold"/>
              <a:sym typeface="Montserrat SemiBold"/>
            </a:endParaRPr>
          </a:p>
        </p:txBody>
      </p:sp>
      <p:sp>
        <p:nvSpPr>
          <p:cNvPr id="115" name="Google Shape;115;p14"/>
          <p:cNvSpPr txBox="1"/>
          <p:nvPr/>
        </p:nvSpPr>
        <p:spPr>
          <a:xfrm>
            <a:off x="546600" y="4687975"/>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Montserrat"/>
                <a:ea typeface="Montserrat"/>
                <a:cs typeface="Montserrat"/>
                <a:sym typeface="Montserrat"/>
              </a:rPr>
              <a:t>Organización premiadora · 2017 </a:t>
            </a:r>
            <a:endParaRPr sz="900">
              <a:solidFill>
                <a:srgbClr val="666666"/>
              </a:solidFill>
              <a:latin typeface="Montserrat"/>
              <a:ea typeface="Montserrat"/>
              <a:cs typeface="Montserrat"/>
              <a:sym typeface="Montserrat"/>
            </a:endParaRPr>
          </a:p>
        </p:txBody>
      </p:sp>
      <p:sp>
        <p:nvSpPr>
          <p:cNvPr id="116" name="Google Shape;116;p14"/>
          <p:cNvSpPr txBox="1"/>
          <p:nvPr/>
        </p:nvSpPr>
        <p:spPr>
          <a:xfrm>
            <a:off x="550738" y="5232863"/>
            <a:ext cx="2254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INTERESES</a:t>
            </a:r>
            <a:endParaRPr sz="1000">
              <a:latin typeface="Montserrat SemiBold"/>
              <a:ea typeface="Montserrat SemiBold"/>
              <a:cs typeface="Montserrat SemiBold"/>
              <a:sym typeface="Montserrat SemiBold"/>
            </a:endParaRPr>
          </a:p>
        </p:txBody>
      </p:sp>
      <p:sp>
        <p:nvSpPr>
          <p:cNvPr id="117" name="Google Shape;117;p14"/>
          <p:cNvSpPr/>
          <p:nvPr/>
        </p:nvSpPr>
        <p:spPr>
          <a:xfrm>
            <a:off x="550738" y="5478075"/>
            <a:ext cx="19863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118" name="Google Shape;118;p14"/>
          <p:cNvSpPr txBox="1"/>
          <p:nvPr/>
        </p:nvSpPr>
        <p:spPr>
          <a:xfrm>
            <a:off x="546600" y="5663063"/>
            <a:ext cx="1986300" cy="812700"/>
          </a:xfrm>
          <a:prstGeom prst="rect">
            <a:avLst/>
          </a:prstGeom>
          <a:noFill/>
          <a:ln>
            <a:noFill/>
          </a:ln>
        </p:spPr>
        <p:txBody>
          <a:bodyPr anchorCtr="0" anchor="t" bIns="0" lIns="0" spcFirstLastPara="1" rIns="0" wrap="square" tIns="0">
            <a:spAutoFit/>
          </a:bodyPr>
          <a:lstStyle/>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Interés </a:t>
            </a:r>
            <a:r>
              <a:rPr lang="es" sz="800">
                <a:solidFill>
                  <a:srgbClr val="666666"/>
                </a:solidFill>
                <a:latin typeface="Montserrat"/>
                <a:ea typeface="Montserrat"/>
                <a:cs typeface="Montserrat"/>
                <a:sym typeface="Montserrat"/>
              </a:rPr>
              <a:t>1</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Interés </a:t>
            </a:r>
            <a:r>
              <a:rPr lang="es" sz="800">
                <a:solidFill>
                  <a:srgbClr val="666666"/>
                </a:solidFill>
                <a:latin typeface="Montserrat"/>
                <a:ea typeface="Montserrat"/>
                <a:cs typeface="Montserrat"/>
                <a:sym typeface="Montserrat"/>
              </a:rPr>
              <a:t>2</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Interés </a:t>
            </a:r>
            <a:r>
              <a:rPr lang="es" sz="800">
                <a:solidFill>
                  <a:srgbClr val="666666"/>
                </a:solidFill>
                <a:latin typeface="Montserrat"/>
                <a:ea typeface="Montserrat"/>
                <a:cs typeface="Montserrat"/>
                <a:sym typeface="Montserrat"/>
              </a:rPr>
              <a:t>3</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Interés 4</a:t>
            </a:r>
            <a:endParaRPr sz="800">
              <a:solidFill>
                <a:srgbClr val="666666"/>
              </a:solidFill>
              <a:latin typeface="Montserrat"/>
              <a:ea typeface="Montserrat"/>
              <a:cs typeface="Montserrat"/>
              <a:sym typeface="Montserrat"/>
            </a:endParaRPr>
          </a:p>
          <a:p>
            <a:pPr indent="-146099" lvl="0" marL="161999" rtl="0" algn="l">
              <a:lnSpc>
                <a:spcPct val="140000"/>
              </a:lnSpc>
              <a:spcBef>
                <a:spcPts val="0"/>
              </a:spcBef>
              <a:spcAft>
                <a:spcPts val="0"/>
              </a:spcAft>
              <a:buClr>
                <a:srgbClr val="666666"/>
              </a:buClr>
              <a:buSzPts val="600"/>
              <a:buFont typeface="Montserrat"/>
              <a:buChar char="●"/>
            </a:pPr>
            <a:r>
              <a:rPr lang="es" sz="800">
                <a:solidFill>
                  <a:srgbClr val="666666"/>
                </a:solidFill>
                <a:latin typeface="Montserrat"/>
                <a:ea typeface="Montserrat"/>
                <a:cs typeface="Montserrat"/>
                <a:sym typeface="Montserrat"/>
              </a:rPr>
              <a:t>Interés 5</a:t>
            </a:r>
            <a:endParaRPr sz="800">
              <a:solidFill>
                <a:srgbClr val="666666"/>
              </a:solidFill>
              <a:latin typeface="Montserrat"/>
              <a:ea typeface="Montserrat"/>
              <a:cs typeface="Montserrat"/>
              <a:sym typeface="Montserrat"/>
            </a:endParaRPr>
          </a:p>
        </p:txBody>
      </p:sp>
      <p:sp>
        <p:nvSpPr>
          <p:cNvPr id="119" name="Google Shape;119;p14"/>
          <p:cNvSpPr txBox="1"/>
          <p:nvPr/>
        </p:nvSpPr>
        <p:spPr>
          <a:xfrm>
            <a:off x="550738" y="6833650"/>
            <a:ext cx="2254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CONFERENCIAS</a:t>
            </a:r>
            <a:endParaRPr sz="1000">
              <a:latin typeface="Montserrat SemiBold"/>
              <a:ea typeface="Montserrat SemiBold"/>
              <a:cs typeface="Montserrat SemiBold"/>
              <a:sym typeface="Montserrat SemiBold"/>
            </a:endParaRPr>
          </a:p>
        </p:txBody>
      </p:sp>
      <p:sp>
        <p:nvSpPr>
          <p:cNvPr id="120" name="Google Shape;120;p14"/>
          <p:cNvSpPr/>
          <p:nvPr/>
        </p:nvSpPr>
        <p:spPr>
          <a:xfrm>
            <a:off x="550738" y="7078863"/>
            <a:ext cx="19863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121" name="Google Shape;121;p14"/>
          <p:cNvSpPr txBox="1"/>
          <p:nvPr/>
        </p:nvSpPr>
        <p:spPr>
          <a:xfrm>
            <a:off x="546600" y="7333399"/>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latin typeface="Montserrat SemiBold"/>
                <a:ea typeface="Montserrat SemiBold"/>
                <a:cs typeface="Montserrat SemiBold"/>
                <a:sym typeface="Montserrat SemiBold"/>
              </a:rPr>
              <a:t>Nombre de la presentación</a:t>
            </a:r>
            <a:endParaRPr sz="900">
              <a:solidFill>
                <a:srgbClr val="000000"/>
              </a:solidFill>
              <a:latin typeface="Montserrat SemiBold"/>
              <a:ea typeface="Montserrat SemiBold"/>
              <a:cs typeface="Montserrat SemiBold"/>
              <a:sym typeface="Montserrat SemiBold"/>
            </a:endParaRPr>
          </a:p>
        </p:txBody>
      </p:sp>
      <p:sp>
        <p:nvSpPr>
          <p:cNvPr id="122" name="Google Shape;122;p14"/>
          <p:cNvSpPr txBox="1"/>
          <p:nvPr/>
        </p:nvSpPr>
        <p:spPr>
          <a:xfrm>
            <a:off x="546600" y="7551050"/>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Nombre de la conferencia</a:t>
            </a:r>
            <a:r>
              <a:rPr lang="es" sz="900">
                <a:solidFill>
                  <a:srgbClr val="666666"/>
                </a:solidFill>
                <a:latin typeface="Montserrat"/>
                <a:ea typeface="Montserrat"/>
                <a:cs typeface="Montserrat"/>
                <a:sym typeface="Montserrat"/>
              </a:rPr>
              <a:t> · 2017 </a:t>
            </a:r>
            <a:endParaRPr sz="900">
              <a:solidFill>
                <a:srgbClr val="666666"/>
              </a:solidFill>
              <a:latin typeface="Montserrat"/>
              <a:ea typeface="Montserrat"/>
              <a:cs typeface="Montserrat"/>
              <a:sym typeface="Montserrat"/>
            </a:endParaRPr>
          </a:p>
        </p:txBody>
      </p:sp>
      <p:sp>
        <p:nvSpPr>
          <p:cNvPr id="123" name="Google Shape;123;p14"/>
          <p:cNvSpPr txBox="1"/>
          <p:nvPr/>
        </p:nvSpPr>
        <p:spPr>
          <a:xfrm>
            <a:off x="546600" y="7940274"/>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Montserrat SemiBold"/>
                <a:ea typeface="Montserrat SemiBold"/>
                <a:cs typeface="Montserrat SemiBold"/>
                <a:sym typeface="Montserrat SemiBold"/>
              </a:rPr>
              <a:t>Nombre de la presentación</a:t>
            </a:r>
            <a:endParaRPr sz="900">
              <a:solidFill>
                <a:schemeClr val="dk1"/>
              </a:solidFill>
              <a:latin typeface="Montserrat SemiBold"/>
              <a:ea typeface="Montserrat SemiBold"/>
              <a:cs typeface="Montserrat SemiBold"/>
              <a:sym typeface="Montserrat SemiBold"/>
            </a:endParaRPr>
          </a:p>
        </p:txBody>
      </p:sp>
      <p:sp>
        <p:nvSpPr>
          <p:cNvPr id="124" name="Google Shape;124;p14"/>
          <p:cNvSpPr txBox="1"/>
          <p:nvPr/>
        </p:nvSpPr>
        <p:spPr>
          <a:xfrm>
            <a:off x="546600" y="8157925"/>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Montserrat"/>
                <a:ea typeface="Montserrat"/>
                <a:cs typeface="Montserrat"/>
                <a:sym typeface="Montserrat"/>
              </a:rPr>
              <a:t>Nombre de la conferencia</a:t>
            </a:r>
            <a:r>
              <a:rPr lang="es" sz="900">
                <a:solidFill>
                  <a:srgbClr val="666666"/>
                </a:solidFill>
                <a:latin typeface="Montserrat"/>
                <a:ea typeface="Montserrat"/>
                <a:cs typeface="Montserrat"/>
                <a:sym typeface="Montserrat"/>
              </a:rPr>
              <a:t> · 2017 </a:t>
            </a:r>
            <a:endParaRPr sz="900">
              <a:solidFill>
                <a:srgbClr val="666666"/>
              </a:solidFill>
              <a:latin typeface="Montserrat"/>
              <a:ea typeface="Montserrat"/>
              <a:cs typeface="Montserrat"/>
              <a:sym typeface="Montserrat"/>
            </a:endParaRPr>
          </a:p>
        </p:txBody>
      </p:sp>
      <p:sp>
        <p:nvSpPr>
          <p:cNvPr id="125" name="Google Shape;125;p14"/>
          <p:cNvSpPr txBox="1"/>
          <p:nvPr/>
        </p:nvSpPr>
        <p:spPr>
          <a:xfrm>
            <a:off x="546600" y="8547149"/>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Montserrat SemiBold"/>
                <a:ea typeface="Montserrat SemiBold"/>
                <a:cs typeface="Montserrat SemiBold"/>
                <a:sym typeface="Montserrat SemiBold"/>
              </a:rPr>
              <a:t>Nombre de la presentación</a:t>
            </a:r>
            <a:endParaRPr sz="900">
              <a:solidFill>
                <a:schemeClr val="dk1"/>
              </a:solidFill>
              <a:latin typeface="Montserrat SemiBold"/>
              <a:ea typeface="Montserrat SemiBold"/>
              <a:cs typeface="Montserrat SemiBold"/>
              <a:sym typeface="Montserrat SemiBold"/>
            </a:endParaRPr>
          </a:p>
        </p:txBody>
      </p:sp>
      <p:sp>
        <p:nvSpPr>
          <p:cNvPr id="126" name="Google Shape;126;p14"/>
          <p:cNvSpPr txBox="1"/>
          <p:nvPr/>
        </p:nvSpPr>
        <p:spPr>
          <a:xfrm>
            <a:off x="546600" y="8764800"/>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Montserrat"/>
                <a:ea typeface="Montserrat"/>
                <a:cs typeface="Montserrat"/>
                <a:sym typeface="Montserrat"/>
              </a:rPr>
              <a:t>Nombre de la conferencia</a:t>
            </a:r>
            <a:r>
              <a:rPr lang="es" sz="900">
                <a:solidFill>
                  <a:srgbClr val="666666"/>
                </a:solidFill>
                <a:latin typeface="Montserrat"/>
                <a:ea typeface="Montserrat"/>
                <a:cs typeface="Montserrat"/>
                <a:sym typeface="Montserrat"/>
              </a:rPr>
              <a:t> · 2017 </a:t>
            </a:r>
            <a:endParaRPr sz="900">
              <a:solidFill>
                <a:srgbClr val="666666"/>
              </a:solidFill>
              <a:latin typeface="Montserrat"/>
              <a:ea typeface="Montserrat"/>
              <a:cs typeface="Montserrat"/>
              <a:sym typeface="Montserrat"/>
            </a:endParaRPr>
          </a:p>
        </p:txBody>
      </p:sp>
      <p:sp>
        <p:nvSpPr>
          <p:cNvPr id="127" name="Google Shape;127;p14"/>
          <p:cNvSpPr txBox="1"/>
          <p:nvPr/>
        </p:nvSpPr>
        <p:spPr>
          <a:xfrm>
            <a:off x="3035450" y="6833650"/>
            <a:ext cx="3664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REFERENCIAS</a:t>
            </a:r>
            <a:endParaRPr sz="1000">
              <a:latin typeface="Montserrat SemiBold"/>
              <a:ea typeface="Montserrat SemiBold"/>
              <a:cs typeface="Montserrat SemiBold"/>
              <a:sym typeface="Montserrat SemiBold"/>
            </a:endParaRPr>
          </a:p>
        </p:txBody>
      </p:sp>
      <p:sp>
        <p:nvSpPr>
          <p:cNvPr id="128" name="Google Shape;128;p14"/>
          <p:cNvSpPr/>
          <p:nvPr/>
        </p:nvSpPr>
        <p:spPr>
          <a:xfrm>
            <a:off x="3035450" y="7078875"/>
            <a:ext cx="39846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129" name="Google Shape;129;p14"/>
          <p:cNvSpPr txBox="1"/>
          <p:nvPr/>
        </p:nvSpPr>
        <p:spPr>
          <a:xfrm>
            <a:off x="565050" y="10242333"/>
            <a:ext cx="6429900" cy="138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b="1" lang="es" sz="900">
                <a:solidFill>
                  <a:srgbClr val="FFFFFF"/>
                </a:solidFill>
                <a:latin typeface="Arimo"/>
                <a:ea typeface="Arimo"/>
                <a:cs typeface="Arimo"/>
                <a:sym typeface="Arimo"/>
              </a:rPr>
              <a:t>T: </a:t>
            </a:r>
            <a:r>
              <a:rPr lang="es" sz="900">
                <a:solidFill>
                  <a:srgbClr val="FFFFFF"/>
                </a:solidFill>
                <a:latin typeface="Arimo"/>
                <a:ea typeface="Arimo"/>
                <a:cs typeface="Arimo"/>
                <a:sym typeface="Arimo"/>
              </a:rPr>
              <a:t> +34 123 456 789  •  </a:t>
            </a:r>
            <a:r>
              <a:rPr b="1" lang="es" sz="900">
                <a:solidFill>
                  <a:srgbClr val="FFFFFF"/>
                </a:solidFill>
                <a:latin typeface="Arimo"/>
                <a:ea typeface="Arimo"/>
                <a:cs typeface="Arimo"/>
                <a:sym typeface="Arimo"/>
              </a:rPr>
              <a:t>E:</a:t>
            </a:r>
            <a:r>
              <a:rPr lang="es" sz="900">
                <a:solidFill>
                  <a:srgbClr val="FFFFFF"/>
                </a:solidFill>
                <a:latin typeface="Arimo"/>
                <a:ea typeface="Arimo"/>
                <a:cs typeface="Arimo"/>
                <a:sym typeface="Arimo"/>
              </a:rPr>
              <a:t> nombre@email.com  •  </a:t>
            </a:r>
            <a:r>
              <a:rPr b="1" lang="es" sz="900">
                <a:solidFill>
                  <a:srgbClr val="FFFFFF"/>
                </a:solidFill>
                <a:latin typeface="Arimo"/>
                <a:ea typeface="Arimo"/>
                <a:cs typeface="Arimo"/>
                <a:sym typeface="Arimo"/>
              </a:rPr>
              <a:t>D: </a:t>
            </a:r>
            <a:r>
              <a:rPr lang="es" sz="900">
                <a:solidFill>
                  <a:srgbClr val="FFFFFF"/>
                </a:solidFill>
                <a:latin typeface="Arimo"/>
                <a:ea typeface="Arimo"/>
                <a:cs typeface="Arimo"/>
                <a:sym typeface="Arimo"/>
              </a:rPr>
              <a:t>Ciudad, Páis  •  </a:t>
            </a:r>
            <a:r>
              <a:rPr b="1" lang="es" sz="900">
                <a:solidFill>
                  <a:srgbClr val="FFFFFF"/>
                </a:solidFill>
                <a:latin typeface="Arimo"/>
                <a:ea typeface="Arimo"/>
                <a:cs typeface="Arimo"/>
                <a:sym typeface="Arimo"/>
              </a:rPr>
              <a:t>L:</a:t>
            </a:r>
            <a:r>
              <a:rPr lang="es" sz="900">
                <a:solidFill>
                  <a:srgbClr val="FFFFFF"/>
                </a:solidFill>
                <a:latin typeface="Arimo"/>
                <a:ea typeface="Arimo"/>
                <a:cs typeface="Arimo"/>
                <a:sym typeface="Arimo"/>
              </a:rPr>
              <a:t> linkedin.com/in/nombreperfil</a:t>
            </a:r>
            <a:endParaRPr sz="900">
              <a:solidFill>
                <a:srgbClr val="FFFFFF"/>
              </a:solidFill>
              <a:latin typeface="Arimo"/>
              <a:ea typeface="Arimo"/>
              <a:cs typeface="Arimo"/>
              <a:sym typeface="Arimo"/>
            </a:endParaRPr>
          </a:p>
        </p:txBody>
      </p:sp>
      <p:sp>
        <p:nvSpPr>
          <p:cNvPr id="130" name="Google Shape;130;p14"/>
          <p:cNvSpPr txBox="1"/>
          <p:nvPr/>
        </p:nvSpPr>
        <p:spPr>
          <a:xfrm>
            <a:off x="3035450" y="7333399"/>
            <a:ext cx="398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latin typeface="Montserrat SemiBold"/>
                <a:ea typeface="Montserrat SemiBold"/>
                <a:cs typeface="Montserrat SemiBold"/>
                <a:sym typeface="Montserrat SemiBold"/>
              </a:rPr>
              <a:t>Javier Martín López</a:t>
            </a:r>
            <a:endParaRPr sz="900">
              <a:solidFill>
                <a:srgbClr val="666666"/>
              </a:solidFill>
              <a:latin typeface="Montserrat"/>
              <a:ea typeface="Montserrat"/>
              <a:cs typeface="Montserrat"/>
              <a:sym typeface="Montserrat"/>
            </a:endParaRPr>
          </a:p>
        </p:txBody>
      </p:sp>
      <p:sp>
        <p:nvSpPr>
          <p:cNvPr id="131" name="Google Shape;131;p14"/>
          <p:cNvSpPr txBox="1"/>
          <p:nvPr/>
        </p:nvSpPr>
        <p:spPr>
          <a:xfrm>
            <a:off x="3035450" y="7551050"/>
            <a:ext cx="398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Montserrat"/>
                <a:ea typeface="Montserrat"/>
                <a:cs typeface="Montserrat"/>
                <a:sym typeface="Montserrat"/>
              </a:rPr>
              <a:t>Puesto en la empresa</a:t>
            </a:r>
            <a:r>
              <a:rPr lang="es" sz="900">
                <a:solidFill>
                  <a:srgbClr val="666666"/>
                </a:solidFill>
                <a:latin typeface="Montserrat"/>
                <a:ea typeface="Montserrat"/>
                <a:cs typeface="Montserrat"/>
                <a:sym typeface="Montserrat"/>
              </a:rPr>
              <a:t>  •  Nombre de la empresa  •  Ciudad</a:t>
            </a:r>
            <a:endParaRPr sz="900">
              <a:solidFill>
                <a:srgbClr val="666666"/>
              </a:solidFill>
              <a:latin typeface="Montserrat"/>
              <a:ea typeface="Montserrat"/>
              <a:cs typeface="Montserrat"/>
              <a:sym typeface="Montserrat"/>
            </a:endParaRPr>
          </a:p>
        </p:txBody>
      </p:sp>
      <p:sp>
        <p:nvSpPr>
          <p:cNvPr id="132" name="Google Shape;132;p14"/>
          <p:cNvSpPr txBox="1"/>
          <p:nvPr/>
        </p:nvSpPr>
        <p:spPr>
          <a:xfrm>
            <a:off x="3035450" y="7816350"/>
            <a:ext cx="39846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s" sz="900">
                <a:solidFill>
                  <a:srgbClr val="666666"/>
                </a:solidFill>
                <a:latin typeface="Montserrat"/>
                <a:ea typeface="Montserrat"/>
                <a:cs typeface="Montserrat"/>
                <a:sym typeface="Montserrat"/>
              </a:rPr>
              <a:t>T:</a:t>
            </a:r>
            <a:r>
              <a:rPr lang="es" sz="900">
                <a:solidFill>
                  <a:srgbClr val="666666"/>
                </a:solidFill>
                <a:latin typeface="Montserrat"/>
                <a:ea typeface="Montserrat"/>
                <a:cs typeface="Montserrat"/>
                <a:sym typeface="Montserrat"/>
              </a:rPr>
              <a:t> +34 123 456 789</a:t>
            </a:r>
            <a:endParaRPr sz="900">
              <a:solidFill>
                <a:srgbClr val="666666"/>
              </a:solidFill>
              <a:latin typeface="Montserrat"/>
              <a:ea typeface="Montserrat"/>
              <a:cs typeface="Montserrat"/>
              <a:sym typeface="Montserrat"/>
            </a:endParaRPr>
          </a:p>
          <a:p>
            <a:pPr indent="0" lvl="0" marL="0" rtl="0" algn="l">
              <a:lnSpc>
                <a:spcPct val="100000"/>
              </a:lnSpc>
              <a:spcBef>
                <a:spcPts val="0"/>
              </a:spcBef>
              <a:spcAft>
                <a:spcPts val="0"/>
              </a:spcAft>
              <a:buNone/>
            </a:pPr>
            <a:r>
              <a:rPr b="1" lang="es" sz="900">
                <a:solidFill>
                  <a:srgbClr val="666666"/>
                </a:solidFill>
                <a:latin typeface="Montserrat"/>
                <a:ea typeface="Montserrat"/>
                <a:cs typeface="Montserrat"/>
                <a:sym typeface="Montserrat"/>
              </a:rPr>
              <a:t>E:</a:t>
            </a:r>
            <a:r>
              <a:rPr lang="es" sz="900">
                <a:solidFill>
                  <a:srgbClr val="666666"/>
                </a:solidFill>
                <a:latin typeface="Montserrat"/>
                <a:ea typeface="Montserrat"/>
                <a:cs typeface="Montserrat"/>
                <a:sym typeface="Montserrat"/>
              </a:rPr>
              <a:t> email@email.com</a:t>
            </a:r>
            <a:endParaRPr sz="900">
              <a:solidFill>
                <a:srgbClr val="666666"/>
              </a:solidFill>
              <a:latin typeface="Montserrat"/>
              <a:ea typeface="Montserrat"/>
              <a:cs typeface="Montserrat"/>
              <a:sym typeface="Montserrat"/>
            </a:endParaRPr>
          </a:p>
        </p:txBody>
      </p:sp>
      <p:sp>
        <p:nvSpPr>
          <p:cNvPr id="133" name="Google Shape;133;p14"/>
          <p:cNvSpPr txBox="1"/>
          <p:nvPr/>
        </p:nvSpPr>
        <p:spPr>
          <a:xfrm>
            <a:off x="3035450" y="8337274"/>
            <a:ext cx="398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latin typeface="Montserrat SemiBold"/>
                <a:ea typeface="Montserrat SemiBold"/>
                <a:cs typeface="Montserrat SemiBold"/>
                <a:sym typeface="Montserrat SemiBold"/>
              </a:rPr>
              <a:t>Javier Martín López</a:t>
            </a:r>
            <a:endParaRPr sz="900">
              <a:solidFill>
                <a:srgbClr val="666666"/>
              </a:solidFill>
              <a:latin typeface="Montserrat"/>
              <a:ea typeface="Montserrat"/>
              <a:cs typeface="Montserrat"/>
              <a:sym typeface="Montserrat"/>
            </a:endParaRPr>
          </a:p>
        </p:txBody>
      </p:sp>
      <p:sp>
        <p:nvSpPr>
          <p:cNvPr id="134" name="Google Shape;134;p14"/>
          <p:cNvSpPr txBox="1"/>
          <p:nvPr/>
        </p:nvSpPr>
        <p:spPr>
          <a:xfrm>
            <a:off x="3035450" y="8554925"/>
            <a:ext cx="3984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Montserrat"/>
                <a:ea typeface="Montserrat"/>
                <a:cs typeface="Montserrat"/>
                <a:sym typeface="Montserrat"/>
              </a:rPr>
              <a:t>Puesto en la empresa  •  Nombre de la empresa</a:t>
            </a:r>
            <a:r>
              <a:rPr lang="es" sz="900">
                <a:solidFill>
                  <a:srgbClr val="666666"/>
                </a:solidFill>
                <a:latin typeface="Montserrat"/>
                <a:ea typeface="Montserrat"/>
                <a:cs typeface="Montserrat"/>
                <a:sym typeface="Montserrat"/>
              </a:rPr>
              <a:t>  •  Ciudad</a:t>
            </a:r>
            <a:endParaRPr sz="900">
              <a:solidFill>
                <a:srgbClr val="666666"/>
              </a:solidFill>
              <a:latin typeface="Montserrat"/>
              <a:ea typeface="Montserrat"/>
              <a:cs typeface="Montserrat"/>
              <a:sym typeface="Montserrat"/>
            </a:endParaRPr>
          </a:p>
        </p:txBody>
      </p:sp>
      <p:sp>
        <p:nvSpPr>
          <p:cNvPr id="135" name="Google Shape;135;p14"/>
          <p:cNvSpPr txBox="1"/>
          <p:nvPr/>
        </p:nvSpPr>
        <p:spPr>
          <a:xfrm>
            <a:off x="3035450" y="8820225"/>
            <a:ext cx="39846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s" sz="900">
                <a:solidFill>
                  <a:srgbClr val="666666"/>
                </a:solidFill>
                <a:latin typeface="Montserrat"/>
                <a:ea typeface="Montserrat"/>
                <a:cs typeface="Montserrat"/>
                <a:sym typeface="Montserrat"/>
              </a:rPr>
              <a:t>T:</a:t>
            </a:r>
            <a:r>
              <a:rPr lang="es" sz="900">
                <a:solidFill>
                  <a:srgbClr val="666666"/>
                </a:solidFill>
                <a:latin typeface="Montserrat"/>
                <a:ea typeface="Montserrat"/>
                <a:cs typeface="Montserrat"/>
                <a:sym typeface="Montserrat"/>
              </a:rPr>
              <a:t> +34 123 456 789</a:t>
            </a:r>
            <a:endParaRPr sz="900">
              <a:solidFill>
                <a:srgbClr val="666666"/>
              </a:solidFill>
              <a:latin typeface="Montserrat"/>
              <a:ea typeface="Montserrat"/>
              <a:cs typeface="Montserrat"/>
              <a:sym typeface="Montserrat"/>
            </a:endParaRPr>
          </a:p>
          <a:p>
            <a:pPr indent="0" lvl="0" marL="0" rtl="0" algn="l">
              <a:lnSpc>
                <a:spcPct val="100000"/>
              </a:lnSpc>
              <a:spcBef>
                <a:spcPts val="0"/>
              </a:spcBef>
              <a:spcAft>
                <a:spcPts val="0"/>
              </a:spcAft>
              <a:buNone/>
            </a:pPr>
            <a:r>
              <a:rPr b="1" lang="es" sz="900">
                <a:solidFill>
                  <a:srgbClr val="666666"/>
                </a:solidFill>
                <a:latin typeface="Montserrat"/>
                <a:ea typeface="Montserrat"/>
                <a:cs typeface="Montserrat"/>
                <a:sym typeface="Montserrat"/>
              </a:rPr>
              <a:t>E:</a:t>
            </a:r>
            <a:r>
              <a:rPr lang="es" sz="900">
                <a:solidFill>
                  <a:srgbClr val="666666"/>
                </a:solidFill>
                <a:latin typeface="Montserrat"/>
                <a:ea typeface="Montserrat"/>
                <a:cs typeface="Montserrat"/>
                <a:sym typeface="Montserrat"/>
              </a:rPr>
              <a:t> email@email.com</a:t>
            </a:r>
            <a:endParaRPr sz="900">
              <a:solidFill>
                <a:srgbClr val="666666"/>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p:nvPr/>
        </p:nvSpPr>
        <p:spPr>
          <a:xfrm>
            <a:off x="75" y="0"/>
            <a:ext cx="7560000" cy="180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134F5C"/>
              </a:solidFill>
            </a:endParaRPr>
          </a:p>
        </p:txBody>
      </p:sp>
      <p:sp>
        <p:nvSpPr>
          <p:cNvPr id="141" name="Google Shape;141;p15"/>
          <p:cNvSpPr txBox="1"/>
          <p:nvPr/>
        </p:nvSpPr>
        <p:spPr>
          <a:xfrm>
            <a:off x="1571850" y="505075"/>
            <a:ext cx="4416300" cy="3462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s" sz="2500">
                <a:solidFill>
                  <a:srgbClr val="25282D"/>
                </a:solidFill>
                <a:latin typeface="Georgia"/>
                <a:ea typeface="Georgia"/>
                <a:cs typeface="Georgia"/>
                <a:sym typeface="Georgia"/>
              </a:rPr>
              <a:t>PATRICIA LÓPEZ LLULL</a:t>
            </a:r>
            <a:endParaRPr sz="2500">
              <a:solidFill>
                <a:srgbClr val="25282D"/>
              </a:solidFill>
              <a:latin typeface="Georgia"/>
              <a:ea typeface="Georgia"/>
              <a:cs typeface="Georgia"/>
              <a:sym typeface="Georgia"/>
            </a:endParaRPr>
          </a:p>
        </p:txBody>
      </p:sp>
      <p:sp>
        <p:nvSpPr>
          <p:cNvPr id="142" name="Google Shape;142;p15"/>
          <p:cNvSpPr txBox="1"/>
          <p:nvPr/>
        </p:nvSpPr>
        <p:spPr>
          <a:xfrm>
            <a:off x="2409150" y="952038"/>
            <a:ext cx="27417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s" sz="1000">
                <a:solidFill>
                  <a:srgbClr val="25282D"/>
                </a:solidFill>
                <a:latin typeface="Montserrat SemiBold"/>
                <a:ea typeface="Montserrat SemiBold"/>
                <a:cs typeface="Montserrat SemiBold"/>
                <a:sym typeface="Montserrat SemiBold"/>
              </a:rPr>
              <a:t>NOMBRE DE LA PROFESIÓN</a:t>
            </a:r>
            <a:endParaRPr sz="1000">
              <a:solidFill>
                <a:srgbClr val="25282D"/>
              </a:solidFill>
              <a:latin typeface="Montserrat SemiBold"/>
              <a:ea typeface="Montserrat SemiBold"/>
              <a:cs typeface="Montserrat SemiBold"/>
              <a:sym typeface="Montserrat SemiBold"/>
            </a:endParaRPr>
          </a:p>
        </p:txBody>
      </p:sp>
      <p:sp>
        <p:nvSpPr>
          <p:cNvPr id="143" name="Google Shape;143;p15"/>
          <p:cNvSpPr/>
          <p:nvPr/>
        </p:nvSpPr>
        <p:spPr>
          <a:xfrm>
            <a:off x="75" y="9972000"/>
            <a:ext cx="7560000" cy="720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 name="Google Shape;144;p15"/>
          <p:cNvSpPr txBox="1"/>
          <p:nvPr/>
        </p:nvSpPr>
        <p:spPr>
          <a:xfrm>
            <a:off x="565050" y="10242333"/>
            <a:ext cx="6429900" cy="138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b="1" lang="es" sz="900">
                <a:solidFill>
                  <a:srgbClr val="FFFFFF"/>
                </a:solidFill>
                <a:latin typeface="Montserrat"/>
                <a:ea typeface="Montserrat"/>
                <a:cs typeface="Montserrat"/>
                <a:sym typeface="Montserrat"/>
              </a:rPr>
              <a:t>T: </a:t>
            </a:r>
            <a:r>
              <a:rPr lang="es" sz="900">
                <a:solidFill>
                  <a:srgbClr val="FFFFFF"/>
                </a:solidFill>
                <a:latin typeface="Montserrat"/>
                <a:ea typeface="Montserrat"/>
                <a:cs typeface="Montserrat"/>
                <a:sym typeface="Montserrat"/>
              </a:rPr>
              <a:t> +34 123 456 789  •  </a:t>
            </a:r>
            <a:r>
              <a:rPr b="1" lang="es" sz="900">
                <a:solidFill>
                  <a:srgbClr val="FFFFFF"/>
                </a:solidFill>
                <a:latin typeface="Montserrat"/>
                <a:ea typeface="Montserrat"/>
                <a:cs typeface="Montserrat"/>
                <a:sym typeface="Montserrat"/>
              </a:rPr>
              <a:t>E:</a:t>
            </a:r>
            <a:r>
              <a:rPr lang="es" sz="900">
                <a:solidFill>
                  <a:srgbClr val="FFFFFF"/>
                </a:solidFill>
                <a:latin typeface="Montserrat"/>
                <a:ea typeface="Montserrat"/>
                <a:cs typeface="Montserrat"/>
                <a:sym typeface="Montserrat"/>
              </a:rPr>
              <a:t> nombre@email.com  •  </a:t>
            </a:r>
            <a:r>
              <a:rPr b="1" lang="es" sz="900">
                <a:solidFill>
                  <a:srgbClr val="FFFFFF"/>
                </a:solidFill>
                <a:latin typeface="Montserrat"/>
                <a:ea typeface="Montserrat"/>
                <a:cs typeface="Montserrat"/>
                <a:sym typeface="Montserrat"/>
              </a:rPr>
              <a:t>D: </a:t>
            </a:r>
            <a:r>
              <a:rPr lang="es" sz="900">
                <a:solidFill>
                  <a:srgbClr val="FFFFFF"/>
                </a:solidFill>
                <a:latin typeface="Montserrat"/>
                <a:ea typeface="Montserrat"/>
                <a:cs typeface="Montserrat"/>
                <a:sym typeface="Montserrat"/>
              </a:rPr>
              <a:t>Ciudad, Páis  •  </a:t>
            </a:r>
            <a:r>
              <a:rPr b="1" lang="es" sz="900">
                <a:solidFill>
                  <a:srgbClr val="FFFFFF"/>
                </a:solidFill>
                <a:latin typeface="Montserrat"/>
                <a:ea typeface="Montserrat"/>
                <a:cs typeface="Montserrat"/>
                <a:sym typeface="Montserrat"/>
              </a:rPr>
              <a:t>L:</a:t>
            </a:r>
            <a:r>
              <a:rPr lang="es" sz="900">
                <a:solidFill>
                  <a:srgbClr val="FFFFFF"/>
                </a:solidFill>
                <a:latin typeface="Montserrat"/>
                <a:ea typeface="Montserrat"/>
                <a:cs typeface="Montserrat"/>
                <a:sym typeface="Montserrat"/>
              </a:rPr>
              <a:t> linkedin.com/in/nombreperfil</a:t>
            </a:r>
            <a:endParaRPr sz="900">
              <a:solidFill>
                <a:srgbClr val="FFFFFF"/>
              </a:solidFill>
              <a:latin typeface="Montserrat"/>
              <a:ea typeface="Montserrat"/>
              <a:cs typeface="Montserrat"/>
              <a:sym typeface="Montserrat"/>
            </a:endParaRPr>
          </a:p>
        </p:txBody>
      </p:sp>
      <p:sp>
        <p:nvSpPr>
          <p:cNvPr id="145" name="Google Shape;145;p15"/>
          <p:cNvSpPr/>
          <p:nvPr/>
        </p:nvSpPr>
        <p:spPr>
          <a:xfrm>
            <a:off x="-125" y="1322246"/>
            <a:ext cx="7560000" cy="3600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 name="Google Shape;146;p15"/>
          <p:cNvSpPr txBox="1"/>
          <p:nvPr/>
        </p:nvSpPr>
        <p:spPr>
          <a:xfrm>
            <a:off x="842925" y="1436125"/>
            <a:ext cx="58569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25282D"/>
                </a:solidFill>
                <a:latin typeface="Montserrat SemiBold"/>
                <a:ea typeface="Montserrat SemiBold"/>
                <a:cs typeface="Montserrat SemiBold"/>
                <a:sym typeface="Montserrat SemiBold"/>
              </a:rPr>
              <a:t>25 DICIEMBRE, 2017</a:t>
            </a:r>
            <a:endParaRPr sz="900">
              <a:solidFill>
                <a:srgbClr val="25282D"/>
              </a:solidFill>
              <a:latin typeface="Montserrat SemiBold"/>
              <a:ea typeface="Montserrat SemiBold"/>
              <a:cs typeface="Montserrat SemiBold"/>
              <a:sym typeface="Montserrat SemiBold"/>
            </a:endParaRPr>
          </a:p>
        </p:txBody>
      </p:sp>
      <p:sp>
        <p:nvSpPr>
          <p:cNvPr id="147" name="Google Shape;147;p15"/>
          <p:cNvSpPr txBox="1"/>
          <p:nvPr/>
        </p:nvSpPr>
        <p:spPr>
          <a:xfrm>
            <a:off x="1237350" y="3465525"/>
            <a:ext cx="3531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latin typeface="Montserrat SemiBold"/>
                <a:ea typeface="Montserrat SemiBold"/>
                <a:cs typeface="Montserrat SemiBold"/>
                <a:sym typeface="Montserrat SemiBold"/>
              </a:rPr>
              <a:t>ANUNCIO DEL PUESTO DE TRABAJO</a:t>
            </a:r>
            <a:endParaRPr sz="1000">
              <a:latin typeface="Montserrat SemiBold"/>
              <a:ea typeface="Montserrat SemiBold"/>
              <a:cs typeface="Montserrat SemiBold"/>
              <a:sym typeface="Montserrat SemiBold"/>
            </a:endParaRPr>
          </a:p>
        </p:txBody>
      </p:sp>
      <p:sp>
        <p:nvSpPr>
          <p:cNvPr id="148" name="Google Shape;148;p15"/>
          <p:cNvSpPr/>
          <p:nvPr/>
        </p:nvSpPr>
        <p:spPr>
          <a:xfrm>
            <a:off x="1237385" y="3710750"/>
            <a:ext cx="5118600" cy="108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CCCCC"/>
              </a:solidFill>
              <a:latin typeface="Inter"/>
              <a:ea typeface="Inter"/>
              <a:cs typeface="Inter"/>
              <a:sym typeface="Inter"/>
            </a:endParaRPr>
          </a:p>
        </p:txBody>
      </p:sp>
      <p:sp>
        <p:nvSpPr>
          <p:cNvPr id="149" name="Google Shape;149;p15"/>
          <p:cNvSpPr txBox="1"/>
          <p:nvPr/>
        </p:nvSpPr>
        <p:spPr>
          <a:xfrm>
            <a:off x="1237350" y="3958500"/>
            <a:ext cx="5118600" cy="5268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s" sz="900">
                <a:solidFill>
                  <a:schemeClr val="dk1"/>
                </a:solidFill>
                <a:latin typeface="Montserrat SemiBold"/>
                <a:ea typeface="Montserrat SemiBold"/>
                <a:cs typeface="Montserrat SemiBold"/>
                <a:sym typeface="Montserrat SemiBold"/>
              </a:rPr>
              <a:t>Estimado responsable de RRHH:</a:t>
            </a:r>
            <a:endParaRPr sz="900">
              <a:solidFill>
                <a:schemeClr val="dk1"/>
              </a:solidFill>
              <a:latin typeface="Montserrat SemiBold"/>
              <a:ea typeface="Montserrat SemiBold"/>
              <a:cs typeface="Montserrat SemiBold"/>
              <a:sym typeface="Montserrat SemiBold"/>
            </a:endParaRPr>
          </a:p>
          <a:p>
            <a:pPr indent="0" lvl="0" marL="0" rtl="0" algn="just">
              <a:lnSpc>
                <a:spcPct val="115000"/>
              </a:lnSpc>
              <a:spcBef>
                <a:spcPts val="1100"/>
              </a:spcBef>
              <a:spcAft>
                <a:spcPts val="0"/>
              </a:spcAft>
              <a:buNone/>
            </a:pPr>
            <a:r>
              <a:rPr lang="es" sz="900">
                <a:solidFill>
                  <a:schemeClr val="dk1"/>
                </a:solidFill>
                <a:latin typeface="Montserrat"/>
                <a:ea typeface="Montserrat"/>
                <a:cs typeface="Montserrat"/>
                <a:sym typeface="Montserrat"/>
              </a:rPr>
              <a:t>Lorem ipsum dolor sit amet, consectetur adipiscing elit. Sed augue nisi, elementum id urna quis, laoreet sodales leo. Proin efficitur odio ut feugiat varius. Etiam consequat suscipit velit, at euismod dolor consectetur ac. Nunc ullamcorper convallis mi, vel aliquam ante. Quisque dignissim quam id elementum condimentum. Praesent purus magna, condimentum a risus a, ultricies suscipit turpis. Aliquam dictum luctus massa, sed tincidunt sem commodo eu. Cras at lacus posuere, aliquet lacus eget, tincidunt mauris. Nullam efficitur tempor laoreet. Morbi venenatis ornare orci in blandit. Ut diam lectus, porta in mollis quis, malesuada ac nibh. Nulla interdum molestie lacus, id euismod magna.</a:t>
            </a:r>
            <a:endParaRPr sz="900">
              <a:solidFill>
                <a:schemeClr val="dk1"/>
              </a:solidFill>
              <a:latin typeface="Montserrat"/>
              <a:ea typeface="Montserrat"/>
              <a:cs typeface="Montserrat"/>
              <a:sym typeface="Montserrat"/>
            </a:endParaRPr>
          </a:p>
          <a:p>
            <a:pPr indent="0" lvl="0" marL="0" rtl="0" algn="just">
              <a:lnSpc>
                <a:spcPct val="115000"/>
              </a:lnSpc>
              <a:spcBef>
                <a:spcPts val="1100"/>
              </a:spcBef>
              <a:spcAft>
                <a:spcPts val="0"/>
              </a:spcAft>
              <a:buNone/>
            </a:pPr>
            <a:r>
              <a:rPr lang="es" sz="900">
                <a:solidFill>
                  <a:schemeClr val="dk1"/>
                </a:solidFill>
                <a:latin typeface="Montserrat"/>
                <a:ea typeface="Montserrat"/>
                <a:cs typeface="Montserrat"/>
                <a:sym typeface="Montserrat"/>
              </a:rPr>
              <a:t>Mauris eros eros, dapibus sed augue a, viverra fermentum ante. Lorem ipsum dolor sit amet, consectetur adipiscing elit. Nullam eu viverra nisi, at ultrices mauris. Sed sit amet eros sollicitudin, volutpat purus non, convallis tellus. Nunc dictum fermentum ex sodales dignissim. Duis vestibulum tortor vel turpis ultricies fringilla. Ut lacus quam, efficitur ut lacinia at, luctus id sem. Cras consectetur risus quis mauris bibendum semper. Donec in egestas turpis. Quisque accumsan odio at orci vestibulum egestas.</a:t>
            </a:r>
            <a:endParaRPr sz="900">
              <a:solidFill>
                <a:schemeClr val="dk1"/>
              </a:solidFill>
              <a:latin typeface="Montserrat"/>
              <a:ea typeface="Montserrat"/>
              <a:cs typeface="Montserrat"/>
              <a:sym typeface="Montserrat"/>
            </a:endParaRPr>
          </a:p>
          <a:p>
            <a:pPr indent="0" lvl="0" marL="0" rtl="0" algn="just">
              <a:lnSpc>
                <a:spcPct val="115000"/>
              </a:lnSpc>
              <a:spcBef>
                <a:spcPts val="1100"/>
              </a:spcBef>
              <a:spcAft>
                <a:spcPts val="0"/>
              </a:spcAft>
              <a:buNone/>
            </a:pPr>
            <a:r>
              <a:rPr lang="es" sz="900">
                <a:solidFill>
                  <a:schemeClr val="dk1"/>
                </a:solidFill>
                <a:latin typeface="Montserrat"/>
                <a:ea typeface="Montserrat"/>
                <a:cs typeface="Montserrat"/>
                <a:sym typeface="Montserrat"/>
              </a:rPr>
              <a:t>Vivamus efficitur arcu neque, vulputate efficitur est tincidunt sit amet. Nullam pharetra mi elementum urna rutrum volutpat. Donec luctus risus magna. Donec mattis consectetur nibh vel hendrerit. Phasellus consequat sem urna, a convallis mauris ultricies et. Nunc in gravida lacus. Vestibulum eros mi, viverra eget tellus eu, tincidunt rutrum massa. In mollis ipsum eu mauris porta laoreet. Proin bibendum dictum turpis, in ultrices sem pharetra quis. Maecenas erat nulla, scelerisque nec porta sit amet, scelerisque quis felis.</a:t>
            </a:r>
            <a:endParaRPr sz="900">
              <a:solidFill>
                <a:schemeClr val="dk1"/>
              </a:solidFill>
              <a:latin typeface="Montserrat"/>
              <a:ea typeface="Montserrat"/>
              <a:cs typeface="Montserrat"/>
              <a:sym typeface="Montserrat"/>
            </a:endParaRPr>
          </a:p>
          <a:p>
            <a:pPr indent="0" lvl="0" marL="0" rtl="0" algn="just">
              <a:lnSpc>
                <a:spcPct val="115000"/>
              </a:lnSpc>
              <a:spcBef>
                <a:spcPts val="1100"/>
              </a:spcBef>
              <a:spcAft>
                <a:spcPts val="0"/>
              </a:spcAft>
              <a:buNone/>
            </a:pPr>
            <a:r>
              <a:t/>
            </a:r>
            <a:endParaRPr sz="900">
              <a:solidFill>
                <a:schemeClr val="dk1"/>
              </a:solidFill>
              <a:latin typeface="Montserrat"/>
              <a:ea typeface="Montserrat"/>
              <a:cs typeface="Montserrat"/>
              <a:sym typeface="Montserrat"/>
            </a:endParaRPr>
          </a:p>
          <a:p>
            <a:pPr indent="0" lvl="0" marL="0" rtl="0" algn="just">
              <a:lnSpc>
                <a:spcPct val="115000"/>
              </a:lnSpc>
              <a:spcBef>
                <a:spcPts val="1100"/>
              </a:spcBef>
              <a:spcAft>
                <a:spcPts val="0"/>
              </a:spcAft>
              <a:buNone/>
            </a:pPr>
            <a:r>
              <a:rPr lang="es" sz="900">
                <a:solidFill>
                  <a:schemeClr val="dk1"/>
                </a:solidFill>
                <a:latin typeface="Montserrat"/>
                <a:ea typeface="Montserrat"/>
                <a:cs typeface="Montserrat"/>
                <a:sym typeface="Montserrat"/>
              </a:rPr>
              <a:t>Sinceramente,</a:t>
            </a:r>
            <a:endParaRPr sz="900">
              <a:solidFill>
                <a:schemeClr val="dk1"/>
              </a:solidFill>
              <a:latin typeface="Montserrat"/>
              <a:ea typeface="Montserrat"/>
              <a:cs typeface="Montserrat"/>
              <a:sym typeface="Montserrat"/>
            </a:endParaRPr>
          </a:p>
          <a:p>
            <a:pPr indent="0" lvl="0" marL="0" rtl="0" algn="just">
              <a:lnSpc>
                <a:spcPct val="115000"/>
              </a:lnSpc>
              <a:spcBef>
                <a:spcPts val="1100"/>
              </a:spcBef>
              <a:spcAft>
                <a:spcPts val="0"/>
              </a:spcAft>
              <a:buNone/>
            </a:pPr>
            <a:r>
              <a:t/>
            </a:r>
            <a:endParaRPr sz="900">
              <a:solidFill>
                <a:schemeClr val="dk1"/>
              </a:solidFill>
              <a:latin typeface="Montserrat"/>
              <a:ea typeface="Montserrat"/>
              <a:cs typeface="Montserrat"/>
              <a:sym typeface="Montserrat"/>
            </a:endParaRPr>
          </a:p>
          <a:p>
            <a:pPr indent="0" lvl="0" marL="0" rtl="0" algn="just">
              <a:lnSpc>
                <a:spcPct val="115000"/>
              </a:lnSpc>
              <a:spcBef>
                <a:spcPts val="1100"/>
              </a:spcBef>
              <a:spcAft>
                <a:spcPts val="1100"/>
              </a:spcAft>
              <a:buNone/>
            </a:pPr>
            <a:r>
              <a:rPr lang="es" sz="900">
                <a:solidFill>
                  <a:schemeClr val="dk1"/>
                </a:solidFill>
                <a:latin typeface="Montserrat"/>
                <a:ea typeface="Montserrat"/>
                <a:cs typeface="Montserrat"/>
                <a:sym typeface="Montserrat"/>
              </a:rPr>
              <a:t>Patricia</a:t>
            </a:r>
            <a:r>
              <a:rPr lang="es" sz="900">
                <a:solidFill>
                  <a:schemeClr val="dk1"/>
                </a:solidFill>
                <a:latin typeface="Montserrat"/>
                <a:ea typeface="Montserrat"/>
                <a:cs typeface="Montserrat"/>
                <a:sym typeface="Montserrat"/>
              </a:rPr>
              <a:t> López Llull</a:t>
            </a:r>
            <a:endParaRPr sz="900">
              <a:solidFill>
                <a:schemeClr val="dk1"/>
              </a:solidFill>
              <a:latin typeface="Montserrat"/>
              <a:ea typeface="Montserrat"/>
              <a:cs typeface="Montserrat"/>
              <a:sym typeface="Montserrat"/>
            </a:endParaRPr>
          </a:p>
        </p:txBody>
      </p:sp>
      <p:sp>
        <p:nvSpPr>
          <p:cNvPr id="150" name="Google Shape;150;p15"/>
          <p:cNvSpPr txBox="1"/>
          <p:nvPr/>
        </p:nvSpPr>
        <p:spPr>
          <a:xfrm>
            <a:off x="1237350" y="2071849"/>
            <a:ext cx="1986300" cy="1386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SzPts val="1100"/>
              <a:buFont typeface="Arial"/>
              <a:buNone/>
            </a:pPr>
            <a:r>
              <a:rPr lang="es" sz="900">
                <a:solidFill>
                  <a:srgbClr val="25282D"/>
                </a:solidFill>
                <a:latin typeface="Montserrat SemiBold"/>
                <a:ea typeface="Montserrat SemiBold"/>
                <a:cs typeface="Montserrat SemiBold"/>
                <a:sym typeface="Montserrat SemiBold"/>
              </a:rPr>
              <a:t>Nombre del reclutador</a:t>
            </a:r>
            <a:endParaRPr b="1" sz="900">
              <a:latin typeface="Montserrat"/>
              <a:ea typeface="Montserrat"/>
              <a:cs typeface="Montserrat"/>
              <a:sym typeface="Montserrat"/>
            </a:endParaRPr>
          </a:p>
        </p:txBody>
      </p:sp>
      <p:sp>
        <p:nvSpPr>
          <p:cNvPr id="151" name="Google Shape;151;p15"/>
          <p:cNvSpPr txBox="1"/>
          <p:nvPr/>
        </p:nvSpPr>
        <p:spPr>
          <a:xfrm>
            <a:off x="1237350" y="2289500"/>
            <a:ext cx="1986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Montserrat"/>
                <a:ea typeface="Montserrat"/>
                <a:cs typeface="Montserrat"/>
                <a:sym typeface="Montserrat"/>
              </a:rPr>
              <a:t>Puesto de trabajo en la empresa</a:t>
            </a:r>
            <a:endParaRPr sz="900">
              <a:solidFill>
                <a:srgbClr val="666666"/>
              </a:solidFill>
              <a:latin typeface="Montserrat"/>
              <a:ea typeface="Montserrat"/>
              <a:cs typeface="Montserrat"/>
              <a:sym typeface="Montserrat"/>
            </a:endParaRPr>
          </a:p>
        </p:txBody>
      </p:sp>
      <p:sp>
        <p:nvSpPr>
          <p:cNvPr id="152" name="Google Shape;152;p15"/>
          <p:cNvSpPr txBox="1"/>
          <p:nvPr/>
        </p:nvSpPr>
        <p:spPr>
          <a:xfrm>
            <a:off x="1237350" y="2692488"/>
            <a:ext cx="1986300" cy="406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Montserrat"/>
                <a:ea typeface="Montserrat"/>
                <a:cs typeface="Montserrat"/>
                <a:sym typeface="Montserrat"/>
              </a:rPr>
              <a:t>Nombre de la empresa</a:t>
            </a:r>
            <a:endParaRPr sz="800">
              <a:solidFill>
                <a:srgbClr val="666666"/>
              </a:solidFill>
              <a:latin typeface="Montserrat"/>
              <a:ea typeface="Montserrat"/>
              <a:cs typeface="Montserrat"/>
              <a:sym typeface="Montserrat"/>
            </a:endParaRPr>
          </a:p>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Montserrat"/>
                <a:ea typeface="Montserrat"/>
                <a:cs typeface="Montserrat"/>
                <a:sym typeface="Montserrat"/>
              </a:rPr>
              <a:t>Nombre de la calle,</a:t>
            </a:r>
            <a:endParaRPr sz="800">
              <a:solidFill>
                <a:srgbClr val="666666"/>
              </a:solidFill>
              <a:latin typeface="Montserrat"/>
              <a:ea typeface="Montserrat"/>
              <a:cs typeface="Montserrat"/>
              <a:sym typeface="Montserrat"/>
            </a:endParaRPr>
          </a:p>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Montserrat"/>
                <a:ea typeface="Montserrat"/>
                <a:cs typeface="Montserrat"/>
                <a:sym typeface="Montserrat"/>
              </a:rPr>
              <a:t>Ciudad, </a:t>
            </a:r>
            <a:r>
              <a:rPr lang="es" sz="800">
                <a:solidFill>
                  <a:srgbClr val="666666"/>
                </a:solidFill>
                <a:latin typeface="Montserrat"/>
                <a:ea typeface="Montserrat"/>
                <a:cs typeface="Montserrat"/>
                <a:sym typeface="Montserrat"/>
              </a:rPr>
              <a:t>País. CP 12345</a:t>
            </a:r>
            <a:endParaRPr sz="800">
              <a:solidFill>
                <a:srgbClr val="666666"/>
              </a:solidFill>
              <a:latin typeface="Montserrat"/>
              <a:ea typeface="Montserrat"/>
              <a:cs typeface="Montserrat"/>
              <a:sym typeface="Montserrat"/>
            </a:endParaRPr>
          </a:p>
        </p:txBody>
      </p:sp>
      <p:sp>
        <p:nvSpPr>
          <p:cNvPr id="153" name="Google Shape;153;p15"/>
          <p:cNvSpPr/>
          <p:nvPr/>
        </p:nvSpPr>
        <p:spPr>
          <a:xfrm>
            <a:off x="0" y="1681875"/>
            <a:ext cx="7560000" cy="1800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134F5C"/>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