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Lst>
  <p:sldSz cy="10692000" cx="7560000"/>
  <p:notesSz cx="6858000" cy="9144000"/>
  <p:embeddedFontLst>
    <p:embeddedFont>
      <p:font typeface="Arimo"/>
      <p:regular r:id="rId7"/>
      <p:bold r:id="rId8"/>
      <p:italic r:id="rId9"/>
      <p:boldItalic r:id="rId10"/>
    </p:embeddedFont>
    <p:embeddedFont>
      <p:font typeface="Arimo SemiBold"/>
      <p:regular r:id="rId11"/>
      <p:bold r:id="rId12"/>
      <p:italic r:id="rId13"/>
      <p:boldItalic r:id="rId14"/>
    </p:embeddedFont>
    <p:embeddedFont>
      <p:font typeface="Merriweather Medium"/>
      <p:regular r:id="rId15"/>
      <p:bold r:id="rId16"/>
      <p:italic r:id="rId17"/>
      <p:boldItalic r:id="rId18"/>
    </p:embeddedFont>
    <p:embeddedFont>
      <p:font typeface="Urbanist"/>
      <p:regular r:id="rId19"/>
      <p:bold r:id="rId20"/>
      <p:italic r:id="rId21"/>
      <p:boldItalic r:id="rId22"/>
    </p:embeddedFont>
    <p:embeddedFont>
      <p:font typeface="Merriweather SemiBold"/>
      <p:regular r:id="rId23"/>
      <p:bold r:id="rId24"/>
      <p:italic r:id="rId25"/>
      <p:boldItalic r:id="rId26"/>
    </p:embeddedFont>
    <p:embeddedFont>
      <p:font typeface="Open Sans"/>
      <p:regular r:id="rId27"/>
      <p:bold r:id="rId28"/>
      <p:italic r:id="rId29"/>
      <p:boldItalic r:id="rId3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3368">
          <p15:clr>
            <a:srgbClr val="747775"/>
          </p15:clr>
        </p15:guide>
        <p15:guide id="2" pos="2381">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368" orient="horz"/>
        <p:guide pos="2381"/>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Urbanist-bold.fntdata"/><Relationship Id="rId22" Type="http://schemas.openxmlformats.org/officeDocument/2006/relationships/font" Target="fonts/Urbanist-boldItalic.fntdata"/><Relationship Id="rId21" Type="http://schemas.openxmlformats.org/officeDocument/2006/relationships/font" Target="fonts/Urbanist-italic.fntdata"/><Relationship Id="rId24" Type="http://schemas.openxmlformats.org/officeDocument/2006/relationships/font" Target="fonts/MerriweatherSemiBold-bold.fntdata"/><Relationship Id="rId23" Type="http://schemas.openxmlformats.org/officeDocument/2006/relationships/font" Target="fonts/MerriweatherSemiBold-regular.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font" Target="fonts/Arimo-italic.fntdata"/><Relationship Id="rId26" Type="http://schemas.openxmlformats.org/officeDocument/2006/relationships/font" Target="fonts/MerriweatherSemiBold-boldItalic.fntdata"/><Relationship Id="rId25" Type="http://schemas.openxmlformats.org/officeDocument/2006/relationships/font" Target="fonts/MerriweatherSemiBold-italic.fntdata"/><Relationship Id="rId28" Type="http://schemas.openxmlformats.org/officeDocument/2006/relationships/font" Target="fonts/OpenSans-bold.fntdata"/><Relationship Id="rId27" Type="http://schemas.openxmlformats.org/officeDocument/2006/relationships/font" Target="fonts/OpenSans-regular.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OpenSans-italic.fntdata"/><Relationship Id="rId7" Type="http://schemas.openxmlformats.org/officeDocument/2006/relationships/font" Target="fonts/Arimo-regular.fntdata"/><Relationship Id="rId8" Type="http://schemas.openxmlformats.org/officeDocument/2006/relationships/font" Target="fonts/Arimo-bold.fntdata"/><Relationship Id="rId30" Type="http://schemas.openxmlformats.org/officeDocument/2006/relationships/font" Target="fonts/OpenSans-boldItalic.fntdata"/><Relationship Id="rId11" Type="http://schemas.openxmlformats.org/officeDocument/2006/relationships/font" Target="fonts/ArimoSemiBold-regular.fntdata"/><Relationship Id="rId10" Type="http://schemas.openxmlformats.org/officeDocument/2006/relationships/font" Target="fonts/Arimo-boldItalic.fntdata"/><Relationship Id="rId13" Type="http://schemas.openxmlformats.org/officeDocument/2006/relationships/font" Target="fonts/ArimoSemiBold-italic.fntdata"/><Relationship Id="rId12" Type="http://schemas.openxmlformats.org/officeDocument/2006/relationships/font" Target="fonts/ArimoSemiBold-bold.fntdata"/><Relationship Id="rId15" Type="http://schemas.openxmlformats.org/officeDocument/2006/relationships/font" Target="fonts/MerriweatherMedium-regular.fntdata"/><Relationship Id="rId14" Type="http://schemas.openxmlformats.org/officeDocument/2006/relationships/font" Target="fonts/ArimoSemiBold-boldItalic.fntdata"/><Relationship Id="rId17" Type="http://schemas.openxmlformats.org/officeDocument/2006/relationships/font" Target="fonts/MerriweatherMedium-italic.fntdata"/><Relationship Id="rId16" Type="http://schemas.openxmlformats.org/officeDocument/2006/relationships/font" Target="fonts/MerriweatherMedium-bold.fntdata"/><Relationship Id="rId19" Type="http://schemas.openxmlformats.org/officeDocument/2006/relationships/font" Target="fonts/Urbanist-regular.fntdata"/><Relationship Id="rId18" Type="http://schemas.openxmlformats.org/officeDocument/2006/relationships/font" Target="fonts/MerriweatherMedium-boldItalic.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57712" y="1547778"/>
            <a:ext cx="7044600" cy="42669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57705" y="5891409"/>
            <a:ext cx="7044600" cy="1647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57705" y="4471058"/>
            <a:ext cx="7044600" cy="17499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57705" y="2395696"/>
            <a:ext cx="7044600" cy="7101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57705"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3995291"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57705" y="1154948"/>
            <a:ext cx="2321700" cy="15708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57705" y="2888617"/>
            <a:ext cx="2321700" cy="66090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05325" y="935745"/>
            <a:ext cx="5264700" cy="8503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780000" y="-260"/>
            <a:ext cx="3780000" cy="10692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19508" y="2563450"/>
            <a:ext cx="3344400" cy="3081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19508" y="5826865"/>
            <a:ext cx="3344400" cy="2567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083839" y="1505164"/>
            <a:ext cx="3172200" cy="76812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57705" y="8794266"/>
            <a:ext cx="4959600" cy="12579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57705" y="2299346"/>
            <a:ext cx="7044600" cy="4081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57705" y="6552657"/>
            <a:ext cx="7044600" cy="27039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57705" y="925091"/>
            <a:ext cx="7044600" cy="11904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57705" y="2395696"/>
            <a:ext cx="7044600" cy="7101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004788" y="9693616"/>
            <a:ext cx="453600" cy="8181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p:nvPr/>
        </p:nvSpPr>
        <p:spPr>
          <a:xfrm rot="10800000">
            <a:off x="6229200" y="100"/>
            <a:ext cx="1330800" cy="1330800"/>
          </a:xfrm>
          <a:prstGeom prst="rtTriangle">
            <a:avLst/>
          </a:prstGeom>
          <a:solidFill>
            <a:srgbClr val="90AF8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5" name="Google Shape;55;p13"/>
          <p:cNvSpPr/>
          <p:nvPr/>
        </p:nvSpPr>
        <p:spPr>
          <a:xfrm>
            <a:off x="450075" y="1314485"/>
            <a:ext cx="6660000" cy="360000"/>
          </a:xfrm>
          <a:prstGeom prst="roundRect">
            <a:avLst>
              <a:gd fmla="val 0" name="adj"/>
            </a:avLst>
          </a:prstGeom>
          <a:solidFill>
            <a:srgbClr val="FFFFFF"/>
          </a:solidFill>
          <a:ln cap="flat"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56" name="Google Shape;56;p13"/>
          <p:cNvSpPr/>
          <p:nvPr/>
        </p:nvSpPr>
        <p:spPr>
          <a:xfrm>
            <a:off x="0" y="3131925"/>
            <a:ext cx="7560000" cy="7560000"/>
          </a:xfrm>
          <a:prstGeom prst="rtTriangle">
            <a:avLst/>
          </a:prstGeom>
          <a:solidFill>
            <a:srgbClr val="90AF8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7" name="Google Shape;57;p13"/>
          <p:cNvSpPr/>
          <p:nvPr/>
        </p:nvSpPr>
        <p:spPr>
          <a:xfrm>
            <a:off x="450000" y="4374375"/>
            <a:ext cx="6660000" cy="5865000"/>
          </a:xfrm>
          <a:prstGeom prst="roundRect">
            <a:avLst>
              <a:gd fmla="val 0" name="adj"/>
            </a:avLst>
          </a:prstGeom>
          <a:solidFill>
            <a:srgbClr val="FFFFFF"/>
          </a:solidFill>
          <a:ln cap="flat"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58" name="Google Shape;58;p13"/>
          <p:cNvSpPr/>
          <p:nvPr/>
        </p:nvSpPr>
        <p:spPr>
          <a:xfrm>
            <a:off x="450075" y="1942625"/>
            <a:ext cx="6660000" cy="2160000"/>
          </a:xfrm>
          <a:prstGeom prst="roundRect">
            <a:avLst>
              <a:gd fmla="val 0" name="adj"/>
            </a:avLst>
          </a:prstGeom>
          <a:solidFill>
            <a:srgbClr val="FFFFFF"/>
          </a:solidFill>
          <a:ln cap="flat"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59" name="Google Shape;59;p13"/>
          <p:cNvSpPr txBox="1"/>
          <p:nvPr/>
        </p:nvSpPr>
        <p:spPr>
          <a:xfrm>
            <a:off x="450000" y="352246"/>
            <a:ext cx="6660000" cy="384900"/>
          </a:xfrm>
          <a:prstGeom prst="rect">
            <a:avLst/>
          </a:prstGeom>
          <a:noFill/>
          <a:ln>
            <a:noFill/>
          </a:ln>
        </p:spPr>
        <p:txBody>
          <a:bodyPr anchorCtr="0" anchor="t" bIns="0" lIns="0" spcFirstLastPara="1" rIns="0" wrap="square" tIns="0">
            <a:spAutoFit/>
          </a:bodyPr>
          <a:lstStyle/>
          <a:p>
            <a:pPr indent="0" lvl="0" marL="0" rtl="0" algn="ctr">
              <a:lnSpc>
                <a:spcPct val="115000"/>
              </a:lnSpc>
              <a:spcBef>
                <a:spcPts val="0"/>
              </a:spcBef>
              <a:spcAft>
                <a:spcPts val="0"/>
              </a:spcAft>
              <a:buNone/>
            </a:pPr>
            <a:r>
              <a:rPr lang="es" sz="2500">
                <a:latin typeface="Merriweather Medium"/>
                <a:ea typeface="Merriweather Medium"/>
                <a:cs typeface="Merriweather Medium"/>
                <a:sym typeface="Merriweather Medium"/>
              </a:rPr>
              <a:t>Claudia García Mon</a:t>
            </a:r>
            <a:endParaRPr sz="2500">
              <a:latin typeface="Merriweather Medium"/>
              <a:ea typeface="Merriweather Medium"/>
              <a:cs typeface="Merriweather Medium"/>
              <a:sym typeface="Merriweather Medium"/>
            </a:endParaRPr>
          </a:p>
        </p:txBody>
      </p:sp>
      <p:sp>
        <p:nvSpPr>
          <p:cNvPr id="60" name="Google Shape;60;p13"/>
          <p:cNvSpPr txBox="1"/>
          <p:nvPr/>
        </p:nvSpPr>
        <p:spPr>
          <a:xfrm>
            <a:off x="2348025" y="2814550"/>
            <a:ext cx="4437900" cy="777300"/>
          </a:xfrm>
          <a:prstGeom prst="rect">
            <a:avLst/>
          </a:prstGeom>
          <a:noFill/>
          <a:ln>
            <a:noFill/>
          </a:ln>
        </p:spPr>
        <p:txBody>
          <a:bodyPr anchorCtr="0" anchor="t" bIns="0" lIns="0" spcFirstLastPara="1" rIns="0" wrap="square" tIns="0">
            <a:spAutoFit/>
          </a:bodyPr>
          <a:lstStyle/>
          <a:p>
            <a:pPr indent="0" lvl="0" marL="0" rtl="0" algn="just">
              <a:lnSpc>
                <a:spcPct val="135000"/>
              </a:lnSpc>
              <a:spcBef>
                <a:spcPts val="0"/>
              </a:spcBef>
              <a:spcAft>
                <a:spcPts val="0"/>
              </a:spcAft>
              <a:buNone/>
            </a:pPr>
            <a:r>
              <a:rPr lang="es" sz="1000">
                <a:solidFill>
                  <a:srgbClr val="666666"/>
                </a:solidFill>
                <a:latin typeface="Arimo"/>
                <a:ea typeface="Arimo"/>
                <a:cs typeface="Arimo"/>
                <a:sym typeface="Arimo"/>
              </a:rPr>
              <a:t>Lorem ipsum dolor sit amet, consectetur adipiscing elit. Quisque nisl diam, ultrices non quam eu, rutrum ultricies ipsum. Lorem ipsum dolor sit amet, consectetur adipiscing elit. Quisque nisl diam, ultrices non quam eu, rutrum ultricies ipsum. Lorem ipsum dolor sit amet, consectetur adipiscing elit. </a:t>
            </a:r>
            <a:endParaRPr sz="1000">
              <a:solidFill>
                <a:srgbClr val="666666"/>
              </a:solidFill>
              <a:latin typeface="Arimo"/>
              <a:ea typeface="Arimo"/>
              <a:cs typeface="Arimo"/>
              <a:sym typeface="Arimo"/>
            </a:endParaRPr>
          </a:p>
        </p:txBody>
      </p:sp>
      <p:sp>
        <p:nvSpPr>
          <p:cNvPr id="61" name="Google Shape;61;p13"/>
          <p:cNvSpPr txBox="1"/>
          <p:nvPr/>
        </p:nvSpPr>
        <p:spPr>
          <a:xfrm>
            <a:off x="450095" y="910400"/>
            <a:ext cx="6660000" cy="169200"/>
          </a:xfrm>
          <a:prstGeom prst="rect">
            <a:avLst/>
          </a:prstGeom>
          <a:noFill/>
          <a:ln>
            <a:noFill/>
          </a:ln>
        </p:spPr>
        <p:txBody>
          <a:bodyPr anchorCtr="0" anchor="ctr" bIns="0" lIns="0" spcFirstLastPara="1" rIns="0" wrap="square" tIns="0">
            <a:spAutoFit/>
          </a:bodyPr>
          <a:lstStyle/>
          <a:p>
            <a:pPr indent="0" lvl="0" marL="0" rtl="0" algn="ctr">
              <a:spcBef>
                <a:spcPts val="0"/>
              </a:spcBef>
              <a:spcAft>
                <a:spcPts val="0"/>
              </a:spcAft>
              <a:buNone/>
            </a:pPr>
            <a:r>
              <a:rPr lang="es" sz="1100">
                <a:latin typeface="Urbanist"/>
                <a:ea typeface="Urbanist"/>
                <a:cs typeface="Urbanist"/>
                <a:sym typeface="Urbanist"/>
              </a:rPr>
              <a:t>Nombre de la profesión</a:t>
            </a:r>
            <a:endParaRPr sz="1100">
              <a:latin typeface="Urbanist"/>
              <a:ea typeface="Urbanist"/>
              <a:cs typeface="Urbanist"/>
              <a:sym typeface="Urbanist"/>
            </a:endParaRPr>
          </a:p>
        </p:txBody>
      </p:sp>
      <p:sp>
        <p:nvSpPr>
          <p:cNvPr id="62" name="Google Shape;62;p13"/>
          <p:cNvSpPr txBox="1"/>
          <p:nvPr/>
        </p:nvSpPr>
        <p:spPr>
          <a:xfrm>
            <a:off x="450000" y="1425185"/>
            <a:ext cx="6660000" cy="138600"/>
          </a:xfrm>
          <a:prstGeom prst="rect">
            <a:avLst/>
          </a:prstGeom>
          <a:noFill/>
          <a:ln>
            <a:noFill/>
          </a:ln>
        </p:spPr>
        <p:txBody>
          <a:bodyPr anchorCtr="0" anchor="t" bIns="0" lIns="0" spcFirstLastPara="1" rIns="0" wrap="square" tIns="0">
            <a:spAutoFit/>
          </a:bodyPr>
          <a:lstStyle/>
          <a:p>
            <a:pPr indent="0" lvl="0" marL="0" rtl="0" algn="ctr">
              <a:lnSpc>
                <a:spcPct val="150000"/>
              </a:lnSpc>
              <a:spcBef>
                <a:spcPts val="0"/>
              </a:spcBef>
              <a:spcAft>
                <a:spcPts val="0"/>
              </a:spcAft>
              <a:buNone/>
            </a:pPr>
            <a:r>
              <a:rPr b="1" lang="es" sz="900">
                <a:solidFill>
                  <a:srgbClr val="666666"/>
                </a:solidFill>
                <a:latin typeface="Arimo"/>
                <a:ea typeface="Arimo"/>
                <a:cs typeface="Arimo"/>
                <a:sym typeface="Arimo"/>
              </a:rPr>
              <a:t>T: </a:t>
            </a:r>
            <a:r>
              <a:rPr lang="es" sz="900">
                <a:solidFill>
                  <a:srgbClr val="666666"/>
                </a:solidFill>
                <a:latin typeface="Arimo"/>
                <a:ea typeface="Arimo"/>
                <a:cs typeface="Arimo"/>
                <a:sym typeface="Arimo"/>
              </a:rPr>
              <a:t> +34 123 456 789 | </a:t>
            </a:r>
            <a:r>
              <a:rPr b="1" lang="es" sz="900">
                <a:solidFill>
                  <a:srgbClr val="666666"/>
                </a:solidFill>
                <a:latin typeface="Arimo"/>
                <a:ea typeface="Arimo"/>
                <a:cs typeface="Arimo"/>
                <a:sym typeface="Arimo"/>
              </a:rPr>
              <a:t>E:</a:t>
            </a:r>
            <a:r>
              <a:rPr lang="es" sz="900">
                <a:solidFill>
                  <a:srgbClr val="666666"/>
                </a:solidFill>
                <a:latin typeface="Arimo"/>
                <a:ea typeface="Arimo"/>
                <a:cs typeface="Arimo"/>
                <a:sym typeface="Arimo"/>
              </a:rPr>
              <a:t> email@email.com | </a:t>
            </a:r>
            <a:r>
              <a:rPr b="1" lang="es" sz="900">
                <a:solidFill>
                  <a:srgbClr val="666666"/>
                </a:solidFill>
                <a:latin typeface="Arimo"/>
                <a:ea typeface="Arimo"/>
                <a:cs typeface="Arimo"/>
                <a:sym typeface="Arimo"/>
              </a:rPr>
              <a:t>D:</a:t>
            </a:r>
            <a:r>
              <a:rPr lang="es" sz="900">
                <a:solidFill>
                  <a:srgbClr val="666666"/>
                </a:solidFill>
                <a:latin typeface="Arimo"/>
                <a:ea typeface="Arimo"/>
                <a:cs typeface="Arimo"/>
                <a:sym typeface="Arimo"/>
              </a:rPr>
              <a:t> Ciudad, CP 00000 | </a:t>
            </a:r>
            <a:r>
              <a:rPr b="1" lang="es" sz="900">
                <a:solidFill>
                  <a:srgbClr val="666666"/>
                </a:solidFill>
                <a:latin typeface="Arimo"/>
                <a:ea typeface="Arimo"/>
                <a:cs typeface="Arimo"/>
                <a:sym typeface="Arimo"/>
              </a:rPr>
              <a:t>W:</a:t>
            </a:r>
            <a:r>
              <a:rPr lang="es" sz="900">
                <a:solidFill>
                  <a:srgbClr val="666666"/>
                </a:solidFill>
                <a:latin typeface="Arimo"/>
                <a:ea typeface="Arimo"/>
                <a:cs typeface="Arimo"/>
                <a:sym typeface="Arimo"/>
              </a:rPr>
              <a:t> tuweb.com | </a:t>
            </a:r>
            <a:r>
              <a:rPr b="1" lang="es" sz="900">
                <a:solidFill>
                  <a:srgbClr val="666666"/>
                </a:solidFill>
                <a:latin typeface="Arimo"/>
                <a:ea typeface="Arimo"/>
                <a:cs typeface="Arimo"/>
                <a:sym typeface="Arimo"/>
              </a:rPr>
              <a:t>L</a:t>
            </a:r>
            <a:r>
              <a:rPr lang="es" sz="900">
                <a:solidFill>
                  <a:srgbClr val="666666"/>
                </a:solidFill>
                <a:latin typeface="Arimo"/>
                <a:ea typeface="Arimo"/>
                <a:cs typeface="Arimo"/>
                <a:sym typeface="Arimo"/>
              </a:rPr>
              <a:t>:linkedin-com/claudiagarcia</a:t>
            </a:r>
            <a:endParaRPr sz="900">
              <a:solidFill>
                <a:srgbClr val="666666"/>
              </a:solidFill>
              <a:latin typeface="Arimo"/>
              <a:ea typeface="Arimo"/>
              <a:cs typeface="Arimo"/>
              <a:sym typeface="Arimo"/>
            </a:endParaRPr>
          </a:p>
        </p:txBody>
      </p:sp>
      <p:sp>
        <p:nvSpPr>
          <p:cNvPr id="63" name="Google Shape;63;p13"/>
          <p:cNvSpPr txBox="1"/>
          <p:nvPr/>
        </p:nvSpPr>
        <p:spPr>
          <a:xfrm>
            <a:off x="3384000" y="4672200"/>
            <a:ext cx="3403500" cy="1662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lang="es" sz="1200">
                <a:latin typeface="Merriweather SemiBold"/>
                <a:ea typeface="Merriweather SemiBold"/>
                <a:cs typeface="Merriweather SemiBold"/>
                <a:sym typeface="Merriweather SemiBold"/>
              </a:rPr>
              <a:t>Experiencia</a:t>
            </a:r>
            <a:endParaRPr sz="1200">
              <a:latin typeface="Merriweather SemiBold"/>
              <a:ea typeface="Merriweather SemiBold"/>
              <a:cs typeface="Merriweather SemiBold"/>
              <a:sym typeface="Merriweather SemiBold"/>
            </a:endParaRPr>
          </a:p>
        </p:txBody>
      </p:sp>
      <p:sp>
        <p:nvSpPr>
          <p:cNvPr id="64" name="Google Shape;64;p13"/>
          <p:cNvSpPr txBox="1"/>
          <p:nvPr/>
        </p:nvSpPr>
        <p:spPr>
          <a:xfrm>
            <a:off x="774225" y="4672200"/>
            <a:ext cx="1961700" cy="1662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lang="es" sz="1200">
                <a:latin typeface="Merriweather SemiBold"/>
                <a:ea typeface="Merriweather SemiBold"/>
                <a:cs typeface="Merriweather SemiBold"/>
                <a:sym typeface="Merriweather SemiBold"/>
              </a:rPr>
              <a:t>Formación</a:t>
            </a:r>
            <a:endParaRPr sz="1200">
              <a:latin typeface="Merriweather SemiBold"/>
              <a:ea typeface="Merriweather SemiBold"/>
              <a:cs typeface="Merriweather SemiBold"/>
              <a:sym typeface="Merriweather SemiBold"/>
            </a:endParaRPr>
          </a:p>
        </p:txBody>
      </p:sp>
      <p:sp>
        <p:nvSpPr>
          <p:cNvPr id="65" name="Google Shape;65;p13"/>
          <p:cNvSpPr txBox="1"/>
          <p:nvPr/>
        </p:nvSpPr>
        <p:spPr>
          <a:xfrm>
            <a:off x="774225" y="6709975"/>
            <a:ext cx="1840200" cy="1662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lang="es" sz="1200">
                <a:latin typeface="Merriweather SemiBold"/>
                <a:ea typeface="Merriweather SemiBold"/>
                <a:cs typeface="Merriweather SemiBold"/>
                <a:sym typeface="Merriweather SemiBold"/>
              </a:rPr>
              <a:t>Habilidades</a:t>
            </a:r>
            <a:endParaRPr sz="900">
              <a:latin typeface="Merriweather SemiBold"/>
              <a:ea typeface="Merriweather SemiBold"/>
              <a:cs typeface="Merriweather SemiBold"/>
              <a:sym typeface="Merriweather SemiBold"/>
            </a:endParaRPr>
          </a:p>
        </p:txBody>
      </p:sp>
      <p:sp>
        <p:nvSpPr>
          <p:cNvPr id="66" name="Google Shape;66;p13"/>
          <p:cNvSpPr txBox="1"/>
          <p:nvPr/>
        </p:nvSpPr>
        <p:spPr>
          <a:xfrm>
            <a:off x="774225" y="7162450"/>
            <a:ext cx="1961700" cy="11661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b="1" lang="es" sz="1000">
                <a:latin typeface="Arimo"/>
                <a:ea typeface="Arimo"/>
                <a:cs typeface="Arimo"/>
                <a:sym typeface="Arimo"/>
              </a:rPr>
              <a:t>Profesionales</a:t>
            </a:r>
            <a:endParaRPr b="1" sz="1000">
              <a:latin typeface="Arimo"/>
              <a:ea typeface="Arimo"/>
              <a:cs typeface="Arimo"/>
              <a:sym typeface="Arimo"/>
            </a:endParaRPr>
          </a:p>
          <a:p>
            <a:pPr indent="-201150" lvl="0" marL="198000" rtl="0" algn="l">
              <a:lnSpc>
                <a:spcPct val="115000"/>
              </a:lnSpc>
              <a:spcBef>
                <a:spcPts val="0"/>
              </a:spcBef>
              <a:spcAft>
                <a:spcPts val="0"/>
              </a:spcAft>
              <a:buClr>
                <a:srgbClr val="666666"/>
              </a:buClr>
              <a:buSzPts val="900"/>
              <a:buFont typeface="Arimo"/>
              <a:buChar char="●"/>
            </a:pPr>
            <a:r>
              <a:rPr lang="es" sz="900">
                <a:solidFill>
                  <a:srgbClr val="666666"/>
                </a:solidFill>
                <a:latin typeface="Arimo"/>
                <a:ea typeface="Arimo"/>
                <a:cs typeface="Arimo"/>
                <a:sym typeface="Arimo"/>
              </a:rPr>
              <a:t>Habilidad 1</a:t>
            </a:r>
            <a:endParaRPr sz="900">
              <a:solidFill>
                <a:srgbClr val="666666"/>
              </a:solidFill>
              <a:latin typeface="Arimo"/>
              <a:ea typeface="Arimo"/>
              <a:cs typeface="Arimo"/>
              <a:sym typeface="Arimo"/>
            </a:endParaRPr>
          </a:p>
          <a:p>
            <a:pPr indent="-201150" lvl="0" marL="198000" rtl="0" algn="l">
              <a:lnSpc>
                <a:spcPct val="115000"/>
              </a:lnSpc>
              <a:spcBef>
                <a:spcPts val="0"/>
              </a:spcBef>
              <a:spcAft>
                <a:spcPts val="0"/>
              </a:spcAft>
              <a:buClr>
                <a:srgbClr val="666666"/>
              </a:buClr>
              <a:buSzPts val="900"/>
              <a:buFont typeface="Arimo"/>
              <a:buChar char="●"/>
            </a:pPr>
            <a:r>
              <a:rPr lang="es" sz="900">
                <a:solidFill>
                  <a:srgbClr val="666666"/>
                </a:solidFill>
                <a:latin typeface="Arimo"/>
                <a:ea typeface="Arimo"/>
                <a:cs typeface="Arimo"/>
                <a:sym typeface="Arimo"/>
              </a:rPr>
              <a:t>Habilidad 2</a:t>
            </a:r>
            <a:endParaRPr sz="900">
              <a:solidFill>
                <a:srgbClr val="666666"/>
              </a:solidFill>
              <a:latin typeface="Arimo"/>
              <a:ea typeface="Arimo"/>
              <a:cs typeface="Arimo"/>
              <a:sym typeface="Arimo"/>
            </a:endParaRPr>
          </a:p>
          <a:p>
            <a:pPr indent="-201150" lvl="0" marL="198000" rtl="0" algn="l">
              <a:lnSpc>
                <a:spcPct val="115000"/>
              </a:lnSpc>
              <a:spcBef>
                <a:spcPts val="0"/>
              </a:spcBef>
              <a:spcAft>
                <a:spcPts val="0"/>
              </a:spcAft>
              <a:buClr>
                <a:srgbClr val="666666"/>
              </a:buClr>
              <a:buSzPts val="900"/>
              <a:buFont typeface="Arimo"/>
              <a:buChar char="●"/>
            </a:pPr>
            <a:r>
              <a:rPr lang="es" sz="900">
                <a:solidFill>
                  <a:srgbClr val="666666"/>
                </a:solidFill>
                <a:latin typeface="Arimo"/>
                <a:ea typeface="Arimo"/>
                <a:cs typeface="Arimo"/>
                <a:sym typeface="Arimo"/>
              </a:rPr>
              <a:t>Habilidad 3</a:t>
            </a:r>
            <a:endParaRPr sz="900">
              <a:solidFill>
                <a:srgbClr val="666666"/>
              </a:solidFill>
              <a:latin typeface="Arimo"/>
              <a:ea typeface="Arimo"/>
              <a:cs typeface="Arimo"/>
              <a:sym typeface="Arimo"/>
            </a:endParaRPr>
          </a:p>
          <a:p>
            <a:pPr indent="-201150" lvl="0" marL="198000" rtl="0" algn="l">
              <a:lnSpc>
                <a:spcPct val="115000"/>
              </a:lnSpc>
              <a:spcBef>
                <a:spcPts val="0"/>
              </a:spcBef>
              <a:spcAft>
                <a:spcPts val="0"/>
              </a:spcAft>
              <a:buClr>
                <a:srgbClr val="666666"/>
              </a:buClr>
              <a:buSzPts val="900"/>
              <a:buFont typeface="Arimo"/>
              <a:buChar char="●"/>
            </a:pPr>
            <a:r>
              <a:rPr lang="es" sz="900">
                <a:solidFill>
                  <a:srgbClr val="666666"/>
                </a:solidFill>
                <a:latin typeface="Arimo"/>
                <a:ea typeface="Arimo"/>
                <a:cs typeface="Arimo"/>
                <a:sym typeface="Arimo"/>
              </a:rPr>
              <a:t>Habilidad 4</a:t>
            </a:r>
            <a:endParaRPr sz="900">
              <a:solidFill>
                <a:srgbClr val="666666"/>
              </a:solidFill>
              <a:latin typeface="Arimo"/>
              <a:ea typeface="Arimo"/>
              <a:cs typeface="Arimo"/>
              <a:sym typeface="Arimo"/>
            </a:endParaRPr>
          </a:p>
          <a:p>
            <a:pPr indent="-201150" lvl="0" marL="198000" rtl="0" algn="l">
              <a:lnSpc>
                <a:spcPct val="115000"/>
              </a:lnSpc>
              <a:spcBef>
                <a:spcPts val="0"/>
              </a:spcBef>
              <a:spcAft>
                <a:spcPts val="0"/>
              </a:spcAft>
              <a:buClr>
                <a:srgbClr val="666666"/>
              </a:buClr>
              <a:buSzPts val="900"/>
              <a:buFont typeface="Arimo"/>
              <a:buChar char="●"/>
            </a:pPr>
            <a:r>
              <a:rPr lang="es" sz="900">
                <a:solidFill>
                  <a:srgbClr val="666666"/>
                </a:solidFill>
                <a:latin typeface="Arimo"/>
                <a:ea typeface="Arimo"/>
                <a:cs typeface="Arimo"/>
                <a:sym typeface="Arimo"/>
              </a:rPr>
              <a:t>Habilidad 5</a:t>
            </a:r>
            <a:endParaRPr sz="900">
              <a:solidFill>
                <a:srgbClr val="666666"/>
              </a:solidFill>
              <a:latin typeface="Arimo"/>
              <a:ea typeface="Arimo"/>
              <a:cs typeface="Arimo"/>
              <a:sym typeface="Arimo"/>
            </a:endParaRPr>
          </a:p>
          <a:p>
            <a:pPr indent="-201150" lvl="0" marL="198000" rtl="0" algn="l">
              <a:lnSpc>
                <a:spcPct val="115000"/>
              </a:lnSpc>
              <a:spcBef>
                <a:spcPts val="0"/>
              </a:spcBef>
              <a:spcAft>
                <a:spcPts val="0"/>
              </a:spcAft>
              <a:buClr>
                <a:srgbClr val="666666"/>
              </a:buClr>
              <a:buSzPts val="900"/>
              <a:buFont typeface="Arimo"/>
              <a:buChar char="●"/>
            </a:pPr>
            <a:r>
              <a:rPr lang="es" sz="900">
                <a:solidFill>
                  <a:srgbClr val="666666"/>
                </a:solidFill>
                <a:latin typeface="Arimo"/>
                <a:ea typeface="Arimo"/>
                <a:cs typeface="Arimo"/>
                <a:sym typeface="Arimo"/>
              </a:rPr>
              <a:t>Habilidad 6</a:t>
            </a:r>
            <a:endParaRPr sz="900">
              <a:solidFill>
                <a:srgbClr val="666666"/>
              </a:solidFill>
              <a:latin typeface="Arimo"/>
              <a:ea typeface="Arimo"/>
              <a:cs typeface="Arimo"/>
              <a:sym typeface="Arimo"/>
            </a:endParaRPr>
          </a:p>
        </p:txBody>
      </p:sp>
      <p:sp>
        <p:nvSpPr>
          <p:cNvPr id="67" name="Google Shape;67;p13"/>
          <p:cNvSpPr txBox="1"/>
          <p:nvPr/>
        </p:nvSpPr>
        <p:spPr>
          <a:xfrm>
            <a:off x="774225" y="8550725"/>
            <a:ext cx="1961700" cy="10068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b="1" lang="es" sz="1000">
                <a:latin typeface="Arimo"/>
                <a:ea typeface="Arimo"/>
                <a:cs typeface="Arimo"/>
                <a:sym typeface="Arimo"/>
              </a:rPr>
              <a:t>Personales</a:t>
            </a:r>
            <a:endParaRPr b="1" sz="1000">
              <a:latin typeface="Arimo"/>
              <a:ea typeface="Arimo"/>
              <a:cs typeface="Arimo"/>
              <a:sym typeface="Arimo"/>
            </a:endParaRPr>
          </a:p>
          <a:p>
            <a:pPr indent="-201150" lvl="0" marL="198000" rtl="0" algn="l">
              <a:lnSpc>
                <a:spcPct val="115000"/>
              </a:lnSpc>
              <a:spcBef>
                <a:spcPts val="0"/>
              </a:spcBef>
              <a:spcAft>
                <a:spcPts val="0"/>
              </a:spcAft>
              <a:buClr>
                <a:srgbClr val="666666"/>
              </a:buClr>
              <a:buSzPts val="900"/>
              <a:buFont typeface="Arimo"/>
              <a:buChar char="●"/>
            </a:pPr>
            <a:r>
              <a:rPr lang="es" sz="900">
                <a:solidFill>
                  <a:srgbClr val="666666"/>
                </a:solidFill>
                <a:latin typeface="Arimo"/>
                <a:ea typeface="Arimo"/>
                <a:cs typeface="Arimo"/>
                <a:sym typeface="Arimo"/>
              </a:rPr>
              <a:t>Habilidad 1</a:t>
            </a:r>
            <a:endParaRPr sz="900">
              <a:solidFill>
                <a:srgbClr val="666666"/>
              </a:solidFill>
              <a:latin typeface="Arimo"/>
              <a:ea typeface="Arimo"/>
              <a:cs typeface="Arimo"/>
              <a:sym typeface="Arimo"/>
            </a:endParaRPr>
          </a:p>
          <a:p>
            <a:pPr indent="-201150" lvl="0" marL="198000" rtl="0" algn="l">
              <a:lnSpc>
                <a:spcPct val="115000"/>
              </a:lnSpc>
              <a:spcBef>
                <a:spcPts val="0"/>
              </a:spcBef>
              <a:spcAft>
                <a:spcPts val="0"/>
              </a:spcAft>
              <a:buClr>
                <a:srgbClr val="666666"/>
              </a:buClr>
              <a:buSzPts val="900"/>
              <a:buFont typeface="Arimo"/>
              <a:buChar char="●"/>
            </a:pPr>
            <a:r>
              <a:rPr lang="es" sz="900">
                <a:solidFill>
                  <a:srgbClr val="666666"/>
                </a:solidFill>
                <a:latin typeface="Arimo"/>
                <a:ea typeface="Arimo"/>
                <a:cs typeface="Arimo"/>
                <a:sym typeface="Arimo"/>
              </a:rPr>
              <a:t>Habilidad 2</a:t>
            </a:r>
            <a:endParaRPr sz="900">
              <a:solidFill>
                <a:srgbClr val="666666"/>
              </a:solidFill>
              <a:latin typeface="Arimo"/>
              <a:ea typeface="Arimo"/>
              <a:cs typeface="Arimo"/>
              <a:sym typeface="Arimo"/>
            </a:endParaRPr>
          </a:p>
          <a:p>
            <a:pPr indent="-201150" lvl="0" marL="198000" rtl="0" algn="l">
              <a:lnSpc>
                <a:spcPct val="115000"/>
              </a:lnSpc>
              <a:spcBef>
                <a:spcPts val="0"/>
              </a:spcBef>
              <a:spcAft>
                <a:spcPts val="0"/>
              </a:spcAft>
              <a:buClr>
                <a:srgbClr val="666666"/>
              </a:buClr>
              <a:buSzPts val="900"/>
              <a:buFont typeface="Arimo"/>
              <a:buChar char="●"/>
            </a:pPr>
            <a:r>
              <a:rPr lang="es" sz="900">
                <a:solidFill>
                  <a:srgbClr val="666666"/>
                </a:solidFill>
                <a:latin typeface="Arimo"/>
                <a:ea typeface="Arimo"/>
                <a:cs typeface="Arimo"/>
                <a:sym typeface="Arimo"/>
              </a:rPr>
              <a:t>Habilidad 3</a:t>
            </a:r>
            <a:endParaRPr sz="900">
              <a:solidFill>
                <a:srgbClr val="666666"/>
              </a:solidFill>
              <a:latin typeface="Arimo"/>
              <a:ea typeface="Arimo"/>
              <a:cs typeface="Arimo"/>
              <a:sym typeface="Arimo"/>
            </a:endParaRPr>
          </a:p>
          <a:p>
            <a:pPr indent="-201150" lvl="0" marL="198000" rtl="0" algn="l">
              <a:lnSpc>
                <a:spcPct val="115000"/>
              </a:lnSpc>
              <a:spcBef>
                <a:spcPts val="0"/>
              </a:spcBef>
              <a:spcAft>
                <a:spcPts val="0"/>
              </a:spcAft>
              <a:buClr>
                <a:srgbClr val="666666"/>
              </a:buClr>
              <a:buSzPts val="900"/>
              <a:buFont typeface="Arimo"/>
              <a:buChar char="●"/>
            </a:pPr>
            <a:r>
              <a:rPr lang="es" sz="900">
                <a:solidFill>
                  <a:srgbClr val="666666"/>
                </a:solidFill>
                <a:latin typeface="Arimo"/>
                <a:ea typeface="Arimo"/>
                <a:cs typeface="Arimo"/>
                <a:sym typeface="Arimo"/>
              </a:rPr>
              <a:t>Habilidad 4</a:t>
            </a:r>
            <a:endParaRPr sz="900">
              <a:solidFill>
                <a:srgbClr val="666666"/>
              </a:solidFill>
              <a:latin typeface="Arimo"/>
              <a:ea typeface="Arimo"/>
              <a:cs typeface="Arimo"/>
              <a:sym typeface="Arimo"/>
            </a:endParaRPr>
          </a:p>
          <a:p>
            <a:pPr indent="-201150" lvl="0" marL="198000" rtl="0" algn="l">
              <a:lnSpc>
                <a:spcPct val="115000"/>
              </a:lnSpc>
              <a:spcBef>
                <a:spcPts val="0"/>
              </a:spcBef>
              <a:spcAft>
                <a:spcPts val="0"/>
              </a:spcAft>
              <a:buClr>
                <a:srgbClr val="666666"/>
              </a:buClr>
              <a:buSzPts val="900"/>
              <a:buFont typeface="Arimo"/>
              <a:buChar char="●"/>
            </a:pPr>
            <a:r>
              <a:rPr lang="es" sz="900">
                <a:solidFill>
                  <a:srgbClr val="666666"/>
                </a:solidFill>
                <a:latin typeface="Arimo"/>
                <a:ea typeface="Arimo"/>
                <a:cs typeface="Arimo"/>
                <a:sym typeface="Arimo"/>
              </a:rPr>
              <a:t>Habilidad 5</a:t>
            </a:r>
            <a:endParaRPr sz="900">
              <a:solidFill>
                <a:srgbClr val="666666"/>
              </a:solidFill>
              <a:latin typeface="Arimo"/>
              <a:ea typeface="Arimo"/>
              <a:cs typeface="Arimo"/>
              <a:sym typeface="Arimo"/>
            </a:endParaRPr>
          </a:p>
        </p:txBody>
      </p:sp>
      <p:pic>
        <p:nvPicPr>
          <p:cNvPr id="68" name="Google Shape;68;p13" title="Avatar (1).jpg"/>
          <p:cNvPicPr preferRelativeResize="0"/>
          <p:nvPr/>
        </p:nvPicPr>
        <p:blipFill rotWithShape="1">
          <a:blip r:embed="rId3">
            <a:alphaModFix/>
          </a:blip>
          <a:srcRect b="0" l="0" r="0" t="0"/>
          <a:stretch/>
        </p:blipFill>
        <p:spPr>
          <a:xfrm>
            <a:off x="774225" y="2482625"/>
            <a:ext cx="1080000" cy="1080000"/>
          </a:xfrm>
          <a:prstGeom prst="roundRect">
            <a:avLst>
              <a:gd fmla="val 0" name="adj"/>
            </a:avLst>
          </a:prstGeom>
          <a:noFill/>
          <a:ln>
            <a:noFill/>
          </a:ln>
        </p:spPr>
      </p:pic>
      <p:sp>
        <p:nvSpPr>
          <p:cNvPr id="69" name="Google Shape;69;p13"/>
          <p:cNvSpPr txBox="1"/>
          <p:nvPr/>
        </p:nvSpPr>
        <p:spPr>
          <a:xfrm>
            <a:off x="2357861" y="2497022"/>
            <a:ext cx="3311100" cy="1662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lang="es" sz="1200">
                <a:latin typeface="Merriweather SemiBold"/>
                <a:ea typeface="Merriweather SemiBold"/>
                <a:cs typeface="Merriweather SemiBold"/>
                <a:sym typeface="Merriweather SemiBold"/>
              </a:rPr>
              <a:t>Perfil profesional</a:t>
            </a:r>
            <a:endParaRPr sz="1200">
              <a:latin typeface="Merriweather SemiBold"/>
              <a:ea typeface="Merriweather SemiBold"/>
              <a:cs typeface="Merriweather SemiBold"/>
              <a:sym typeface="Merriweather SemiBold"/>
            </a:endParaRPr>
          </a:p>
        </p:txBody>
      </p:sp>
      <p:sp>
        <p:nvSpPr>
          <p:cNvPr id="70" name="Google Shape;70;p13"/>
          <p:cNvSpPr/>
          <p:nvPr/>
        </p:nvSpPr>
        <p:spPr>
          <a:xfrm>
            <a:off x="774225" y="4896436"/>
            <a:ext cx="288000" cy="33000"/>
          </a:xfrm>
          <a:prstGeom prst="rect">
            <a:avLst/>
          </a:prstGeom>
          <a:solidFill>
            <a:srgbClr val="90AF8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71" name="Google Shape;71;p13"/>
          <p:cNvSpPr/>
          <p:nvPr/>
        </p:nvSpPr>
        <p:spPr>
          <a:xfrm>
            <a:off x="3384000" y="4896436"/>
            <a:ext cx="288300" cy="33000"/>
          </a:xfrm>
          <a:prstGeom prst="rect">
            <a:avLst/>
          </a:prstGeom>
          <a:solidFill>
            <a:srgbClr val="90AF8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72" name="Google Shape;72;p13"/>
          <p:cNvSpPr/>
          <p:nvPr/>
        </p:nvSpPr>
        <p:spPr>
          <a:xfrm>
            <a:off x="774225" y="6944986"/>
            <a:ext cx="288000" cy="33000"/>
          </a:xfrm>
          <a:prstGeom prst="rect">
            <a:avLst/>
          </a:prstGeom>
          <a:solidFill>
            <a:srgbClr val="90AF8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73" name="Google Shape;73;p13"/>
          <p:cNvSpPr txBox="1"/>
          <p:nvPr/>
        </p:nvSpPr>
        <p:spPr>
          <a:xfrm>
            <a:off x="3384000" y="5116800"/>
            <a:ext cx="34035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000">
                <a:solidFill>
                  <a:srgbClr val="25282D"/>
                </a:solidFill>
                <a:latin typeface="Arimo SemiBold"/>
                <a:ea typeface="Arimo SemiBold"/>
                <a:cs typeface="Arimo SemiBold"/>
                <a:sym typeface="Arimo SemiBold"/>
              </a:rPr>
              <a:t>Puesto de trabajo</a:t>
            </a:r>
            <a:endParaRPr sz="1000">
              <a:solidFill>
                <a:srgbClr val="25282D"/>
              </a:solidFill>
              <a:latin typeface="Arimo SemiBold"/>
              <a:ea typeface="Arimo SemiBold"/>
              <a:cs typeface="Arimo SemiBold"/>
              <a:sym typeface="Arimo SemiBold"/>
            </a:endParaRPr>
          </a:p>
        </p:txBody>
      </p:sp>
      <p:sp>
        <p:nvSpPr>
          <p:cNvPr id="74" name="Google Shape;74;p13"/>
          <p:cNvSpPr txBox="1"/>
          <p:nvPr/>
        </p:nvSpPr>
        <p:spPr>
          <a:xfrm>
            <a:off x="3384000" y="5331275"/>
            <a:ext cx="34035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666666"/>
                </a:solidFill>
                <a:latin typeface="Arimo"/>
                <a:ea typeface="Arimo"/>
                <a:cs typeface="Arimo"/>
                <a:sym typeface="Arimo"/>
              </a:rPr>
              <a:t>Nombre de la empresa  •  Madrid  •  2021 - Actualidad</a:t>
            </a:r>
            <a:endParaRPr sz="900">
              <a:solidFill>
                <a:srgbClr val="666666"/>
              </a:solidFill>
              <a:latin typeface="Arimo"/>
              <a:ea typeface="Arimo"/>
              <a:cs typeface="Arimo"/>
              <a:sym typeface="Arimo"/>
            </a:endParaRPr>
          </a:p>
        </p:txBody>
      </p:sp>
      <p:sp>
        <p:nvSpPr>
          <p:cNvPr id="75" name="Google Shape;75;p13"/>
          <p:cNvSpPr txBox="1"/>
          <p:nvPr/>
        </p:nvSpPr>
        <p:spPr>
          <a:xfrm>
            <a:off x="3384000" y="5584800"/>
            <a:ext cx="3403500" cy="935100"/>
          </a:xfrm>
          <a:prstGeom prst="rect">
            <a:avLst/>
          </a:prstGeom>
          <a:noFill/>
          <a:ln>
            <a:noFill/>
          </a:ln>
        </p:spPr>
        <p:txBody>
          <a:bodyPr anchorCtr="0" anchor="t" bIns="0" lIns="0" spcFirstLastPara="1" rIns="0" wrap="square" tIns="0">
            <a:spAutoFit/>
          </a:bodyPr>
          <a:lstStyle/>
          <a:p>
            <a:pPr indent="-201150" lvl="0" marL="198000" rtl="0" algn="just">
              <a:lnSpc>
                <a:spcPct val="115000"/>
              </a:lnSpc>
              <a:spcBef>
                <a:spcPts val="0"/>
              </a:spcBef>
              <a:spcAft>
                <a:spcPts val="0"/>
              </a:spcAft>
              <a:buClr>
                <a:srgbClr val="666666"/>
              </a:buClr>
              <a:buSzPts val="900"/>
              <a:buFont typeface="Arimo"/>
              <a:buChar char="●"/>
            </a:pPr>
            <a:r>
              <a:rPr lang="es" sz="900">
                <a:solidFill>
                  <a:srgbClr val="666666"/>
                </a:solidFill>
                <a:latin typeface="Arimo"/>
                <a:ea typeface="Arimo"/>
                <a:cs typeface="Arimo"/>
                <a:sym typeface="Arimo"/>
              </a:rPr>
              <a:t>Lorem ipsum dolor sit amet, consectetur adipiscing elit. Maecenas malesuada euismod elit vel iaculis.</a:t>
            </a:r>
            <a:endParaRPr sz="900">
              <a:solidFill>
                <a:srgbClr val="666666"/>
              </a:solidFill>
              <a:latin typeface="Arimo"/>
              <a:ea typeface="Arimo"/>
              <a:cs typeface="Arimo"/>
              <a:sym typeface="Arimo"/>
            </a:endParaRPr>
          </a:p>
          <a:p>
            <a:pPr indent="-201150" lvl="0" marL="198000" rtl="0" algn="just">
              <a:lnSpc>
                <a:spcPct val="115000"/>
              </a:lnSpc>
              <a:spcBef>
                <a:spcPts val="0"/>
              </a:spcBef>
              <a:spcAft>
                <a:spcPts val="0"/>
              </a:spcAft>
              <a:buClr>
                <a:srgbClr val="666666"/>
              </a:buClr>
              <a:buSzPts val="900"/>
              <a:buFont typeface="Arimo"/>
              <a:buChar char="●"/>
            </a:pPr>
            <a:r>
              <a:rPr lang="es" sz="900">
                <a:solidFill>
                  <a:srgbClr val="666666"/>
                </a:solidFill>
                <a:latin typeface="Arimo"/>
                <a:ea typeface="Arimo"/>
                <a:cs typeface="Arimo"/>
                <a:sym typeface="Arimo"/>
              </a:rPr>
              <a:t>Cras pulvinar, mi vestibulum ultrices vestibulum, enim quam porta turpis, vel finibus est est blandit orci.</a:t>
            </a:r>
            <a:endParaRPr sz="900">
              <a:solidFill>
                <a:srgbClr val="666666"/>
              </a:solidFill>
              <a:latin typeface="Arimo"/>
              <a:ea typeface="Arimo"/>
              <a:cs typeface="Arimo"/>
              <a:sym typeface="Arimo"/>
            </a:endParaRPr>
          </a:p>
          <a:p>
            <a:pPr indent="-201150" lvl="0" marL="198000" rtl="0" algn="just">
              <a:lnSpc>
                <a:spcPct val="115000"/>
              </a:lnSpc>
              <a:spcBef>
                <a:spcPts val="0"/>
              </a:spcBef>
              <a:spcAft>
                <a:spcPts val="0"/>
              </a:spcAft>
              <a:buClr>
                <a:srgbClr val="666666"/>
              </a:buClr>
              <a:buSzPts val="900"/>
              <a:buFont typeface="Arimo"/>
              <a:buChar char="●"/>
            </a:pPr>
            <a:r>
              <a:rPr lang="es" sz="900">
                <a:solidFill>
                  <a:srgbClr val="666666"/>
                </a:solidFill>
                <a:latin typeface="Arimo"/>
                <a:ea typeface="Arimo"/>
                <a:cs typeface="Arimo"/>
                <a:sym typeface="Arimo"/>
              </a:rPr>
              <a:t>Sed non imperdiet quam, quis pharetra leo. Aliquam erat volutpat. Donec et dapibus nisl.</a:t>
            </a:r>
            <a:endParaRPr sz="900">
              <a:solidFill>
                <a:srgbClr val="666666"/>
              </a:solidFill>
              <a:latin typeface="Arimo"/>
              <a:ea typeface="Arimo"/>
              <a:cs typeface="Arimo"/>
              <a:sym typeface="Arimo"/>
            </a:endParaRPr>
          </a:p>
        </p:txBody>
      </p:sp>
      <p:sp>
        <p:nvSpPr>
          <p:cNvPr id="76" name="Google Shape;76;p13"/>
          <p:cNvSpPr txBox="1"/>
          <p:nvPr/>
        </p:nvSpPr>
        <p:spPr>
          <a:xfrm>
            <a:off x="3384000" y="6756600"/>
            <a:ext cx="34035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000">
                <a:solidFill>
                  <a:srgbClr val="25282D"/>
                </a:solidFill>
                <a:latin typeface="Arimo SemiBold"/>
                <a:ea typeface="Arimo SemiBold"/>
                <a:cs typeface="Arimo SemiBold"/>
                <a:sym typeface="Arimo SemiBold"/>
              </a:rPr>
              <a:t>Puesto de trabajo</a:t>
            </a:r>
            <a:endParaRPr sz="1000">
              <a:solidFill>
                <a:srgbClr val="25282D"/>
              </a:solidFill>
              <a:latin typeface="Arimo SemiBold"/>
              <a:ea typeface="Arimo SemiBold"/>
              <a:cs typeface="Arimo SemiBold"/>
              <a:sym typeface="Arimo SemiBold"/>
            </a:endParaRPr>
          </a:p>
        </p:txBody>
      </p:sp>
      <p:sp>
        <p:nvSpPr>
          <p:cNvPr id="77" name="Google Shape;77;p13"/>
          <p:cNvSpPr txBox="1"/>
          <p:nvPr/>
        </p:nvSpPr>
        <p:spPr>
          <a:xfrm>
            <a:off x="3384000" y="6971075"/>
            <a:ext cx="34035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666666"/>
                </a:solidFill>
                <a:latin typeface="Arimo"/>
                <a:ea typeface="Arimo"/>
                <a:cs typeface="Arimo"/>
                <a:sym typeface="Arimo"/>
              </a:rPr>
              <a:t>Nombre de la empresa  •  Barcelona  •  2017 - 2021</a:t>
            </a:r>
            <a:endParaRPr sz="900">
              <a:solidFill>
                <a:srgbClr val="666666"/>
              </a:solidFill>
              <a:latin typeface="Arimo"/>
              <a:ea typeface="Arimo"/>
              <a:cs typeface="Arimo"/>
              <a:sym typeface="Arimo"/>
            </a:endParaRPr>
          </a:p>
        </p:txBody>
      </p:sp>
      <p:sp>
        <p:nvSpPr>
          <p:cNvPr id="78" name="Google Shape;78;p13"/>
          <p:cNvSpPr txBox="1"/>
          <p:nvPr/>
        </p:nvSpPr>
        <p:spPr>
          <a:xfrm>
            <a:off x="3384000" y="7224600"/>
            <a:ext cx="3403500" cy="935100"/>
          </a:xfrm>
          <a:prstGeom prst="rect">
            <a:avLst/>
          </a:prstGeom>
          <a:noFill/>
          <a:ln>
            <a:noFill/>
          </a:ln>
        </p:spPr>
        <p:txBody>
          <a:bodyPr anchorCtr="0" anchor="t" bIns="0" lIns="0" spcFirstLastPara="1" rIns="0" wrap="square" tIns="0">
            <a:spAutoFit/>
          </a:bodyPr>
          <a:lstStyle/>
          <a:p>
            <a:pPr indent="-201150" lvl="0" marL="198000" rtl="0" algn="just">
              <a:lnSpc>
                <a:spcPct val="115000"/>
              </a:lnSpc>
              <a:spcBef>
                <a:spcPts val="0"/>
              </a:spcBef>
              <a:spcAft>
                <a:spcPts val="0"/>
              </a:spcAft>
              <a:buClr>
                <a:srgbClr val="666666"/>
              </a:buClr>
              <a:buSzPts val="900"/>
              <a:buFont typeface="Arimo"/>
              <a:buChar char="●"/>
            </a:pPr>
            <a:r>
              <a:rPr lang="es" sz="900">
                <a:solidFill>
                  <a:srgbClr val="666666"/>
                </a:solidFill>
                <a:latin typeface="Arimo"/>
                <a:ea typeface="Arimo"/>
                <a:cs typeface="Arimo"/>
                <a:sym typeface="Arimo"/>
              </a:rPr>
              <a:t>Lorem ipsum dolor sit amet, consectetur adipiscing elit. Maecenas malesuada euismod elit vel iaculis.</a:t>
            </a:r>
            <a:endParaRPr sz="900">
              <a:solidFill>
                <a:srgbClr val="666666"/>
              </a:solidFill>
              <a:latin typeface="Arimo"/>
              <a:ea typeface="Arimo"/>
              <a:cs typeface="Arimo"/>
              <a:sym typeface="Arimo"/>
            </a:endParaRPr>
          </a:p>
          <a:p>
            <a:pPr indent="-201150" lvl="0" marL="198000" rtl="0" algn="just">
              <a:lnSpc>
                <a:spcPct val="115000"/>
              </a:lnSpc>
              <a:spcBef>
                <a:spcPts val="0"/>
              </a:spcBef>
              <a:spcAft>
                <a:spcPts val="0"/>
              </a:spcAft>
              <a:buClr>
                <a:srgbClr val="666666"/>
              </a:buClr>
              <a:buSzPts val="900"/>
              <a:buFont typeface="Arimo"/>
              <a:buChar char="●"/>
            </a:pPr>
            <a:r>
              <a:rPr lang="es" sz="900">
                <a:solidFill>
                  <a:srgbClr val="666666"/>
                </a:solidFill>
                <a:latin typeface="Arimo"/>
                <a:ea typeface="Arimo"/>
                <a:cs typeface="Arimo"/>
                <a:sym typeface="Arimo"/>
              </a:rPr>
              <a:t>Cras pulvinar, mi vestibulum ultrices vestibulum, enim quam porta turpis, vel finibus est est blandit orci.</a:t>
            </a:r>
            <a:endParaRPr sz="900">
              <a:solidFill>
                <a:srgbClr val="666666"/>
              </a:solidFill>
              <a:latin typeface="Arimo"/>
              <a:ea typeface="Arimo"/>
              <a:cs typeface="Arimo"/>
              <a:sym typeface="Arimo"/>
            </a:endParaRPr>
          </a:p>
          <a:p>
            <a:pPr indent="-201150" lvl="0" marL="198000" rtl="0" algn="just">
              <a:lnSpc>
                <a:spcPct val="115000"/>
              </a:lnSpc>
              <a:spcBef>
                <a:spcPts val="0"/>
              </a:spcBef>
              <a:spcAft>
                <a:spcPts val="0"/>
              </a:spcAft>
              <a:buClr>
                <a:srgbClr val="666666"/>
              </a:buClr>
              <a:buSzPts val="900"/>
              <a:buFont typeface="Arimo"/>
              <a:buChar char="●"/>
            </a:pPr>
            <a:r>
              <a:rPr lang="es" sz="900">
                <a:solidFill>
                  <a:srgbClr val="666666"/>
                </a:solidFill>
                <a:latin typeface="Arimo"/>
                <a:ea typeface="Arimo"/>
                <a:cs typeface="Arimo"/>
                <a:sym typeface="Arimo"/>
              </a:rPr>
              <a:t>Sed non imperdiet quam, quis pharetra leo. Aliquam erat volutpat. Donec et dapibus nisl.</a:t>
            </a:r>
            <a:endParaRPr sz="900">
              <a:solidFill>
                <a:srgbClr val="666666"/>
              </a:solidFill>
              <a:latin typeface="Arimo"/>
              <a:ea typeface="Arimo"/>
              <a:cs typeface="Arimo"/>
              <a:sym typeface="Arimo"/>
            </a:endParaRPr>
          </a:p>
        </p:txBody>
      </p:sp>
      <p:sp>
        <p:nvSpPr>
          <p:cNvPr id="79" name="Google Shape;79;p13"/>
          <p:cNvSpPr txBox="1"/>
          <p:nvPr/>
        </p:nvSpPr>
        <p:spPr>
          <a:xfrm>
            <a:off x="3384000" y="8396400"/>
            <a:ext cx="34035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000">
                <a:solidFill>
                  <a:srgbClr val="25282D"/>
                </a:solidFill>
                <a:latin typeface="Arimo SemiBold"/>
                <a:ea typeface="Arimo SemiBold"/>
                <a:cs typeface="Arimo SemiBold"/>
                <a:sym typeface="Arimo SemiBold"/>
              </a:rPr>
              <a:t>Puesto de trabajo</a:t>
            </a:r>
            <a:endParaRPr sz="1000">
              <a:solidFill>
                <a:srgbClr val="25282D"/>
              </a:solidFill>
              <a:latin typeface="Arimo SemiBold"/>
              <a:ea typeface="Arimo SemiBold"/>
              <a:cs typeface="Arimo SemiBold"/>
              <a:sym typeface="Arimo SemiBold"/>
            </a:endParaRPr>
          </a:p>
        </p:txBody>
      </p:sp>
      <p:sp>
        <p:nvSpPr>
          <p:cNvPr id="80" name="Google Shape;80;p13"/>
          <p:cNvSpPr txBox="1"/>
          <p:nvPr/>
        </p:nvSpPr>
        <p:spPr>
          <a:xfrm>
            <a:off x="3384000" y="8610875"/>
            <a:ext cx="34035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666666"/>
                </a:solidFill>
                <a:latin typeface="Arimo"/>
                <a:ea typeface="Arimo"/>
                <a:cs typeface="Arimo"/>
                <a:sym typeface="Arimo"/>
              </a:rPr>
              <a:t>Nombre de la empresa.  •  Valencia •  2015 - 2017</a:t>
            </a:r>
            <a:endParaRPr sz="900">
              <a:solidFill>
                <a:srgbClr val="666666"/>
              </a:solidFill>
              <a:latin typeface="Arimo"/>
              <a:ea typeface="Arimo"/>
              <a:cs typeface="Arimo"/>
              <a:sym typeface="Arimo"/>
            </a:endParaRPr>
          </a:p>
        </p:txBody>
      </p:sp>
      <p:sp>
        <p:nvSpPr>
          <p:cNvPr id="81" name="Google Shape;81;p13"/>
          <p:cNvSpPr txBox="1"/>
          <p:nvPr/>
        </p:nvSpPr>
        <p:spPr>
          <a:xfrm>
            <a:off x="3384000" y="8864400"/>
            <a:ext cx="3403500" cy="935100"/>
          </a:xfrm>
          <a:prstGeom prst="rect">
            <a:avLst/>
          </a:prstGeom>
          <a:noFill/>
          <a:ln>
            <a:noFill/>
          </a:ln>
        </p:spPr>
        <p:txBody>
          <a:bodyPr anchorCtr="0" anchor="t" bIns="0" lIns="0" spcFirstLastPara="1" rIns="0" wrap="square" tIns="0">
            <a:spAutoFit/>
          </a:bodyPr>
          <a:lstStyle/>
          <a:p>
            <a:pPr indent="-201150" lvl="0" marL="198000" rtl="0" algn="just">
              <a:lnSpc>
                <a:spcPct val="115000"/>
              </a:lnSpc>
              <a:spcBef>
                <a:spcPts val="0"/>
              </a:spcBef>
              <a:spcAft>
                <a:spcPts val="0"/>
              </a:spcAft>
              <a:buClr>
                <a:srgbClr val="666666"/>
              </a:buClr>
              <a:buSzPts val="900"/>
              <a:buFont typeface="Arimo"/>
              <a:buChar char="●"/>
            </a:pPr>
            <a:r>
              <a:rPr lang="es" sz="900">
                <a:solidFill>
                  <a:srgbClr val="666666"/>
                </a:solidFill>
                <a:latin typeface="Arimo"/>
                <a:ea typeface="Arimo"/>
                <a:cs typeface="Arimo"/>
                <a:sym typeface="Arimo"/>
              </a:rPr>
              <a:t>Lorem ipsum dolor sit amet, consectetur adipiscing elit. Maecenas malesuada euismod elit vel iaculis.</a:t>
            </a:r>
            <a:endParaRPr sz="900">
              <a:solidFill>
                <a:srgbClr val="666666"/>
              </a:solidFill>
              <a:latin typeface="Arimo"/>
              <a:ea typeface="Arimo"/>
              <a:cs typeface="Arimo"/>
              <a:sym typeface="Arimo"/>
            </a:endParaRPr>
          </a:p>
          <a:p>
            <a:pPr indent="-201150" lvl="0" marL="198000" rtl="0" algn="just">
              <a:lnSpc>
                <a:spcPct val="115000"/>
              </a:lnSpc>
              <a:spcBef>
                <a:spcPts val="0"/>
              </a:spcBef>
              <a:spcAft>
                <a:spcPts val="0"/>
              </a:spcAft>
              <a:buClr>
                <a:srgbClr val="666666"/>
              </a:buClr>
              <a:buSzPts val="900"/>
              <a:buFont typeface="Arimo"/>
              <a:buChar char="●"/>
            </a:pPr>
            <a:r>
              <a:rPr lang="es" sz="900">
                <a:solidFill>
                  <a:srgbClr val="666666"/>
                </a:solidFill>
                <a:latin typeface="Arimo"/>
                <a:ea typeface="Arimo"/>
                <a:cs typeface="Arimo"/>
                <a:sym typeface="Arimo"/>
              </a:rPr>
              <a:t>Cras pulvinar, mi vestibulum ultrices vestibulum, enim quam porta turpis, vel finibus est est blandit orci.</a:t>
            </a:r>
            <a:endParaRPr sz="900">
              <a:solidFill>
                <a:srgbClr val="666666"/>
              </a:solidFill>
              <a:latin typeface="Arimo"/>
              <a:ea typeface="Arimo"/>
              <a:cs typeface="Arimo"/>
              <a:sym typeface="Arimo"/>
            </a:endParaRPr>
          </a:p>
          <a:p>
            <a:pPr indent="-201150" lvl="0" marL="198000" rtl="0" algn="just">
              <a:lnSpc>
                <a:spcPct val="115000"/>
              </a:lnSpc>
              <a:spcBef>
                <a:spcPts val="0"/>
              </a:spcBef>
              <a:spcAft>
                <a:spcPts val="0"/>
              </a:spcAft>
              <a:buClr>
                <a:srgbClr val="666666"/>
              </a:buClr>
              <a:buSzPts val="900"/>
              <a:buFont typeface="Arimo"/>
              <a:buChar char="●"/>
            </a:pPr>
            <a:r>
              <a:rPr lang="es" sz="900">
                <a:solidFill>
                  <a:srgbClr val="666666"/>
                </a:solidFill>
                <a:latin typeface="Arimo"/>
                <a:ea typeface="Arimo"/>
                <a:cs typeface="Arimo"/>
                <a:sym typeface="Arimo"/>
              </a:rPr>
              <a:t>Sed non imperdiet quam, quis pharetra leo. Aliquam erat volutpat. Donec et dapibus nisl.</a:t>
            </a:r>
            <a:endParaRPr sz="900">
              <a:solidFill>
                <a:srgbClr val="666666"/>
              </a:solidFill>
              <a:latin typeface="Arimo"/>
              <a:ea typeface="Arimo"/>
              <a:cs typeface="Arimo"/>
              <a:sym typeface="Arimo"/>
            </a:endParaRPr>
          </a:p>
        </p:txBody>
      </p:sp>
      <p:sp>
        <p:nvSpPr>
          <p:cNvPr id="82" name="Google Shape;82;p13"/>
          <p:cNvSpPr txBox="1"/>
          <p:nvPr/>
        </p:nvSpPr>
        <p:spPr>
          <a:xfrm>
            <a:off x="774225" y="5112800"/>
            <a:ext cx="1961700" cy="330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000">
                <a:solidFill>
                  <a:srgbClr val="25282D"/>
                </a:solidFill>
                <a:latin typeface="Arimo SemiBold"/>
                <a:ea typeface="Arimo SemiBold"/>
                <a:cs typeface="Arimo SemiBold"/>
                <a:sym typeface="Arimo SemiBold"/>
              </a:rPr>
              <a:t>Nombre del Máster Universitario completado.</a:t>
            </a:r>
            <a:endParaRPr sz="1000">
              <a:solidFill>
                <a:srgbClr val="25282D"/>
              </a:solidFill>
              <a:latin typeface="Arimo SemiBold"/>
              <a:ea typeface="Arimo SemiBold"/>
              <a:cs typeface="Arimo SemiBold"/>
              <a:sym typeface="Arimo SemiBold"/>
            </a:endParaRPr>
          </a:p>
        </p:txBody>
      </p:sp>
      <p:sp>
        <p:nvSpPr>
          <p:cNvPr id="83" name="Google Shape;83;p13"/>
          <p:cNvSpPr txBox="1"/>
          <p:nvPr/>
        </p:nvSpPr>
        <p:spPr>
          <a:xfrm>
            <a:off x="774225" y="5796000"/>
            <a:ext cx="1961700" cy="330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000">
                <a:solidFill>
                  <a:srgbClr val="25282D"/>
                </a:solidFill>
                <a:latin typeface="Arimo SemiBold"/>
                <a:ea typeface="Arimo SemiBold"/>
                <a:cs typeface="Arimo SemiBold"/>
                <a:sym typeface="Arimo SemiBold"/>
              </a:rPr>
              <a:t>Nombre del Grado Universitario completado.</a:t>
            </a:r>
            <a:endParaRPr sz="1000">
              <a:solidFill>
                <a:srgbClr val="25282D"/>
              </a:solidFill>
              <a:latin typeface="Arimo SemiBold"/>
              <a:ea typeface="Arimo SemiBold"/>
              <a:cs typeface="Arimo SemiBold"/>
              <a:sym typeface="Arimo SemiBold"/>
            </a:endParaRPr>
          </a:p>
        </p:txBody>
      </p:sp>
      <p:sp>
        <p:nvSpPr>
          <p:cNvPr id="84" name="Google Shape;84;p13"/>
          <p:cNvSpPr txBox="1"/>
          <p:nvPr/>
        </p:nvSpPr>
        <p:spPr>
          <a:xfrm>
            <a:off x="774225" y="5472000"/>
            <a:ext cx="19617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666666"/>
                </a:solidFill>
                <a:latin typeface="Arimo"/>
                <a:ea typeface="Arimo"/>
                <a:cs typeface="Arimo"/>
                <a:sym typeface="Arimo"/>
              </a:rPr>
              <a:t>Nombre Universidad  •  2016</a:t>
            </a:r>
            <a:endParaRPr sz="900">
              <a:solidFill>
                <a:srgbClr val="666666"/>
              </a:solidFill>
              <a:latin typeface="Arimo"/>
              <a:ea typeface="Arimo"/>
              <a:cs typeface="Arimo"/>
              <a:sym typeface="Arimo"/>
            </a:endParaRPr>
          </a:p>
        </p:txBody>
      </p:sp>
      <p:sp>
        <p:nvSpPr>
          <p:cNvPr id="85" name="Google Shape;85;p13"/>
          <p:cNvSpPr txBox="1"/>
          <p:nvPr/>
        </p:nvSpPr>
        <p:spPr>
          <a:xfrm>
            <a:off x="774225" y="6156000"/>
            <a:ext cx="19617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666666"/>
                </a:solidFill>
                <a:latin typeface="Arimo"/>
                <a:ea typeface="Arimo"/>
                <a:cs typeface="Arimo"/>
                <a:sym typeface="Arimo"/>
              </a:rPr>
              <a:t>Nombre Universidad  •  2014</a:t>
            </a:r>
            <a:endParaRPr sz="900">
              <a:solidFill>
                <a:srgbClr val="666666"/>
              </a:solidFill>
              <a:latin typeface="Arimo"/>
              <a:ea typeface="Arimo"/>
              <a:cs typeface="Arimo"/>
              <a:sym typeface="Arimo"/>
            </a:endParaRPr>
          </a:p>
        </p:txBody>
      </p:sp>
      <p:sp>
        <p:nvSpPr>
          <p:cNvPr id="86" name="Google Shape;86;p13"/>
          <p:cNvSpPr/>
          <p:nvPr/>
        </p:nvSpPr>
        <p:spPr>
          <a:xfrm>
            <a:off x="2061488" y="2482625"/>
            <a:ext cx="107100" cy="1080000"/>
          </a:xfrm>
          <a:prstGeom prst="roundRect">
            <a:avLst>
              <a:gd fmla="val 0" name="adj"/>
            </a:avLst>
          </a:prstGeom>
          <a:solidFill>
            <a:srgbClr val="90AF8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cxnSp>
        <p:nvCxnSpPr>
          <p:cNvPr id="87" name="Google Shape;87;p13"/>
          <p:cNvCxnSpPr/>
          <p:nvPr/>
        </p:nvCxnSpPr>
        <p:spPr>
          <a:xfrm>
            <a:off x="3060525" y="4374375"/>
            <a:ext cx="0" cy="5865000"/>
          </a:xfrm>
          <a:prstGeom prst="straightConnector1">
            <a:avLst/>
          </a:prstGeom>
          <a:noFill/>
          <a:ln cap="flat" cmpd="sng" w="9525">
            <a:solidFill>
              <a:srgbClr val="25282D"/>
            </a:solidFill>
            <a:prstDash val="solid"/>
            <a:round/>
            <a:headEnd len="med" w="med" type="none"/>
            <a:tailEnd len="med" w="med" type="none"/>
          </a:ln>
        </p:spPr>
      </p:cxnSp>
      <p:sp>
        <p:nvSpPr>
          <p:cNvPr id="88" name="Google Shape;88;p13"/>
          <p:cNvSpPr/>
          <p:nvPr/>
        </p:nvSpPr>
        <p:spPr>
          <a:xfrm>
            <a:off x="3635850" y="791196"/>
            <a:ext cx="288300" cy="33000"/>
          </a:xfrm>
          <a:prstGeom prst="rect">
            <a:avLst/>
          </a:prstGeom>
          <a:solidFill>
            <a:srgbClr val="90AF8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