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Arimo"/>
      <p:regular r:id="rId7"/>
      <p:bold r:id="rId8"/>
      <p:italic r:id="rId9"/>
      <p:boldItalic r:id="rId10"/>
    </p:embeddedFont>
    <p:embeddedFont>
      <p:font typeface="Arimo SemiBold"/>
      <p:regular r:id="rId11"/>
      <p:bold r:id="rId12"/>
      <p:italic r:id="rId13"/>
      <p:boldItalic r:id="rId14"/>
    </p:embeddedFont>
    <p:embeddedFont>
      <p:font typeface="Merriweather Medium"/>
      <p:regular r:id="rId15"/>
      <p:bold r:id="rId16"/>
      <p:italic r:id="rId17"/>
      <p:boldItalic r:id="rId18"/>
    </p:embeddedFont>
    <p:embeddedFont>
      <p:font typeface="Urbanist"/>
      <p:regular r:id="rId19"/>
      <p:bold r:id="rId20"/>
      <p:italic r:id="rId21"/>
      <p:boldItalic r:id="rId22"/>
    </p:embeddedFont>
    <p:embeddedFont>
      <p:font typeface="Merriweather SemiBold"/>
      <p:regular r:id="rId23"/>
      <p:bold r:id="rId24"/>
      <p:italic r:id="rId25"/>
      <p:boldItalic r:id="rId26"/>
    </p:embeddedFon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Urbanist-bold.fntdata"/><Relationship Id="rId22" Type="http://schemas.openxmlformats.org/officeDocument/2006/relationships/font" Target="fonts/Urbanist-boldItalic.fntdata"/><Relationship Id="rId21" Type="http://schemas.openxmlformats.org/officeDocument/2006/relationships/font" Target="fonts/Urbanist-italic.fntdata"/><Relationship Id="rId24" Type="http://schemas.openxmlformats.org/officeDocument/2006/relationships/font" Target="fonts/MerriweatherSemiBold-bold.fntdata"/><Relationship Id="rId23" Type="http://schemas.openxmlformats.org/officeDocument/2006/relationships/font" Target="fonts/MerriweatherSemiBold-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rimo-italic.fntdata"/><Relationship Id="rId26" Type="http://schemas.openxmlformats.org/officeDocument/2006/relationships/font" Target="fonts/MerriweatherSemiBold-boldItalic.fntdata"/><Relationship Id="rId25" Type="http://schemas.openxmlformats.org/officeDocument/2006/relationships/font" Target="fonts/MerriweatherSemiBold-italic.fntdata"/><Relationship Id="rId28" Type="http://schemas.openxmlformats.org/officeDocument/2006/relationships/font" Target="fonts/OpenSans-bold.fntdata"/><Relationship Id="rId27" Type="http://schemas.openxmlformats.org/officeDocument/2006/relationships/font" Target="fonts/Open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italic.fntdata"/><Relationship Id="rId7" Type="http://schemas.openxmlformats.org/officeDocument/2006/relationships/font" Target="fonts/Arimo-regular.fntdata"/><Relationship Id="rId8" Type="http://schemas.openxmlformats.org/officeDocument/2006/relationships/font" Target="fonts/Arimo-bold.fntdata"/><Relationship Id="rId30" Type="http://schemas.openxmlformats.org/officeDocument/2006/relationships/font" Target="fonts/OpenSans-boldItalic.fntdata"/><Relationship Id="rId11" Type="http://schemas.openxmlformats.org/officeDocument/2006/relationships/font" Target="fonts/ArimoSemiBold-regular.fntdata"/><Relationship Id="rId10" Type="http://schemas.openxmlformats.org/officeDocument/2006/relationships/font" Target="fonts/Arimo-boldItalic.fntdata"/><Relationship Id="rId13" Type="http://schemas.openxmlformats.org/officeDocument/2006/relationships/font" Target="fonts/ArimoSemiBold-italic.fntdata"/><Relationship Id="rId12" Type="http://schemas.openxmlformats.org/officeDocument/2006/relationships/font" Target="fonts/ArimoSemiBold-bold.fntdata"/><Relationship Id="rId15" Type="http://schemas.openxmlformats.org/officeDocument/2006/relationships/font" Target="fonts/MerriweatherMedium-regular.fntdata"/><Relationship Id="rId14" Type="http://schemas.openxmlformats.org/officeDocument/2006/relationships/font" Target="fonts/ArimoSemiBold-boldItalic.fntdata"/><Relationship Id="rId17" Type="http://schemas.openxmlformats.org/officeDocument/2006/relationships/font" Target="fonts/MerriweatherMedium-italic.fntdata"/><Relationship Id="rId16" Type="http://schemas.openxmlformats.org/officeDocument/2006/relationships/font" Target="fonts/MerriweatherMedium-bold.fntdata"/><Relationship Id="rId19" Type="http://schemas.openxmlformats.org/officeDocument/2006/relationships/font" Target="fonts/Urbanist-regular.fntdata"/><Relationship Id="rId18" Type="http://schemas.openxmlformats.org/officeDocument/2006/relationships/font" Target="fonts/MerriweatherMedium-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rot="10800000">
            <a:off x="6229200" y="100"/>
            <a:ext cx="1330800" cy="1330800"/>
          </a:xfrm>
          <a:prstGeom prst="rtTriangle">
            <a:avLst/>
          </a:prstGeom>
          <a:solidFill>
            <a:srgbClr val="6A80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a:off x="450075" y="1314485"/>
            <a:ext cx="6660000" cy="360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 name="Google Shape;56;p13"/>
          <p:cNvSpPr/>
          <p:nvPr/>
        </p:nvSpPr>
        <p:spPr>
          <a:xfrm>
            <a:off x="0" y="3131925"/>
            <a:ext cx="7560000" cy="7560000"/>
          </a:xfrm>
          <a:prstGeom prst="rtTriangle">
            <a:avLst/>
          </a:prstGeom>
          <a:solidFill>
            <a:srgbClr val="6A80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 name="Google Shape;57;p13"/>
          <p:cNvSpPr/>
          <p:nvPr/>
        </p:nvSpPr>
        <p:spPr>
          <a:xfrm>
            <a:off x="450000" y="4374375"/>
            <a:ext cx="6660000" cy="5865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8" name="Google Shape;58;p13"/>
          <p:cNvSpPr/>
          <p:nvPr/>
        </p:nvSpPr>
        <p:spPr>
          <a:xfrm>
            <a:off x="450075" y="1942625"/>
            <a:ext cx="6660000" cy="2160000"/>
          </a:xfrm>
          <a:prstGeom prst="roundRect">
            <a:avLst>
              <a:gd fmla="val 0" name="adj"/>
            </a:avLst>
          </a:prstGeom>
          <a:solidFill>
            <a:srgbClr val="FFFFFF"/>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9" name="Google Shape;59;p13"/>
          <p:cNvSpPr txBox="1"/>
          <p:nvPr/>
        </p:nvSpPr>
        <p:spPr>
          <a:xfrm>
            <a:off x="450000" y="352246"/>
            <a:ext cx="6660000" cy="384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s" sz="2500">
                <a:latin typeface="Merriweather Medium"/>
                <a:ea typeface="Merriweather Medium"/>
                <a:cs typeface="Merriweather Medium"/>
                <a:sym typeface="Merriweather Medium"/>
              </a:rPr>
              <a:t>Claudia García Mon</a:t>
            </a:r>
            <a:endParaRPr sz="2500">
              <a:latin typeface="Merriweather Medium"/>
              <a:ea typeface="Merriweather Medium"/>
              <a:cs typeface="Merriweather Medium"/>
              <a:sym typeface="Merriweather Medium"/>
            </a:endParaRPr>
          </a:p>
        </p:txBody>
      </p:sp>
      <p:sp>
        <p:nvSpPr>
          <p:cNvPr id="60" name="Google Shape;60;p13"/>
          <p:cNvSpPr txBox="1"/>
          <p:nvPr/>
        </p:nvSpPr>
        <p:spPr>
          <a:xfrm>
            <a:off x="2348025" y="2814550"/>
            <a:ext cx="4437900" cy="777300"/>
          </a:xfrm>
          <a:prstGeom prst="rect">
            <a:avLst/>
          </a:prstGeom>
          <a:noFill/>
          <a:ln>
            <a:noFill/>
          </a:ln>
        </p:spPr>
        <p:txBody>
          <a:bodyPr anchorCtr="0" anchor="t" bIns="0" lIns="0" spcFirstLastPara="1" rIns="0" wrap="square" tIns="0">
            <a:spAutoFit/>
          </a:bodyPr>
          <a:lstStyle/>
          <a:p>
            <a:pPr indent="0" lvl="0" marL="0" rtl="0" algn="just">
              <a:lnSpc>
                <a:spcPct val="135000"/>
              </a:lnSpc>
              <a:spcBef>
                <a:spcPts val="0"/>
              </a:spcBef>
              <a:spcAft>
                <a:spcPts val="0"/>
              </a:spcAft>
              <a:buNone/>
            </a:pPr>
            <a:r>
              <a:rPr lang="es" sz="1000">
                <a:solidFill>
                  <a:srgbClr val="666666"/>
                </a:solidFill>
                <a:latin typeface="Arimo"/>
                <a:ea typeface="Arimo"/>
                <a:cs typeface="Arimo"/>
                <a:sym typeface="Arimo"/>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 </a:t>
            </a:r>
            <a:endParaRPr sz="1000">
              <a:solidFill>
                <a:srgbClr val="666666"/>
              </a:solidFill>
              <a:latin typeface="Arimo"/>
              <a:ea typeface="Arimo"/>
              <a:cs typeface="Arimo"/>
              <a:sym typeface="Arimo"/>
            </a:endParaRPr>
          </a:p>
        </p:txBody>
      </p:sp>
      <p:sp>
        <p:nvSpPr>
          <p:cNvPr id="61" name="Google Shape;61;p13"/>
          <p:cNvSpPr txBox="1"/>
          <p:nvPr/>
        </p:nvSpPr>
        <p:spPr>
          <a:xfrm>
            <a:off x="450095" y="910400"/>
            <a:ext cx="6660000" cy="1692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None/>
            </a:pPr>
            <a:r>
              <a:rPr lang="es" sz="1100">
                <a:latin typeface="Urbanist"/>
                <a:ea typeface="Urbanist"/>
                <a:cs typeface="Urbanist"/>
                <a:sym typeface="Urbanist"/>
              </a:rPr>
              <a:t>Nombre de la profesión</a:t>
            </a:r>
            <a:endParaRPr sz="1100">
              <a:latin typeface="Urbanist"/>
              <a:ea typeface="Urbanist"/>
              <a:cs typeface="Urbanist"/>
              <a:sym typeface="Urbanist"/>
            </a:endParaRPr>
          </a:p>
        </p:txBody>
      </p:sp>
      <p:sp>
        <p:nvSpPr>
          <p:cNvPr id="62" name="Google Shape;62;p13"/>
          <p:cNvSpPr txBox="1"/>
          <p:nvPr/>
        </p:nvSpPr>
        <p:spPr>
          <a:xfrm>
            <a:off x="450000" y="1425185"/>
            <a:ext cx="6660000" cy="138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b="1" lang="es" sz="900">
                <a:solidFill>
                  <a:srgbClr val="666666"/>
                </a:solidFill>
                <a:latin typeface="Arimo"/>
                <a:ea typeface="Arimo"/>
                <a:cs typeface="Arimo"/>
                <a:sym typeface="Arimo"/>
              </a:rPr>
              <a:t>T: </a:t>
            </a:r>
            <a:r>
              <a:rPr lang="es" sz="900">
                <a:solidFill>
                  <a:srgbClr val="666666"/>
                </a:solidFill>
                <a:latin typeface="Arimo"/>
                <a:ea typeface="Arimo"/>
                <a:cs typeface="Arimo"/>
                <a:sym typeface="Arimo"/>
              </a:rPr>
              <a:t> +34 123 456 789 | </a:t>
            </a:r>
            <a:r>
              <a:rPr b="1" lang="es" sz="900">
                <a:solidFill>
                  <a:srgbClr val="666666"/>
                </a:solidFill>
                <a:latin typeface="Arimo"/>
                <a:ea typeface="Arimo"/>
                <a:cs typeface="Arimo"/>
                <a:sym typeface="Arimo"/>
              </a:rPr>
              <a:t>E:</a:t>
            </a:r>
            <a:r>
              <a:rPr lang="es" sz="900">
                <a:solidFill>
                  <a:srgbClr val="666666"/>
                </a:solidFill>
                <a:latin typeface="Arimo"/>
                <a:ea typeface="Arimo"/>
                <a:cs typeface="Arimo"/>
                <a:sym typeface="Arimo"/>
              </a:rPr>
              <a:t> email@email.com | </a:t>
            </a:r>
            <a:r>
              <a:rPr b="1" lang="es" sz="900">
                <a:solidFill>
                  <a:srgbClr val="666666"/>
                </a:solidFill>
                <a:latin typeface="Arimo"/>
                <a:ea typeface="Arimo"/>
                <a:cs typeface="Arimo"/>
                <a:sym typeface="Arimo"/>
              </a:rPr>
              <a:t>D:</a:t>
            </a:r>
            <a:r>
              <a:rPr lang="es" sz="900">
                <a:solidFill>
                  <a:srgbClr val="666666"/>
                </a:solidFill>
                <a:latin typeface="Arimo"/>
                <a:ea typeface="Arimo"/>
                <a:cs typeface="Arimo"/>
                <a:sym typeface="Arimo"/>
              </a:rPr>
              <a:t> Ciudad, CP 00000 | </a:t>
            </a:r>
            <a:r>
              <a:rPr b="1" lang="es" sz="900">
                <a:solidFill>
                  <a:srgbClr val="666666"/>
                </a:solidFill>
                <a:latin typeface="Arimo"/>
                <a:ea typeface="Arimo"/>
                <a:cs typeface="Arimo"/>
                <a:sym typeface="Arimo"/>
              </a:rPr>
              <a:t>W:</a:t>
            </a:r>
            <a:r>
              <a:rPr lang="es" sz="900">
                <a:solidFill>
                  <a:srgbClr val="666666"/>
                </a:solidFill>
                <a:latin typeface="Arimo"/>
                <a:ea typeface="Arimo"/>
                <a:cs typeface="Arimo"/>
                <a:sym typeface="Arimo"/>
              </a:rPr>
              <a:t> tuweb.com | </a:t>
            </a:r>
            <a:r>
              <a:rPr b="1" lang="es" sz="900">
                <a:solidFill>
                  <a:srgbClr val="666666"/>
                </a:solidFill>
                <a:latin typeface="Arimo"/>
                <a:ea typeface="Arimo"/>
                <a:cs typeface="Arimo"/>
                <a:sym typeface="Arimo"/>
              </a:rPr>
              <a:t>L</a:t>
            </a:r>
            <a:r>
              <a:rPr lang="es" sz="900">
                <a:solidFill>
                  <a:srgbClr val="666666"/>
                </a:solidFill>
                <a:latin typeface="Arimo"/>
                <a:ea typeface="Arimo"/>
                <a:cs typeface="Arimo"/>
                <a:sym typeface="Arimo"/>
              </a:rPr>
              <a:t>:linkedin-com/claudiagarcia</a:t>
            </a:r>
            <a:endParaRPr sz="900">
              <a:solidFill>
                <a:srgbClr val="666666"/>
              </a:solidFill>
              <a:latin typeface="Arimo"/>
              <a:ea typeface="Arimo"/>
              <a:cs typeface="Arimo"/>
              <a:sym typeface="Arimo"/>
            </a:endParaRPr>
          </a:p>
        </p:txBody>
      </p:sp>
      <p:sp>
        <p:nvSpPr>
          <p:cNvPr id="63" name="Google Shape;63;p13"/>
          <p:cNvSpPr txBox="1"/>
          <p:nvPr/>
        </p:nvSpPr>
        <p:spPr>
          <a:xfrm>
            <a:off x="3384000" y="4672200"/>
            <a:ext cx="34035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Experiencia</a:t>
            </a:r>
            <a:endParaRPr sz="1200">
              <a:latin typeface="Merriweather SemiBold"/>
              <a:ea typeface="Merriweather SemiBold"/>
              <a:cs typeface="Merriweather SemiBold"/>
              <a:sym typeface="Merriweather SemiBold"/>
            </a:endParaRPr>
          </a:p>
        </p:txBody>
      </p:sp>
      <p:sp>
        <p:nvSpPr>
          <p:cNvPr id="64" name="Google Shape;64;p13"/>
          <p:cNvSpPr txBox="1"/>
          <p:nvPr/>
        </p:nvSpPr>
        <p:spPr>
          <a:xfrm>
            <a:off x="774225" y="4672200"/>
            <a:ext cx="19617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Formación</a:t>
            </a:r>
            <a:endParaRPr sz="1200">
              <a:latin typeface="Merriweather SemiBold"/>
              <a:ea typeface="Merriweather SemiBold"/>
              <a:cs typeface="Merriweather SemiBold"/>
              <a:sym typeface="Merriweather SemiBold"/>
            </a:endParaRPr>
          </a:p>
        </p:txBody>
      </p:sp>
      <p:sp>
        <p:nvSpPr>
          <p:cNvPr id="65" name="Google Shape;65;p13"/>
          <p:cNvSpPr txBox="1"/>
          <p:nvPr/>
        </p:nvSpPr>
        <p:spPr>
          <a:xfrm>
            <a:off x="774225" y="6709975"/>
            <a:ext cx="18402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Habilidades</a:t>
            </a:r>
            <a:endParaRPr sz="900">
              <a:latin typeface="Merriweather SemiBold"/>
              <a:ea typeface="Merriweather SemiBold"/>
              <a:cs typeface="Merriweather SemiBold"/>
              <a:sym typeface="Merriweather SemiBold"/>
            </a:endParaRPr>
          </a:p>
        </p:txBody>
      </p:sp>
      <p:sp>
        <p:nvSpPr>
          <p:cNvPr id="66" name="Google Shape;66;p13"/>
          <p:cNvSpPr txBox="1"/>
          <p:nvPr/>
        </p:nvSpPr>
        <p:spPr>
          <a:xfrm>
            <a:off x="774225" y="7162450"/>
            <a:ext cx="1961700" cy="1166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Profesionales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1</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2</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3</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4</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5</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6</a:t>
            </a:r>
            <a:endParaRPr sz="900">
              <a:solidFill>
                <a:srgbClr val="666666"/>
              </a:solidFill>
              <a:latin typeface="Arimo"/>
              <a:ea typeface="Arimo"/>
              <a:cs typeface="Arimo"/>
              <a:sym typeface="Arimo"/>
            </a:endParaRPr>
          </a:p>
        </p:txBody>
      </p:sp>
      <p:sp>
        <p:nvSpPr>
          <p:cNvPr id="67" name="Google Shape;67;p13"/>
          <p:cNvSpPr txBox="1"/>
          <p:nvPr/>
        </p:nvSpPr>
        <p:spPr>
          <a:xfrm>
            <a:off x="774225" y="8550725"/>
            <a:ext cx="1961700" cy="1006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s" sz="1000">
                <a:latin typeface="Arimo"/>
                <a:ea typeface="Arimo"/>
                <a:cs typeface="Arimo"/>
                <a:sym typeface="Arimo"/>
              </a:rPr>
              <a:t>Personales</a:t>
            </a:r>
            <a:endParaRPr b="1" sz="1000">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1</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2</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3</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4</a:t>
            </a:r>
            <a:endParaRPr sz="900">
              <a:solidFill>
                <a:srgbClr val="666666"/>
              </a:solidFill>
              <a:latin typeface="Arimo"/>
              <a:ea typeface="Arimo"/>
              <a:cs typeface="Arimo"/>
              <a:sym typeface="Arimo"/>
            </a:endParaRPr>
          </a:p>
          <a:p>
            <a:pPr indent="-201150" lvl="0" marL="198000" rtl="0" algn="l">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Habilidad 5</a:t>
            </a:r>
            <a:endParaRPr sz="900">
              <a:solidFill>
                <a:srgbClr val="666666"/>
              </a:solidFill>
              <a:latin typeface="Arimo"/>
              <a:ea typeface="Arimo"/>
              <a:cs typeface="Arimo"/>
              <a:sym typeface="Arimo"/>
            </a:endParaRPr>
          </a:p>
        </p:txBody>
      </p:sp>
      <p:pic>
        <p:nvPicPr>
          <p:cNvPr id="68" name="Google Shape;68;p13" title="Avatar (1).jpg"/>
          <p:cNvPicPr preferRelativeResize="0"/>
          <p:nvPr/>
        </p:nvPicPr>
        <p:blipFill rotWithShape="1">
          <a:blip r:embed="rId3">
            <a:alphaModFix/>
          </a:blip>
          <a:srcRect b="0" l="0" r="0" t="0"/>
          <a:stretch/>
        </p:blipFill>
        <p:spPr>
          <a:xfrm>
            <a:off x="774225" y="2482625"/>
            <a:ext cx="1080000" cy="1080000"/>
          </a:xfrm>
          <a:prstGeom prst="roundRect">
            <a:avLst>
              <a:gd fmla="val 0" name="adj"/>
            </a:avLst>
          </a:prstGeom>
          <a:noFill/>
          <a:ln>
            <a:noFill/>
          </a:ln>
        </p:spPr>
      </p:pic>
      <p:sp>
        <p:nvSpPr>
          <p:cNvPr id="69" name="Google Shape;69;p13"/>
          <p:cNvSpPr txBox="1"/>
          <p:nvPr/>
        </p:nvSpPr>
        <p:spPr>
          <a:xfrm>
            <a:off x="2357861" y="2497022"/>
            <a:ext cx="33111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Merriweather SemiBold"/>
                <a:ea typeface="Merriweather SemiBold"/>
                <a:cs typeface="Merriweather SemiBold"/>
                <a:sym typeface="Merriweather SemiBold"/>
              </a:rPr>
              <a:t>Perfil profesional</a:t>
            </a:r>
            <a:endParaRPr sz="1200">
              <a:latin typeface="Merriweather SemiBold"/>
              <a:ea typeface="Merriweather SemiBold"/>
              <a:cs typeface="Merriweather SemiBold"/>
              <a:sym typeface="Merriweather SemiBold"/>
            </a:endParaRPr>
          </a:p>
        </p:txBody>
      </p:sp>
      <p:sp>
        <p:nvSpPr>
          <p:cNvPr id="70" name="Google Shape;70;p13"/>
          <p:cNvSpPr/>
          <p:nvPr/>
        </p:nvSpPr>
        <p:spPr>
          <a:xfrm>
            <a:off x="774225" y="4896436"/>
            <a:ext cx="288000" cy="33000"/>
          </a:xfrm>
          <a:prstGeom prst="rect">
            <a:avLst/>
          </a:prstGeom>
          <a:solidFill>
            <a:srgbClr val="6A80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1" name="Google Shape;71;p13"/>
          <p:cNvSpPr/>
          <p:nvPr/>
        </p:nvSpPr>
        <p:spPr>
          <a:xfrm>
            <a:off x="3384000" y="4896436"/>
            <a:ext cx="288300" cy="33000"/>
          </a:xfrm>
          <a:prstGeom prst="rect">
            <a:avLst/>
          </a:prstGeom>
          <a:solidFill>
            <a:srgbClr val="6A80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2" name="Google Shape;72;p13"/>
          <p:cNvSpPr/>
          <p:nvPr/>
        </p:nvSpPr>
        <p:spPr>
          <a:xfrm>
            <a:off x="774225" y="6944986"/>
            <a:ext cx="288000" cy="33000"/>
          </a:xfrm>
          <a:prstGeom prst="rect">
            <a:avLst/>
          </a:prstGeom>
          <a:solidFill>
            <a:srgbClr val="6A80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3" name="Google Shape;73;p13"/>
          <p:cNvSpPr txBox="1"/>
          <p:nvPr/>
        </p:nvSpPr>
        <p:spPr>
          <a:xfrm>
            <a:off x="3384000" y="5116800"/>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74" name="Google Shape;74;p13"/>
          <p:cNvSpPr txBox="1"/>
          <p:nvPr/>
        </p:nvSpPr>
        <p:spPr>
          <a:xfrm>
            <a:off x="3384000" y="5331275"/>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Madrid  •  2021 - Actualidad</a:t>
            </a:r>
            <a:endParaRPr sz="900">
              <a:solidFill>
                <a:srgbClr val="666666"/>
              </a:solidFill>
              <a:latin typeface="Arimo"/>
              <a:ea typeface="Arimo"/>
              <a:cs typeface="Arimo"/>
              <a:sym typeface="Arimo"/>
            </a:endParaRPr>
          </a:p>
        </p:txBody>
      </p:sp>
      <p:sp>
        <p:nvSpPr>
          <p:cNvPr id="75" name="Google Shape;75;p13"/>
          <p:cNvSpPr txBox="1"/>
          <p:nvPr/>
        </p:nvSpPr>
        <p:spPr>
          <a:xfrm>
            <a:off x="3384000" y="5584800"/>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76" name="Google Shape;76;p13"/>
          <p:cNvSpPr txBox="1"/>
          <p:nvPr/>
        </p:nvSpPr>
        <p:spPr>
          <a:xfrm>
            <a:off x="3384000" y="6756600"/>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77" name="Google Shape;77;p13"/>
          <p:cNvSpPr txBox="1"/>
          <p:nvPr/>
        </p:nvSpPr>
        <p:spPr>
          <a:xfrm>
            <a:off x="3384000" y="6971075"/>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Barcelona  •  2017 - 2021</a:t>
            </a:r>
            <a:endParaRPr sz="900">
              <a:solidFill>
                <a:srgbClr val="666666"/>
              </a:solidFill>
              <a:latin typeface="Arimo"/>
              <a:ea typeface="Arimo"/>
              <a:cs typeface="Arimo"/>
              <a:sym typeface="Arimo"/>
            </a:endParaRPr>
          </a:p>
        </p:txBody>
      </p:sp>
      <p:sp>
        <p:nvSpPr>
          <p:cNvPr id="78" name="Google Shape;78;p13"/>
          <p:cNvSpPr txBox="1"/>
          <p:nvPr/>
        </p:nvSpPr>
        <p:spPr>
          <a:xfrm>
            <a:off x="3384000" y="7224600"/>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79" name="Google Shape;79;p13"/>
          <p:cNvSpPr txBox="1"/>
          <p:nvPr/>
        </p:nvSpPr>
        <p:spPr>
          <a:xfrm>
            <a:off x="3384000" y="8396400"/>
            <a:ext cx="34035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Puesto de trabajo</a:t>
            </a:r>
            <a:endParaRPr sz="1000">
              <a:solidFill>
                <a:srgbClr val="25282D"/>
              </a:solidFill>
              <a:latin typeface="Arimo SemiBold"/>
              <a:ea typeface="Arimo SemiBold"/>
              <a:cs typeface="Arimo SemiBold"/>
              <a:sym typeface="Arimo SemiBold"/>
            </a:endParaRPr>
          </a:p>
        </p:txBody>
      </p:sp>
      <p:sp>
        <p:nvSpPr>
          <p:cNvPr id="80" name="Google Shape;80;p13"/>
          <p:cNvSpPr txBox="1"/>
          <p:nvPr/>
        </p:nvSpPr>
        <p:spPr>
          <a:xfrm>
            <a:off x="3384000" y="8610875"/>
            <a:ext cx="34035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de la empresa.  •  Valencia •  2015 - 2017</a:t>
            </a:r>
            <a:endParaRPr sz="900">
              <a:solidFill>
                <a:srgbClr val="666666"/>
              </a:solidFill>
              <a:latin typeface="Arimo"/>
              <a:ea typeface="Arimo"/>
              <a:cs typeface="Arimo"/>
              <a:sym typeface="Arimo"/>
            </a:endParaRPr>
          </a:p>
        </p:txBody>
      </p:sp>
      <p:sp>
        <p:nvSpPr>
          <p:cNvPr id="81" name="Google Shape;81;p13"/>
          <p:cNvSpPr txBox="1"/>
          <p:nvPr/>
        </p:nvSpPr>
        <p:spPr>
          <a:xfrm>
            <a:off x="3384000" y="8864400"/>
            <a:ext cx="3403500" cy="935100"/>
          </a:xfrm>
          <a:prstGeom prst="rect">
            <a:avLst/>
          </a:prstGeom>
          <a:noFill/>
          <a:ln>
            <a:noFill/>
          </a:ln>
        </p:spPr>
        <p:txBody>
          <a:bodyPr anchorCtr="0" anchor="t" bIns="0" lIns="0" spcFirstLastPara="1" rIns="0" wrap="square" tIns="0">
            <a:spAutoFit/>
          </a:bodyPr>
          <a:lstStyle/>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Lorem ipsum dolor sit amet, consectetur adipiscing elit. Maecenas malesuada euismod elit vel iaculis.</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Cras pulvinar, mi vestibulum ultrices vestibulum, enim quam porta turpis, vel finibus est est blandit orci.</a:t>
            </a:r>
            <a:endParaRPr sz="900">
              <a:solidFill>
                <a:srgbClr val="666666"/>
              </a:solidFill>
              <a:latin typeface="Arimo"/>
              <a:ea typeface="Arimo"/>
              <a:cs typeface="Arimo"/>
              <a:sym typeface="Arimo"/>
            </a:endParaRPr>
          </a:p>
          <a:p>
            <a:pPr indent="-201150" lvl="0" marL="198000" rtl="0" algn="just">
              <a:lnSpc>
                <a:spcPct val="115000"/>
              </a:lnSpc>
              <a:spcBef>
                <a:spcPts val="0"/>
              </a:spcBef>
              <a:spcAft>
                <a:spcPts val="0"/>
              </a:spcAft>
              <a:buClr>
                <a:srgbClr val="666666"/>
              </a:buClr>
              <a:buSzPts val="900"/>
              <a:buFont typeface="Arimo"/>
              <a:buChar char="●"/>
            </a:pPr>
            <a:r>
              <a:rPr lang="es" sz="900">
                <a:solidFill>
                  <a:srgbClr val="666666"/>
                </a:solidFill>
                <a:latin typeface="Arimo"/>
                <a:ea typeface="Arimo"/>
                <a:cs typeface="Arimo"/>
                <a:sym typeface="Arimo"/>
              </a:rPr>
              <a:t>Sed non imperdiet quam, quis pharetra leo. Aliquam erat volutpat. Donec et dapibus nisl.</a:t>
            </a:r>
            <a:endParaRPr sz="900">
              <a:solidFill>
                <a:srgbClr val="666666"/>
              </a:solidFill>
              <a:latin typeface="Arimo"/>
              <a:ea typeface="Arimo"/>
              <a:cs typeface="Arimo"/>
              <a:sym typeface="Arimo"/>
            </a:endParaRPr>
          </a:p>
        </p:txBody>
      </p:sp>
      <p:sp>
        <p:nvSpPr>
          <p:cNvPr id="82" name="Google Shape;82;p13"/>
          <p:cNvSpPr txBox="1"/>
          <p:nvPr/>
        </p:nvSpPr>
        <p:spPr>
          <a:xfrm>
            <a:off x="774225" y="5112800"/>
            <a:ext cx="19617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Nombre del Máster Universitario completado.</a:t>
            </a:r>
            <a:endParaRPr sz="1000">
              <a:solidFill>
                <a:srgbClr val="25282D"/>
              </a:solidFill>
              <a:latin typeface="Arimo SemiBold"/>
              <a:ea typeface="Arimo SemiBold"/>
              <a:cs typeface="Arimo SemiBold"/>
              <a:sym typeface="Arimo SemiBold"/>
            </a:endParaRPr>
          </a:p>
        </p:txBody>
      </p:sp>
      <p:sp>
        <p:nvSpPr>
          <p:cNvPr id="83" name="Google Shape;83;p13"/>
          <p:cNvSpPr txBox="1"/>
          <p:nvPr/>
        </p:nvSpPr>
        <p:spPr>
          <a:xfrm>
            <a:off x="774225" y="5796000"/>
            <a:ext cx="1961700" cy="3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s" sz="1000">
                <a:solidFill>
                  <a:srgbClr val="25282D"/>
                </a:solidFill>
                <a:latin typeface="Arimo SemiBold"/>
                <a:ea typeface="Arimo SemiBold"/>
                <a:cs typeface="Arimo SemiBold"/>
                <a:sym typeface="Arimo SemiBold"/>
              </a:rPr>
              <a:t>Nombre del Grado Universitario completado.</a:t>
            </a:r>
            <a:endParaRPr sz="1000">
              <a:solidFill>
                <a:srgbClr val="25282D"/>
              </a:solidFill>
              <a:latin typeface="Arimo SemiBold"/>
              <a:ea typeface="Arimo SemiBold"/>
              <a:cs typeface="Arimo SemiBold"/>
              <a:sym typeface="Arimo SemiBold"/>
            </a:endParaRPr>
          </a:p>
        </p:txBody>
      </p:sp>
      <p:sp>
        <p:nvSpPr>
          <p:cNvPr id="84" name="Google Shape;84;p13"/>
          <p:cNvSpPr txBox="1"/>
          <p:nvPr/>
        </p:nvSpPr>
        <p:spPr>
          <a:xfrm>
            <a:off x="774225" y="5472000"/>
            <a:ext cx="1961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2016</a:t>
            </a:r>
            <a:endParaRPr sz="900">
              <a:solidFill>
                <a:srgbClr val="666666"/>
              </a:solidFill>
              <a:latin typeface="Arimo"/>
              <a:ea typeface="Arimo"/>
              <a:cs typeface="Arimo"/>
              <a:sym typeface="Arimo"/>
            </a:endParaRPr>
          </a:p>
        </p:txBody>
      </p:sp>
      <p:sp>
        <p:nvSpPr>
          <p:cNvPr id="85" name="Google Shape;85;p13"/>
          <p:cNvSpPr txBox="1"/>
          <p:nvPr/>
        </p:nvSpPr>
        <p:spPr>
          <a:xfrm>
            <a:off x="774225" y="6156000"/>
            <a:ext cx="19617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Arimo"/>
                <a:ea typeface="Arimo"/>
                <a:cs typeface="Arimo"/>
                <a:sym typeface="Arimo"/>
              </a:rPr>
              <a:t>Nombre Universidad  •  2014</a:t>
            </a:r>
            <a:endParaRPr sz="900">
              <a:solidFill>
                <a:srgbClr val="666666"/>
              </a:solidFill>
              <a:latin typeface="Arimo"/>
              <a:ea typeface="Arimo"/>
              <a:cs typeface="Arimo"/>
              <a:sym typeface="Arimo"/>
            </a:endParaRPr>
          </a:p>
        </p:txBody>
      </p:sp>
      <p:sp>
        <p:nvSpPr>
          <p:cNvPr id="86" name="Google Shape;86;p13"/>
          <p:cNvSpPr/>
          <p:nvPr/>
        </p:nvSpPr>
        <p:spPr>
          <a:xfrm>
            <a:off x="2061488" y="2482625"/>
            <a:ext cx="107100" cy="1080000"/>
          </a:xfrm>
          <a:prstGeom prst="roundRect">
            <a:avLst>
              <a:gd fmla="val 0" name="adj"/>
            </a:avLst>
          </a:prstGeom>
          <a:solidFill>
            <a:srgbClr val="6A80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cxnSp>
        <p:nvCxnSpPr>
          <p:cNvPr id="87" name="Google Shape;87;p13"/>
          <p:cNvCxnSpPr/>
          <p:nvPr/>
        </p:nvCxnSpPr>
        <p:spPr>
          <a:xfrm>
            <a:off x="3060525" y="4374375"/>
            <a:ext cx="0" cy="5865000"/>
          </a:xfrm>
          <a:prstGeom prst="straightConnector1">
            <a:avLst/>
          </a:prstGeom>
          <a:noFill/>
          <a:ln cap="flat" cmpd="sng" w="9525">
            <a:solidFill>
              <a:srgbClr val="25282D"/>
            </a:solidFill>
            <a:prstDash val="solid"/>
            <a:round/>
            <a:headEnd len="med" w="med" type="none"/>
            <a:tailEnd len="med" w="med" type="none"/>
          </a:ln>
        </p:spPr>
      </p:cxnSp>
      <p:sp>
        <p:nvSpPr>
          <p:cNvPr id="88" name="Google Shape;88;p13"/>
          <p:cNvSpPr/>
          <p:nvPr/>
        </p:nvSpPr>
        <p:spPr>
          <a:xfrm>
            <a:off x="3635850" y="791196"/>
            <a:ext cx="288300" cy="33000"/>
          </a:xfrm>
          <a:prstGeom prst="rect">
            <a:avLst/>
          </a:prstGeom>
          <a:solidFill>
            <a:srgbClr val="6A80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