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aleway"/>
      <p:regular r:id="rId7"/>
      <p:bold r:id="rId8"/>
      <p:italic r:id="rId9"/>
      <p:boldItalic r:id="rId10"/>
    </p:embeddedFont>
    <p:embeddedFont>
      <p:font typeface="Raleway SemiBold"/>
      <p:regular r:id="rId11"/>
      <p:bold r:id="rId12"/>
      <p:italic r:id="rId13"/>
      <p:boldItalic r:id="rId14"/>
    </p:embeddedFont>
    <p:embeddedFont>
      <p:font typeface="Raleway Medium"/>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alewaySemiBold-regular.fntdata"/><Relationship Id="rId10" Type="http://schemas.openxmlformats.org/officeDocument/2006/relationships/font" Target="fonts/Raleway-boldItalic.fntdata"/><Relationship Id="rId13" Type="http://schemas.openxmlformats.org/officeDocument/2006/relationships/font" Target="fonts/RalewaySemiBold-italic.fntdata"/><Relationship Id="rId12" Type="http://schemas.openxmlformats.org/officeDocument/2006/relationships/font" Target="fonts/RalewaySemiBo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aleway-italic.fntdata"/><Relationship Id="rId15" Type="http://schemas.openxmlformats.org/officeDocument/2006/relationships/font" Target="fonts/RalewayMedium-regular.fntdata"/><Relationship Id="rId14" Type="http://schemas.openxmlformats.org/officeDocument/2006/relationships/font" Target="fonts/RalewaySemiBold-boldItalic.fntdata"/><Relationship Id="rId17" Type="http://schemas.openxmlformats.org/officeDocument/2006/relationships/font" Target="fonts/RalewayMedium-italic.fntdata"/><Relationship Id="rId16" Type="http://schemas.openxmlformats.org/officeDocument/2006/relationships/font" Target="fonts/RalewayMedium-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RalewayMedium-boldItalic.fntdata"/><Relationship Id="rId7" Type="http://schemas.openxmlformats.org/officeDocument/2006/relationships/font" Target="fonts/Raleway-regular.fntdata"/><Relationship Id="rId8"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2880000" y="2683759"/>
            <a:ext cx="4320000" cy="10389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Pellentesque habitant morbi tristique senectus et netus et malesuada fames ac turpis egestas. Suspendisse sagittis velit at tincidunt accumsan. 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55" name="Google Shape;55;p13"/>
          <p:cNvSpPr txBox="1"/>
          <p:nvPr/>
        </p:nvSpPr>
        <p:spPr>
          <a:xfrm>
            <a:off x="2880000" y="4006450"/>
            <a:ext cx="3880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EXPERIENCIA PROFESIONAL</a:t>
            </a:r>
            <a:endParaRPr sz="1000">
              <a:latin typeface="Raleway SemiBold"/>
              <a:ea typeface="Raleway SemiBold"/>
              <a:cs typeface="Raleway SemiBold"/>
              <a:sym typeface="Raleway SemiBold"/>
            </a:endParaRPr>
          </a:p>
        </p:txBody>
      </p:sp>
      <p:sp>
        <p:nvSpPr>
          <p:cNvPr id="56" name="Google Shape;56;p13"/>
          <p:cNvSpPr/>
          <p:nvPr/>
        </p:nvSpPr>
        <p:spPr>
          <a:xfrm>
            <a:off x="2880000" y="4251677"/>
            <a:ext cx="43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57" name="Google Shape;57;p13"/>
          <p:cNvSpPr txBox="1"/>
          <p:nvPr/>
        </p:nvSpPr>
        <p:spPr>
          <a:xfrm>
            <a:off x="2880000" y="4506196"/>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Puesto de trabajo</a:t>
            </a:r>
            <a:endParaRPr sz="900">
              <a:solidFill>
                <a:srgbClr val="000000"/>
              </a:solidFill>
              <a:latin typeface="Raleway"/>
              <a:ea typeface="Raleway"/>
              <a:cs typeface="Raleway"/>
              <a:sym typeface="Raleway"/>
            </a:endParaRPr>
          </a:p>
        </p:txBody>
      </p:sp>
      <p:sp>
        <p:nvSpPr>
          <p:cNvPr id="58" name="Google Shape;58;p13"/>
          <p:cNvSpPr txBox="1"/>
          <p:nvPr/>
        </p:nvSpPr>
        <p:spPr>
          <a:xfrm>
            <a:off x="2885204" y="520525"/>
            <a:ext cx="4219200" cy="8313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3000">
                <a:solidFill>
                  <a:srgbClr val="25282D"/>
                </a:solidFill>
                <a:latin typeface="Raleway"/>
                <a:ea typeface="Raleway"/>
                <a:cs typeface="Raleway"/>
                <a:sym typeface="Raleway"/>
              </a:rPr>
              <a:t>JENNIFER </a:t>
            </a:r>
            <a:endParaRPr sz="3000">
              <a:solidFill>
                <a:srgbClr val="25282D"/>
              </a:solidFill>
              <a:latin typeface="Raleway"/>
              <a:ea typeface="Raleway"/>
              <a:cs typeface="Raleway"/>
              <a:sym typeface="Raleway"/>
            </a:endParaRPr>
          </a:p>
          <a:p>
            <a:pPr indent="0" lvl="0" marL="0" rtl="0" algn="l">
              <a:lnSpc>
                <a:spcPct val="90000"/>
              </a:lnSpc>
              <a:spcBef>
                <a:spcPts val="0"/>
              </a:spcBef>
              <a:spcAft>
                <a:spcPts val="0"/>
              </a:spcAft>
              <a:buNone/>
            </a:pPr>
            <a:r>
              <a:rPr lang="es" sz="3000">
                <a:solidFill>
                  <a:srgbClr val="25282D"/>
                </a:solidFill>
                <a:latin typeface="Raleway SemiBold"/>
                <a:ea typeface="Raleway SemiBold"/>
                <a:cs typeface="Raleway SemiBold"/>
                <a:sym typeface="Raleway SemiBold"/>
              </a:rPr>
              <a:t>LÓPEZ GÓMEZ</a:t>
            </a:r>
            <a:endParaRPr sz="3000">
              <a:solidFill>
                <a:srgbClr val="25282D"/>
              </a:solidFill>
              <a:latin typeface="Raleway SemiBold"/>
              <a:ea typeface="Raleway SemiBold"/>
              <a:cs typeface="Raleway SemiBold"/>
              <a:sym typeface="Raleway SemiBold"/>
            </a:endParaRPr>
          </a:p>
        </p:txBody>
      </p:sp>
      <p:sp>
        <p:nvSpPr>
          <p:cNvPr id="59" name="Google Shape;59;p13"/>
          <p:cNvSpPr txBox="1"/>
          <p:nvPr/>
        </p:nvSpPr>
        <p:spPr>
          <a:xfrm>
            <a:off x="2885204" y="1573188"/>
            <a:ext cx="27417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25282D"/>
                </a:solidFill>
                <a:latin typeface="Raleway Medium"/>
                <a:ea typeface="Raleway Medium"/>
                <a:cs typeface="Raleway Medium"/>
                <a:sym typeface="Raleway Medium"/>
              </a:rPr>
              <a:t>NOMBRE DE LA PROFESIÓN</a:t>
            </a:r>
            <a:endParaRPr sz="1000">
              <a:solidFill>
                <a:srgbClr val="25282D"/>
              </a:solidFill>
              <a:latin typeface="Raleway Medium"/>
              <a:ea typeface="Raleway Medium"/>
              <a:cs typeface="Raleway Medium"/>
              <a:sym typeface="Raleway Medium"/>
            </a:endParaRPr>
          </a:p>
        </p:txBody>
      </p:sp>
      <p:sp>
        <p:nvSpPr>
          <p:cNvPr id="60" name="Google Shape;60;p13"/>
          <p:cNvSpPr txBox="1"/>
          <p:nvPr/>
        </p:nvSpPr>
        <p:spPr>
          <a:xfrm>
            <a:off x="2880000" y="4723858"/>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Nome da empresa</a:t>
            </a:r>
            <a:endParaRPr sz="900">
              <a:solidFill>
                <a:srgbClr val="000000"/>
              </a:solidFill>
              <a:latin typeface="Raleway"/>
              <a:ea typeface="Raleway"/>
              <a:cs typeface="Raleway"/>
              <a:sym typeface="Raleway"/>
            </a:endParaRPr>
          </a:p>
        </p:txBody>
      </p:sp>
      <p:sp>
        <p:nvSpPr>
          <p:cNvPr id="61" name="Google Shape;61;p13"/>
          <p:cNvSpPr txBox="1"/>
          <p:nvPr/>
        </p:nvSpPr>
        <p:spPr>
          <a:xfrm>
            <a:off x="4204991" y="4507252"/>
            <a:ext cx="2994900" cy="15792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Pellentesque habitant morbi tristique senectus et netus et malesuada fames ac turpis egestas. Suspendisse sagittis velit at tincidunt accumsan.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62" name="Google Shape;62;p13"/>
          <p:cNvSpPr txBox="1"/>
          <p:nvPr/>
        </p:nvSpPr>
        <p:spPr>
          <a:xfrm>
            <a:off x="2880000" y="4894208"/>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2017 - 2019</a:t>
            </a:r>
            <a:endParaRPr sz="900">
              <a:solidFill>
                <a:srgbClr val="000000"/>
              </a:solidFill>
              <a:latin typeface="Raleway"/>
              <a:ea typeface="Raleway"/>
              <a:cs typeface="Raleway"/>
              <a:sym typeface="Raleway"/>
            </a:endParaRPr>
          </a:p>
        </p:txBody>
      </p:sp>
      <p:sp>
        <p:nvSpPr>
          <p:cNvPr id="63" name="Google Shape;63;p13"/>
          <p:cNvSpPr txBox="1"/>
          <p:nvPr/>
        </p:nvSpPr>
        <p:spPr>
          <a:xfrm>
            <a:off x="2880000" y="2169850"/>
            <a:ext cx="38805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RESUMEN PROFESIONAL</a:t>
            </a:r>
            <a:endParaRPr sz="1000">
              <a:latin typeface="Raleway SemiBold"/>
              <a:ea typeface="Raleway SemiBold"/>
              <a:cs typeface="Raleway SemiBold"/>
              <a:sym typeface="Raleway SemiBold"/>
            </a:endParaRPr>
          </a:p>
        </p:txBody>
      </p:sp>
      <p:sp>
        <p:nvSpPr>
          <p:cNvPr id="64" name="Google Shape;64;p13"/>
          <p:cNvSpPr/>
          <p:nvPr/>
        </p:nvSpPr>
        <p:spPr>
          <a:xfrm>
            <a:off x="2880000" y="2415075"/>
            <a:ext cx="432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65" name="Google Shape;65;p13"/>
          <p:cNvSpPr/>
          <p:nvPr/>
        </p:nvSpPr>
        <p:spPr>
          <a:xfrm>
            <a:off x="2665075" y="4548675"/>
            <a:ext cx="12000" cy="5040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66" name="Google Shape;66;p13"/>
          <p:cNvSpPr txBox="1"/>
          <p:nvPr/>
        </p:nvSpPr>
        <p:spPr>
          <a:xfrm>
            <a:off x="2880000" y="6404843"/>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Puesto de trabajo</a:t>
            </a:r>
            <a:endParaRPr sz="900">
              <a:solidFill>
                <a:srgbClr val="000000"/>
              </a:solidFill>
              <a:latin typeface="Raleway"/>
              <a:ea typeface="Raleway"/>
              <a:cs typeface="Raleway"/>
              <a:sym typeface="Raleway"/>
            </a:endParaRPr>
          </a:p>
        </p:txBody>
      </p:sp>
      <p:sp>
        <p:nvSpPr>
          <p:cNvPr id="67" name="Google Shape;67;p13"/>
          <p:cNvSpPr txBox="1"/>
          <p:nvPr/>
        </p:nvSpPr>
        <p:spPr>
          <a:xfrm>
            <a:off x="2880000" y="6622505"/>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Nome da empresa</a:t>
            </a:r>
            <a:endParaRPr sz="900">
              <a:solidFill>
                <a:srgbClr val="000000"/>
              </a:solidFill>
              <a:latin typeface="Raleway"/>
              <a:ea typeface="Raleway"/>
              <a:cs typeface="Raleway"/>
              <a:sym typeface="Raleway"/>
            </a:endParaRPr>
          </a:p>
        </p:txBody>
      </p:sp>
      <p:sp>
        <p:nvSpPr>
          <p:cNvPr id="68" name="Google Shape;68;p13"/>
          <p:cNvSpPr txBox="1"/>
          <p:nvPr/>
        </p:nvSpPr>
        <p:spPr>
          <a:xfrm>
            <a:off x="2880000" y="6792855"/>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2017 - 2019</a:t>
            </a:r>
            <a:endParaRPr sz="900">
              <a:solidFill>
                <a:srgbClr val="000000"/>
              </a:solidFill>
              <a:latin typeface="Raleway"/>
              <a:ea typeface="Raleway"/>
              <a:cs typeface="Raleway"/>
              <a:sym typeface="Raleway"/>
            </a:endParaRPr>
          </a:p>
        </p:txBody>
      </p:sp>
      <p:sp>
        <p:nvSpPr>
          <p:cNvPr id="69" name="Google Shape;69;p13"/>
          <p:cNvSpPr txBox="1"/>
          <p:nvPr/>
        </p:nvSpPr>
        <p:spPr>
          <a:xfrm>
            <a:off x="2880000" y="8269090"/>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Puesto de trabajo</a:t>
            </a:r>
            <a:endParaRPr sz="900">
              <a:solidFill>
                <a:srgbClr val="000000"/>
              </a:solidFill>
              <a:latin typeface="Raleway"/>
              <a:ea typeface="Raleway"/>
              <a:cs typeface="Raleway"/>
              <a:sym typeface="Raleway"/>
            </a:endParaRPr>
          </a:p>
        </p:txBody>
      </p:sp>
      <p:sp>
        <p:nvSpPr>
          <p:cNvPr id="70" name="Google Shape;70;p13"/>
          <p:cNvSpPr txBox="1"/>
          <p:nvPr/>
        </p:nvSpPr>
        <p:spPr>
          <a:xfrm>
            <a:off x="2880000" y="8486753"/>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Nome da empresa</a:t>
            </a:r>
            <a:endParaRPr sz="900">
              <a:solidFill>
                <a:srgbClr val="000000"/>
              </a:solidFill>
              <a:latin typeface="Raleway"/>
              <a:ea typeface="Raleway"/>
              <a:cs typeface="Raleway"/>
              <a:sym typeface="Raleway"/>
            </a:endParaRPr>
          </a:p>
        </p:txBody>
      </p:sp>
      <p:sp>
        <p:nvSpPr>
          <p:cNvPr id="71" name="Google Shape;71;p13"/>
          <p:cNvSpPr txBox="1"/>
          <p:nvPr/>
        </p:nvSpPr>
        <p:spPr>
          <a:xfrm>
            <a:off x="2880000" y="8657102"/>
            <a:ext cx="1257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2017 - 2019</a:t>
            </a:r>
            <a:endParaRPr sz="900">
              <a:solidFill>
                <a:srgbClr val="000000"/>
              </a:solidFill>
              <a:latin typeface="Raleway"/>
              <a:ea typeface="Raleway"/>
              <a:cs typeface="Raleway"/>
              <a:sym typeface="Raleway"/>
            </a:endParaRPr>
          </a:p>
        </p:txBody>
      </p:sp>
      <p:sp>
        <p:nvSpPr>
          <p:cNvPr id="72" name="Google Shape;72;p13"/>
          <p:cNvSpPr txBox="1"/>
          <p:nvPr/>
        </p:nvSpPr>
        <p:spPr>
          <a:xfrm>
            <a:off x="360000" y="450855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Nombre del master</a:t>
            </a:r>
            <a:endParaRPr sz="900">
              <a:solidFill>
                <a:srgbClr val="000000"/>
              </a:solidFill>
              <a:latin typeface="Raleway"/>
              <a:ea typeface="Raleway"/>
              <a:cs typeface="Raleway"/>
              <a:sym typeface="Raleway"/>
            </a:endParaRPr>
          </a:p>
        </p:txBody>
      </p:sp>
      <p:sp>
        <p:nvSpPr>
          <p:cNvPr id="73" name="Google Shape;73;p13"/>
          <p:cNvSpPr txBox="1"/>
          <p:nvPr/>
        </p:nvSpPr>
        <p:spPr>
          <a:xfrm>
            <a:off x="360000" y="4713577"/>
            <a:ext cx="1242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Nombre de la escuela</a:t>
            </a:r>
            <a:endParaRPr sz="900">
              <a:solidFill>
                <a:srgbClr val="000000"/>
              </a:solidFill>
              <a:latin typeface="Raleway"/>
              <a:ea typeface="Raleway"/>
              <a:cs typeface="Raleway"/>
              <a:sym typeface="Raleway"/>
            </a:endParaRPr>
          </a:p>
        </p:txBody>
      </p:sp>
      <p:sp>
        <p:nvSpPr>
          <p:cNvPr id="74" name="Google Shape;74;p13"/>
          <p:cNvSpPr txBox="1"/>
          <p:nvPr/>
        </p:nvSpPr>
        <p:spPr>
          <a:xfrm>
            <a:off x="360000" y="4894562"/>
            <a:ext cx="12426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Raleway"/>
                <a:ea typeface="Raleway"/>
                <a:cs typeface="Raleway"/>
                <a:sym typeface="Raleway"/>
              </a:rPr>
              <a:t>2017 - 2018</a:t>
            </a:r>
            <a:endParaRPr sz="800">
              <a:solidFill>
                <a:srgbClr val="000000"/>
              </a:solidFill>
              <a:latin typeface="Raleway"/>
              <a:ea typeface="Raleway"/>
              <a:cs typeface="Raleway"/>
              <a:sym typeface="Raleway"/>
            </a:endParaRPr>
          </a:p>
        </p:txBody>
      </p:sp>
      <p:sp>
        <p:nvSpPr>
          <p:cNvPr id="75" name="Google Shape;75;p13"/>
          <p:cNvSpPr txBox="1"/>
          <p:nvPr/>
        </p:nvSpPr>
        <p:spPr>
          <a:xfrm>
            <a:off x="370200" y="6480308"/>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1</a:t>
            </a:r>
            <a:endParaRPr sz="900">
              <a:solidFill>
                <a:srgbClr val="000000"/>
              </a:solidFill>
              <a:latin typeface="Raleway"/>
              <a:ea typeface="Raleway"/>
              <a:cs typeface="Raleway"/>
              <a:sym typeface="Raleway"/>
            </a:endParaRPr>
          </a:p>
        </p:txBody>
      </p:sp>
      <p:sp>
        <p:nvSpPr>
          <p:cNvPr id="76" name="Google Shape;76;p13"/>
          <p:cNvSpPr txBox="1"/>
          <p:nvPr/>
        </p:nvSpPr>
        <p:spPr>
          <a:xfrm>
            <a:off x="360000" y="5976133"/>
            <a:ext cx="2154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HABILIDADES</a:t>
            </a:r>
            <a:endParaRPr sz="1000">
              <a:latin typeface="Raleway SemiBold"/>
              <a:ea typeface="Raleway SemiBold"/>
              <a:cs typeface="Raleway SemiBold"/>
              <a:sym typeface="Raleway SemiBold"/>
            </a:endParaRPr>
          </a:p>
        </p:txBody>
      </p:sp>
      <p:sp>
        <p:nvSpPr>
          <p:cNvPr id="77" name="Google Shape;77;p13"/>
          <p:cNvSpPr/>
          <p:nvPr/>
        </p:nvSpPr>
        <p:spPr>
          <a:xfrm>
            <a:off x="360000" y="6221358"/>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78" name="Google Shape;78;p13"/>
          <p:cNvSpPr txBox="1"/>
          <p:nvPr/>
        </p:nvSpPr>
        <p:spPr>
          <a:xfrm>
            <a:off x="360000" y="4005600"/>
            <a:ext cx="226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FORMACIÓN</a:t>
            </a:r>
            <a:endParaRPr sz="1000">
              <a:latin typeface="Raleway SemiBold"/>
              <a:ea typeface="Raleway SemiBold"/>
              <a:cs typeface="Raleway SemiBold"/>
              <a:sym typeface="Raleway SemiBold"/>
            </a:endParaRPr>
          </a:p>
        </p:txBody>
      </p:sp>
      <p:sp>
        <p:nvSpPr>
          <p:cNvPr id="79" name="Google Shape;79;p13"/>
          <p:cNvSpPr/>
          <p:nvPr/>
        </p:nvSpPr>
        <p:spPr>
          <a:xfrm>
            <a:off x="360000" y="4250813"/>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80" name="Google Shape;80;p13"/>
          <p:cNvSpPr txBox="1"/>
          <p:nvPr/>
        </p:nvSpPr>
        <p:spPr>
          <a:xfrm>
            <a:off x="354838" y="9183600"/>
            <a:ext cx="16200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REFERENCIAS</a:t>
            </a:r>
            <a:endParaRPr sz="1000">
              <a:latin typeface="Raleway SemiBold"/>
              <a:ea typeface="Raleway SemiBold"/>
              <a:cs typeface="Raleway SemiBold"/>
              <a:sym typeface="Raleway SemiBold"/>
            </a:endParaRPr>
          </a:p>
        </p:txBody>
      </p:sp>
      <p:sp>
        <p:nvSpPr>
          <p:cNvPr id="81" name="Google Shape;81;p13"/>
          <p:cNvSpPr/>
          <p:nvPr/>
        </p:nvSpPr>
        <p:spPr>
          <a:xfrm>
            <a:off x="354838" y="9428825"/>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82" name="Google Shape;82;p13"/>
          <p:cNvSpPr txBox="1"/>
          <p:nvPr/>
        </p:nvSpPr>
        <p:spPr>
          <a:xfrm>
            <a:off x="354838" y="968760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Eduardo López </a:t>
            </a:r>
            <a:endParaRPr sz="900">
              <a:solidFill>
                <a:srgbClr val="000000"/>
              </a:solidFill>
              <a:latin typeface="Raleway"/>
              <a:ea typeface="Raleway"/>
              <a:cs typeface="Raleway"/>
              <a:sym typeface="Raleway"/>
            </a:endParaRPr>
          </a:p>
        </p:txBody>
      </p:sp>
      <p:sp>
        <p:nvSpPr>
          <p:cNvPr id="83" name="Google Shape;83;p13"/>
          <p:cNvSpPr txBox="1"/>
          <p:nvPr/>
        </p:nvSpPr>
        <p:spPr>
          <a:xfrm>
            <a:off x="354838" y="9856800"/>
            <a:ext cx="198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Project Manager | Design Agency</a:t>
            </a:r>
            <a:endParaRPr sz="900">
              <a:solidFill>
                <a:srgbClr val="666666"/>
              </a:solidFill>
              <a:latin typeface="Raleway"/>
              <a:ea typeface="Raleway"/>
              <a:cs typeface="Raleway"/>
              <a:sym typeface="Raleway"/>
            </a:endParaRPr>
          </a:p>
        </p:txBody>
      </p:sp>
      <p:sp>
        <p:nvSpPr>
          <p:cNvPr id="84" name="Google Shape;84;p13"/>
          <p:cNvSpPr txBox="1"/>
          <p:nvPr/>
        </p:nvSpPr>
        <p:spPr>
          <a:xfrm>
            <a:off x="354838" y="10052300"/>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Raleway"/>
                <a:ea typeface="Raleway"/>
                <a:cs typeface="Raleway"/>
                <a:sym typeface="Raleway"/>
              </a:rPr>
              <a:t>E: e.lopez@agency.com</a:t>
            </a:r>
            <a:endParaRPr sz="800">
              <a:solidFill>
                <a:srgbClr val="434343"/>
              </a:solidFill>
              <a:latin typeface="Raleway"/>
              <a:ea typeface="Raleway"/>
              <a:cs typeface="Raleway"/>
              <a:sym typeface="Raleway"/>
            </a:endParaRPr>
          </a:p>
        </p:txBody>
      </p:sp>
      <p:sp>
        <p:nvSpPr>
          <p:cNvPr id="85" name="Google Shape;85;p13"/>
          <p:cNvSpPr txBox="1"/>
          <p:nvPr/>
        </p:nvSpPr>
        <p:spPr>
          <a:xfrm>
            <a:off x="354838" y="10208375"/>
            <a:ext cx="16200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434343"/>
                </a:solidFill>
                <a:latin typeface="Raleway"/>
                <a:ea typeface="Raleway"/>
                <a:cs typeface="Raleway"/>
                <a:sym typeface="Raleway"/>
              </a:rPr>
              <a:t>T: +34 xxx xxx xxx</a:t>
            </a:r>
            <a:endParaRPr sz="800">
              <a:solidFill>
                <a:srgbClr val="434343"/>
              </a:solidFill>
              <a:latin typeface="Raleway"/>
              <a:ea typeface="Raleway"/>
              <a:cs typeface="Raleway"/>
              <a:sym typeface="Raleway"/>
            </a:endParaRPr>
          </a:p>
        </p:txBody>
      </p:sp>
      <p:sp>
        <p:nvSpPr>
          <p:cNvPr id="86" name="Google Shape;86;p13"/>
          <p:cNvSpPr txBox="1"/>
          <p:nvPr/>
        </p:nvSpPr>
        <p:spPr>
          <a:xfrm>
            <a:off x="360000" y="5253600"/>
            <a:ext cx="1620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SemiBold"/>
                <a:ea typeface="Raleway SemiBold"/>
                <a:cs typeface="Raleway SemiBold"/>
                <a:sym typeface="Raleway SemiBold"/>
              </a:rPr>
              <a:t>Nombre del grado</a:t>
            </a:r>
            <a:endParaRPr sz="900">
              <a:solidFill>
                <a:srgbClr val="000000"/>
              </a:solidFill>
              <a:latin typeface="Raleway"/>
              <a:ea typeface="Raleway"/>
              <a:cs typeface="Raleway"/>
              <a:sym typeface="Raleway"/>
            </a:endParaRPr>
          </a:p>
        </p:txBody>
      </p:sp>
      <p:sp>
        <p:nvSpPr>
          <p:cNvPr id="87" name="Google Shape;87;p13"/>
          <p:cNvSpPr txBox="1"/>
          <p:nvPr/>
        </p:nvSpPr>
        <p:spPr>
          <a:xfrm>
            <a:off x="360000" y="5458627"/>
            <a:ext cx="1242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666666"/>
                </a:solidFill>
                <a:latin typeface="Raleway"/>
                <a:ea typeface="Raleway"/>
                <a:cs typeface="Raleway"/>
                <a:sym typeface="Raleway"/>
              </a:rPr>
              <a:t>Nombre de la escuela</a:t>
            </a:r>
            <a:endParaRPr sz="900">
              <a:solidFill>
                <a:srgbClr val="000000"/>
              </a:solidFill>
              <a:latin typeface="Raleway"/>
              <a:ea typeface="Raleway"/>
              <a:cs typeface="Raleway"/>
              <a:sym typeface="Raleway"/>
            </a:endParaRPr>
          </a:p>
        </p:txBody>
      </p:sp>
      <p:sp>
        <p:nvSpPr>
          <p:cNvPr id="88" name="Google Shape;88;p13"/>
          <p:cNvSpPr txBox="1"/>
          <p:nvPr/>
        </p:nvSpPr>
        <p:spPr>
          <a:xfrm>
            <a:off x="360000" y="5639612"/>
            <a:ext cx="12426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Raleway"/>
                <a:ea typeface="Raleway"/>
                <a:cs typeface="Raleway"/>
                <a:sym typeface="Raleway"/>
              </a:rPr>
              <a:t>2017 - 2018</a:t>
            </a:r>
            <a:endParaRPr sz="800">
              <a:solidFill>
                <a:srgbClr val="000000"/>
              </a:solidFill>
              <a:latin typeface="Raleway"/>
              <a:ea typeface="Raleway"/>
              <a:cs typeface="Raleway"/>
              <a:sym typeface="Raleway"/>
            </a:endParaRPr>
          </a:p>
        </p:txBody>
      </p:sp>
      <p:grpSp>
        <p:nvGrpSpPr>
          <p:cNvPr id="89" name="Google Shape;89;p13"/>
          <p:cNvGrpSpPr/>
          <p:nvPr/>
        </p:nvGrpSpPr>
        <p:grpSpPr>
          <a:xfrm>
            <a:off x="360000" y="2676594"/>
            <a:ext cx="1969675" cy="919637"/>
            <a:chOff x="399125" y="279128"/>
            <a:chExt cx="1969675" cy="919637"/>
          </a:xfrm>
        </p:grpSpPr>
        <p:sp>
          <p:nvSpPr>
            <p:cNvPr id="90" name="Google Shape;90;p13"/>
            <p:cNvSpPr txBox="1"/>
            <p:nvPr/>
          </p:nvSpPr>
          <p:spPr>
            <a:xfrm>
              <a:off x="626401" y="281288"/>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+34 123 456 789</a:t>
              </a:r>
              <a:endParaRPr sz="800">
                <a:solidFill>
                  <a:srgbClr val="666666"/>
                </a:solidFill>
                <a:latin typeface="Raleway Medium"/>
                <a:ea typeface="Raleway Medium"/>
                <a:cs typeface="Raleway Medium"/>
                <a:sym typeface="Raleway Medium"/>
              </a:endParaRPr>
            </a:p>
          </p:txBody>
        </p:sp>
        <p:sp>
          <p:nvSpPr>
            <p:cNvPr id="91" name="Google Shape;91;p13"/>
            <p:cNvSpPr/>
            <p:nvPr/>
          </p:nvSpPr>
          <p:spPr>
            <a:xfrm>
              <a:off x="399506" y="279128"/>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nvGrpSpPr>
            <p:cNvPr id="92" name="Google Shape;92;p13"/>
            <p:cNvGrpSpPr/>
            <p:nvPr/>
          </p:nvGrpSpPr>
          <p:grpSpPr>
            <a:xfrm>
              <a:off x="399392" y="549863"/>
              <a:ext cx="137182" cy="108000"/>
              <a:chOff x="2156000" y="3003250"/>
              <a:chExt cx="146750" cy="117200"/>
            </a:xfrm>
          </p:grpSpPr>
          <p:sp>
            <p:nvSpPr>
              <p:cNvPr id="93" name="Google Shape;93;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94" name="Google Shape;94;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95" name="Google Shape;95;p13"/>
            <p:cNvSpPr txBox="1"/>
            <p:nvPr/>
          </p:nvSpPr>
          <p:spPr>
            <a:xfrm>
              <a:off x="626401" y="541194"/>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email@email.com</a:t>
              </a:r>
              <a:endParaRPr sz="800">
                <a:solidFill>
                  <a:srgbClr val="666666"/>
                </a:solidFill>
                <a:latin typeface="Raleway Medium"/>
                <a:ea typeface="Raleway Medium"/>
                <a:cs typeface="Raleway Medium"/>
                <a:sym typeface="Raleway Medium"/>
              </a:endParaRPr>
            </a:p>
          </p:txBody>
        </p:sp>
        <p:grpSp>
          <p:nvGrpSpPr>
            <p:cNvPr id="96" name="Google Shape;96;p13"/>
            <p:cNvGrpSpPr/>
            <p:nvPr/>
          </p:nvGrpSpPr>
          <p:grpSpPr>
            <a:xfrm>
              <a:off x="399125" y="794465"/>
              <a:ext cx="129602" cy="155520"/>
              <a:chOff x="2792450" y="2981325"/>
              <a:chExt cx="132450" cy="162000"/>
            </a:xfrm>
          </p:grpSpPr>
          <p:sp>
            <p:nvSpPr>
              <p:cNvPr id="97" name="Google Shape;97;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98" name="Google Shape;98;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sp>
          <p:nvSpPr>
            <p:cNvPr id="99" name="Google Shape;99;p13"/>
            <p:cNvSpPr txBox="1"/>
            <p:nvPr/>
          </p:nvSpPr>
          <p:spPr>
            <a:xfrm>
              <a:off x="626401" y="809560"/>
              <a:ext cx="13926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Ciudad. 00123</a:t>
              </a:r>
              <a:endParaRPr sz="800">
                <a:solidFill>
                  <a:srgbClr val="666666"/>
                </a:solidFill>
                <a:latin typeface="Raleway Medium"/>
                <a:ea typeface="Raleway Medium"/>
                <a:cs typeface="Raleway Medium"/>
                <a:sym typeface="Raleway Medium"/>
              </a:endParaRPr>
            </a:p>
          </p:txBody>
        </p:sp>
        <p:sp>
          <p:nvSpPr>
            <p:cNvPr id="100" name="Google Shape;100;p13"/>
            <p:cNvSpPr txBox="1"/>
            <p:nvPr/>
          </p:nvSpPr>
          <p:spPr>
            <a:xfrm>
              <a:off x="626400" y="1075765"/>
              <a:ext cx="1742400" cy="123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800">
                  <a:solidFill>
                    <a:srgbClr val="666666"/>
                  </a:solidFill>
                  <a:latin typeface="Raleway Medium"/>
                  <a:ea typeface="Raleway Medium"/>
                  <a:cs typeface="Raleway Medium"/>
                  <a:sym typeface="Raleway Medium"/>
                </a:rPr>
                <a:t>linkedin.com/nombreapellido</a:t>
              </a:r>
              <a:endParaRPr sz="800">
                <a:solidFill>
                  <a:srgbClr val="666666"/>
                </a:solidFill>
                <a:latin typeface="Raleway Medium"/>
                <a:ea typeface="Raleway Medium"/>
                <a:cs typeface="Raleway Medium"/>
                <a:sym typeface="Raleway Medium"/>
              </a:endParaRPr>
            </a:p>
          </p:txBody>
        </p:sp>
        <p:grpSp>
          <p:nvGrpSpPr>
            <p:cNvPr id="101" name="Google Shape;101;p13"/>
            <p:cNvGrpSpPr/>
            <p:nvPr/>
          </p:nvGrpSpPr>
          <p:grpSpPr>
            <a:xfrm>
              <a:off x="404999" y="1064253"/>
              <a:ext cx="126000" cy="121797"/>
              <a:chOff x="887900" y="2989900"/>
              <a:chExt cx="146750" cy="143900"/>
            </a:xfrm>
          </p:grpSpPr>
          <p:sp>
            <p:nvSpPr>
              <p:cNvPr id="102" name="Google Shape;102;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103" name="Google Shape;103;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sp>
            <p:nvSpPr>
              <p:cNvPr id="104" name="Google Shape;104;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66666"/>
                  </a:solidFill>
                  <a:latin typeface="Raleway"/>
                  <a:ea typeface="Raleway"/>
                  <a:cs typeface="Raleway"/>
                  <a:sym typeface="Raleway"/>
                </a:endParaRPr>
              </a:p>
            </p:txBody>
          </p:sp>
        </p:grpSp>
      </p:grpSp>
      <p:sp>
        <p:nvSpPr>
          <p:cNvPr id="105" name="Google Shape;105;p13"/>
          <p:cNvSpPr txBox="1"/>
          <p:nvPr/>
        </p:nvSpPr>
        <p:spPr>
          <a:xfrm>
            <a:off x="370200" y="6689683"/>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2</a:t>
            </a:r>
            <a:endParaRPr sz="900">
              <a:solidFill>
                <a:srgbClr val="000000"/>
              </a:solidFill>
              <a:latin typeface="Raleway"/>
              <a:ea typeface="Raleway"/>
              <a:cs typeface="Raleway"/>
              <a:sym typeface="Raleway"/>
            </a:endParaRPr>
          </a:p>
        </p:txBody>
      </p:sp>
      <p:sp>
        <p:nvSpPr>
          <p:cNvPr id="106" name="Google Shape;106;p13"/>
          <p:cNvSpPr txBox="1"/>
          <p:nvPr/>
        </p:nvSpPr>
        <p:spPr>
          <a:xfrm>
            <a:off x="370200" y="6900051"/>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3</a:t>
            </a:r>
            <a:endParaRPr sz="900">
              <a:solidFill>
                <a:srgbClr val="000000"/>
              </a:solidFill>
              <a:latin typeface="Raleway"/>
              <a:ea typeface="Raleway"/>
              <a:cs typeface="Raleway"/>
              <a:sym typeface="Raleway"/>
            </a:endParaRPr>
          </a:p>
        </p:txBody>
      </p:sp>
      <p:sp>
        <p:nvSpPr>
          <p:cNvPr id="107" name="Google Shape;107;p13"/>
          <p:cNvSpPr txBox="1"/>
          <p:nvPr/>
        </p:nvSpPr>
        <p:spPr>
          <a:xfrm>
            <a:off x="370200" y="7109426"/>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4</a:t>
            </a:r>
            <a:endParaRPr sz="900">
              <a:solidFill>
                <a:srgbClr val="000000"/>
              </a:solidFill>
              <a:latin typeface="Raleway"/>
              <a:ea typeface="Raleway"/>
              <a:cs typeface="Raleway"/>
              <a:sym typeface="Raleway"/>
            </a:endParaRPr>
          </a:p>
        </p:txBody>
      </p:sp>
      <p:sp>
        <p:nvSpPr>
          <p:cNvPr id="108" name="Google Shape;108;p13"/>
          <p:cNvSpPr txBox="1"/>
          <p:nvPr/>
        </p:nvSpPr>
        <p:spPr>
          <a:xfrm>
            <a:off x="370200" y="7320894"/>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5</a:t>
            </a:r>
            <a:endParaRPr sz="900">
              <a:solidFill>
                <a:srgbClr val="000000"/>
              </a:solidFill>
              <a:latin typeface="Raleway"/>
              <a:ea typeface="Raleway"/>
              <a:cs typeface="Raleway"/>
              <a:sym typeface="Raleway"/>
            </a:endParaRPr>
          </a:p>
        </p:txBody>
      </p:sp>
      <p:sp>
        <p:nvSpPr>
          <p:cNvPr id="109" name="Google Shape;109;p13"/>
          <p:cNvSpPr txBox="1"/>
          <p:nvPr/>
        </p:nvSpPr>
        <p:spPr>
          <a:xfrm>
            <a:off x="370200" y="7530269"/>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Habilidad 6</a:t>
            </a:r>
            <a:endParaRPr sz="900">
              <a:solidFill>
                <a:srgbClr val="000000"/>
              </a:solidFill>
              <a:latin typeface="Raleway"/>
              <a:ea typeface="Raleway"/>
              <a:cs typeface="Raleway"/>
              <a:sym typeface="Raleway"/>
            </a:endParaRPr>
          </a:p>
        </p:txBody>
      </p:sp>
      <p:sp>
        <p:nvSpPr>
          <p:cNvPr id="110" name="Google Shape;110;p13"/>
          <p:cNvSpPr txBox="1"/>
          <p:nvPr/>
        </p:nvSpPr>
        <p:spPr>
          <a:xfrm>
            <a:off x="4204991" y="6404451"/>
            <a:ext cx="2994900" cy="15792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Pellentesque habitant morbi tristique senectus et netus et malesuada fames ac turpis egestas. Suspendisse sagittis velit at tincidunt accumsan.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111" name="Google Shape;111;p13"/>
          <p:cNvSpPr txBox="1"/>
          <p:nvPr/>
        </p:nvSpPr>
        <p:spPr>
          <a:xfrm>
            <a:off x="4204991" y="8269250"/>
            <a:ext cx="2994900" cy="1579200"/>
          </a:xfrm>
          <a:prstGeom prst="rect">
            <a:avLst/>
          </a:prstGeom>
          <a:noFill/>
          <a:ln>
            <a:noFill/>
          </a:ln>
        </p:spPr>
        <p:txBody>
          <a:bodyPr anchorCtr="0" anchor="t" bIns="0" lIns="0" spcFirstLastPara="1" rIns="0" wrap="square" tIns="0">
            <a:spAutoFit/>
          </a:bodyPr>
          <a:lstStyle/>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Lorem ipsum dolor sit amet, consectetur adipiscing elit. Aliquam vitae hendrerit nisl. Sed sed tellus blandit, viverra eros eu, ornare leo.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Pellentesque habitant morbi tristique senectus et netus et malesuada fames ac turpis egestas. Suspendisse sagittis velit at tincidunt accumsan. </a:t>
            </a:r>
            <a:endParaRPr sz="900">
              <a:solidFill>
                <a:srgbClr val="666666"/>
              </a:solidFill>
              <a:latin typeface="Raleway"/>
              <a:ea typeface="Raleway"/>
              <a:cs typeface="Raleway"/>
              <a:sym typeface="Raleway"/>
            </a:endParaRPr>
          </a:p>
          <a:p>
            <a:pPr indent="-147149" lvl="0" marL="144000" rtl="0" algn="l">
              <a:lnSpc>
                <a:spcPct val="130000"/>
              </a:lnSpc>
              <a:spcBef>
                <a:spcPts val="0"/>
              </a:spcBef>
              <a:spcAft>
                <a:spcPts val="0"/>
              </a:spcAft>
              <a:buClr>
                <a:srgbClr val="666666"/>
              </a:buClr>
              <a:buSzPts val="900"/>
              <a:buFont typeface="Raleway"/>
              <a:buChar char="●"/>
            </a:pPr>
            <a:r>
              <a:rPr lang="es" sz="900">
                <a:solidFill>
                  <a:srgbClr val="666666"/>
                </a:solidFill>
                <a:latin typeface="Raleway"/>
                <a:ea typeface="Raleway"/>
                <a:cs typeface="Raleway"/>
                <a:sym typeface="Raleway"/>
              </a:rPr>
              <a:t>Proin lacinia felis lacus, sed vulputate urna porttitor non. Donec facilisis mauris nec orci cursus, sit amet luctus lacus semper. </a:t>
            </a:r>
            <a:endParaRPr sz="900">
              <a:solidFill>
                <a:srgbClr val="666666"/>
              </a:solidFill>
              <a:latin typeface="Raleway"/>
              <a:ea typeface="Raleway"/>
              <a:cs typeface="Raleway"/>
              <a:sym typeface="Raleway"/>
            </a:endParaRPr>
          </a:p>
        </p:txBody>
      </p:sp>
      <p:sp>
        <p:nvSpPr>
          <p:cNvPr id="112" name="Google Shape;112;p13"/>
          <p:cNvSpPr/>
          <p:nvPr/>
        </p:nvSpPr>
        <p:spPr>
          <a:xfrm rot="8999907">
            <a:off x="-1026492" y="-1102467"/>
            <a:ext cx="2616477" cy="2616477"/>
          </a:xfrm>
          <a:prstGeom prst="blockArc">
            <a:avLst>
              <a:gd fmla="val 10800000" name="adj1"/>
              <a:gd fmla="val 3042" name="adj2"/>
              <a:gd fmla="val 11300" name="adj3"/>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pic>
        <p:nvPicPr>
          <p:cNvPr id="113" name="Google Shape;113;p13" title="Lucid_Realism_Create_a_professional_portrait_for_a_makeup_arti_2.jpg"/>
          <p:cNvPicPr preferRelativeResize="0"/>
          <p:nvPr/>
        </p:nvPicPr>
        <p:blipFill rotWithShape="1">
          <a:blip r:embed="rId3">
            <a:alphaModFix/>
          </a:blip>
          <a:srcRect b="16697" l="11222" r="11222" t="5746"/>
          <a:stretch/>
        </p:blipFill>
        <p:spPr>
          <a:xfrm>
            <a:off x="810000" y="479238"/>
            <a:ext cx="1080000" cy="1080000"/>
          </a:xfrm>
          <a:prstGeom prst="ellipse">
            <a:avLst/>
          </a:prstGeom>
          <a:noFill/>
          <a:ln>
            <a:noFill/>
          </a:ln>
        </p:spPr>
      </p:pic>
      <p:sp>
        <p:nvSpPr>
          <p:cNvPr id="114" name="Google Shape;114;p13"/>
          <p:cNvSpPr/>
          <p:nvPr/>
        </p:nvSpPr>
        <p:spPr>
          <a:xfrm>
            <a:off x="2609575" y="4516125"/>
            <a:ext cx="123000" cy="1230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5" name="Google Shape;115;p13"/>
          <p:cNvSpPr/>
          <p:nvPr/>
        </p:nvSpPr>
        <p:spPr>
          <a:xfrm>
            <a:off x="2609575" y="6404300"/>
            <a:ext cx="123000" cy="1230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6" name="Google Shape;116;p13"/>
          <p:cNvSpPr/>
          <p:nvPr/>
        </p:nvSpPr>
        <p:spPr>
          <a:xfrm>
            <a:off x="2609575" y="8276575"/>
            <a:ext cx="123000" cy="123000"/>
          </a:xfrm>
          <a:prstGeom prst="ellipse">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7" name="Google Shape;117;p13"/>
          <p:cNvSpPr txBox="1"/>
          <p:nvPr/>
        </p:nvSpPr>
        <p:spPr>
          <a:xfrm>
            <a:off x="360000" y="2170200"/>
            <a:ext cx="22611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CONTACTO</a:t>
            </a:r>
            <a:endParaRPr sz="1000">
              <a:latin typeface="Raleway SemiBold"/>
              <a:ea typeface="Raleway SemiBold"/>
              <a:cs typeface="Raleway SemiBold"/>
              <a:sym typeface="Raleway SemiBold"/>
            </a:endParaRPr>
          </a:p>
        </p:txBody>
      </p:sp>
      <p:sp>
        <p:nvSpPr>
          <p:cNvPr id="118" name="Google Shape;118;p13"/>
          <p:cNvSpPr/>
          <p:nvPr/>
        </p:nvSpPr>
        <p:spPr>
          <a:xfrm>
            <a:off x="360000" y="2415413"/>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19" name="Google Shape;119;p13"/>
          <p:cNvSpPr txBox="1"/>
          <p:nvPr/>
        </p:nvSpPr>
        <p:spPr>
          <a:xfrm>
            <a:off x="370200" y="8420433"/>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Idioma 1</a:t>
            </a:r>
            <a:endParaRPr sz="900">
              <a:solidFill>
                <a:srgbClr val="000000"/>
              </a:solidFill>
              <a:latin typeface="Raleway"/>
              <a:ea typeface="Raleway"/>
              <a:cs typeface="Raleway"/>
              <a:sym typeface="Raleway"/>
            </a:endParaRPr>
          </a:p>
        </p:txBody>
      </p:sp>
      <p:sp>
        <p:nvSpPr>
          <p:cNvPr id="120" name="Google Shape;120;p13"/>
          <p:cNvSpPr txBox="1"/>
          <p:nvPr/>
        </p:nvSpPr>
        <p:spPr>
          <a:xfrm>
            <a:off x="360000" y="7916258"/>
            <a:ext cx="2154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000">
                <a:solidFill>
                  <a:srgbClr val="000000"/>
                </a:solidFill>
                <a:latin typeface="Raleway SemiBold"/>
                <a:ea typeface="Raleway SemiBold"/>
                <a:cs typeface="Raleway SemiBold"/>
                <a:sym typeface="Raleway SemiBold"/>
              </a:rPr>
              <a:t>IDIOMAS</a:t>
            </a:r>
            <a:endParaRPr sz="1000">
              <a:latin typeface="Raleway SemiBold"/>
              <a:ea typeface="Raleway SemiBold"/>
              <a:cs typeface="Raleway SemiBold"/>
              <a:sym typeface="Raleway SemiBold"/>
            </a:endParaRPr>
          </a:p>
        </p:txBody>
      </p:sp>
      <p:sp>
        <p:nvSpPr>
          <p:cNvPr id="121" name="Google Shape;121;p13"/>
          <p:cNvSpPr/>
          <p:nvPr/>
        </p:nvSpPr>
        <p:spPr>
          <a:xfrm>
            <a:off x="360000" y="8161483"/>
            <a:ext cx="1980000" cy="108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22" name="Google Shape;122;p13"/>
          <p:cNvSpPr txBox="1"/>
          <p:nvPr/>
        </p:nvSpPr>
        <p:spPr>
          <a:xfrm>
            <a:off x="370200" y="8629808"/>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idioma 2</a:t>
            </a:r>
            <a:endParaRPr sz="900">
              <a:solidFill>
                <a:srgbClr val="000000"/>
              </a:solidFill>
              <a:latin typeface="Raleway"/>
              <a:ea typeface="Raleway"/>
              <a:cs typeface="Raleway"/>
              <a:sym typeface="Raleway"/>
            </a:endParaRPr>
          </a:p>
        </p:txBody>
      </p:sp>
      <p:sp>
        <p:nvSpPr>
          <p:cNvPr id="123" name="Google Shape;123;p13"/>
          <p:cNvSpPr txBox="1"/>
          <p:nvPr/>
        </p:nvSpPr>
        <p:spPr>
          <a:xfrm>
            <a:off x="370200" y="8840176"/>
            <a:ext cx="989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900">
                <a:solidFill>
                  <a:srgbClr val="000000"/>
                </a:solidFill>
                <a:latin typeface="Raleway"/>
                <a:ea typeface="Raleway"/>
                <a:cs typeface="Raleway"/>
                <a:sym typeface="Raleway"/>
              </a:rPr>
              <a:t>Idioma 3</a:t>
            </a:r>
            <a:endParaRPr sz="900">
              <a:solidFill>
                <a:srgbClr val="000000"/>
              </a:solidFill>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