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Raleway"/>
      <p:regular r:id="rId7"/>
      <p:bold r:id="rId8"/>
      <p:italic r:id="rId9"/>
      <p:boldItalic r:id="rId10"/>
    </p:embeddedFont>
    <p:embeddedFont>
      <p:font typeface="Raleway SemiBold"/>
      <p:regular r:id="rId11"/>
      <p:bold r:id="rId12"/>
      <p:italic r:id="rId13"/>
      <p:boldItalic r:id="rId14"/>
    </p:embeddedFont>
    <p:embeddedFont>
      <p:font typeface="Raleway Medium"/>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RalewaySemiBold-regular.fntdata"/><Relationship Id="rId10" Type="http://schemas.openxmlformats.org/officeDocument/2006/relationships/font" Target="fonts/Raleway-boldItalic.fntdata"/><Relationship Id="rId13" Type="http://schemas.openxmlformats.org/officeDocument/2006/relationships/font" Target="fonts/RalewaySemiBold-italic.fntdata"/><Relationship Id="rId12" Type="http://schemas.openxmlformats.org/officeDocument/2006/relationships/font" Target="fonts/RalewaySemiBol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aleway-italic.fntdata"/><Relationship Id="rId15" Type="http://schemas.openxmlformats.org/officeDocument/2006/relationships/font" Target="fonts/RalewayMedium-regular.fntdata"/><Relationship Id="rId14" Type="http://schemas.openxmlformats.org/officeDocument/2006/relationships/font" Target="fonts/RalewaySemiBold-boldItalic.fntdata"/><Relationship Id="rId17" Type="http://schemas.openxmlformats.org/officeDocument/2006/relationships/font" Target="fonts/RalewayMedium-italic.fntdata"/><Relationship Id="rId16" Type="http://schemas.openxmlformats.org/officeDocument/2006/relationships/font" Target="fonts/RalewayMedium-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RalewayMedium-boldItalic.fntdata"/><Relationship Id="rId7" Type="http://schemas.openxmlformats.org/officeDocument/2006/relationships/font" Target="fonts/Raleway-regular.fntdata"/><Relationship Id="rId8" Type="http://schemas.openxmlformats.org/officeDocument/2006/relationships/font" Target="fonts/Raleway-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2880000" y="2683759"/>
            <a:ext cx="4320000" cy="10389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Raleway"/>
                <a:ea typeface="Raleway"/>
                <a:cs typeface="Raleway"/>
                <a:sym typeface="Raleway"/>
              </a:rPr>
              <a:t>Lorem ipsum dolor sit amet, consectetur adipiscing elit. Aliquam vitae hendrerit nisl. Sed sed tellus blandit, viverra eros eu, ornare leo. Pellentesque habitant morbi tristique senectus et netus et malesuada fames ac turpis egestas. Suspendisse sagittis velit at tincidunt accumsan. Proin lacinia felis lacus, sed vulputate urna porttitor non. Donec facilisis mauris nec orci cursus, sit amet luctus lacus semper. </a:t>
            </a:r>
            <a:endParaRPr sz="900">
              <a:solidFill>
                <a:srgbClr val="666666"/>
              </a:solidFill>
              <a:latin typeface="Raleway"/>
              <a:ea typeface="Raleway"/>
              <a:cs typeface="Raleway"/>
              <a:sym typeface="Raleway"/>
            </a:endParaRPr>
          </a:p>
        </p:txBody>
      </p:sp>
      <p:sp>
        <p:nvSpPr>
          <p:cNvPr id="55" name="Google Shape;55;p13"/>
          <p:cNvSpPr txBox="1"/>
          <p:nvPr/>
        </p:nvSpPr>
        <p:spPr>
          <a:xfrm>
            <a:off x="2880000" y="4006450"/>
            <a:ext cx="3880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EXPERIENCIA PROFESIONAL</a:t>
            </a:r>
            <a:endParaRPr sz="1000">
              <a:latin typeface="Raleway SemiBold"/>
              <a:ea typeface="Raleway SemiBold"/>
              <a:cs typeface="Raleway SemiBold"/>
              <a:sym typeface="Raleway SemiBold"/>
            </a:endParaRPr>
          </a:p>
        </p:txBody>
      </p:sp>
      <p:sp>
        <p:nvSpPr>
          <p:cNvPr id="56" name="Google Shape;56;p13"/>
          <p:cNvSpPr/>
          <p:nvPr/>
        </p:nvSpPr>
        <p:spPr>
          <a:xfrm>
            <a:off x="2880000" y="4251677"/>
            <a:ext cx="43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57" name="Google Shape;57;p13"/>
          <p:cNvSpPr txBox="1"/>
          <p:nvPr/>
        </p:nvSpPr>
        <p:spPr>
          <a:xfrm>
            <a:off x="2880000" y="4506196"/>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Puesto de trabajo</a:t>
            </a:r>
            <a:endParaRPr sz="900">
              <a:solidFill>
                <a:srgbClr val="000000"/>
              </a:solidFill>
              <a:latin typeface="Raleway"/>
              <a:ea typeface="Raleway"/>
              <a:cs typeface="Raleway"/>
              <a:sym typeface="Raleway"/>
            </a:endParaRPr>
          </a:p>
        </p:txBody>
      </p:sp>
      <p:sp>
        <p:nvSpPr>
          <p:cNvPr id="58" name="Google Shape;58;p13"/>
          <p:cNvSpPr txBox="1"/>
          <p:nvPr/>
        </p:nvSpPr>
        <p:spPr>
          <a:xfrm>
            <a:off x="2885204" y="520525"/>
            <a:ext cx="4219200" cy="8313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3000">
                <a:solidFill>
                  <a:srgbClr val="25282D"/>
                </a:solidFill>
                <a:latin typeface="Raleway"/>
                <a:ea typeface="Raleway"/>
                <a:cs typeface="Raleway"/>
                <a:sym typeface="Raleway"/>
              </a:rPr>
              <a:t>JENNIFER </a:t>
            </a:r>
            <a:endParaRPr sz="3000">
              <a:solidFill>
                <a:srgbClr val="25282D"/>
              </a:solidFill>
              <a:latin typeface="Raleway"/>
              <a:ea typeface="Raleway"/>
              <a:cs typeface="Raleway"/>
              <a:sym typeface="Raleway"/>
            </a:endParaRPr>
          </a:p>
          <a:p>
            <a:pPr indent="0" lvl="0" marL="0" rtl="0" algn="l">
              <a:lnSpc>
                <a:spcPct val="90000"/>
              </a:lnSpc>
              <a:spcBef>
                <a:spcPts val="0"/>
              </a:spcBef>
              <a:spcAft>
                <a:spcPts val="0"/>
              </a:spcAft>
              <a:buNone/>
            </a:pPr>
            <a:r>
              <a:rPr lang="es" sz="3000">
                <a:solidFill>
                  <a:srgbClr val="25282D"/>
                </a:solidFill>
                <a:latin typeface="Raleway SemiBold"/>
                <a:ea typeface="Raleway SemiBold"/>
                <a:cs typeface="Raleway SemiBold"/>
                <a:sym typeface="Raleway SemiBold"/>
              </a:rPr>
              <a:t>LÓPEZ GÓMEZ</a:t>
            </a:r>
            <a:endParaRPr sz="3000">
              <a:solidFill>
                <a:srgbClr val="25282D"/>
              </a:solidFill>
              <a:latin typeface="Raleway SemiBold"/>
              <a:ea typeface="Raleway SemiBold"/>
              <a:cs typeface="Raleway SemiBold"/>
              <a:sym typeface="Raleway SemiBold"/>
            </a:endParaRPr>
          </a:p>
        </p:txBody>
      </p:sp>
      <p:sp>
        <p:nvSpPr>
          <p:cNvPr id="59" name="Google Shape;59;p13"/>
          <p:cNvSpPr txBox="1"/>
          <p:nvPr/>
        </p:nvSpPr>
        <p:spPr>
          <a:xfrm>
            <a:off x="2885204" y="1573188"/>
            <a:ext cx="27417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25282D"/>
                </a:solidFill>
                <a:latin typeface="Raleway Medium"/>
                <a:ea typeface="Raleway Medium"/>
                <a:cs typeface="Raleway Medium"/>
                <a:sym typeface="Raleway Medium"/>
              </a:rPr>
              <a:t>NOMBRE DE LA PROFESIÓN</a:t>
            </a:r>
            <a:endParaRPr sz="1000">
              <a:solidFill>
                <a:srgbClr val="25282D"/>
              </a:solidFill>
              <a:latin typeface="Raleway Medium"/>
              <a:ea typeface="Raleway Medium"/>
              <a:cs typeface="Raleway Medium"/>
              <a:sym typeface="Raleway Medium"/>
            </a:endParaRPr>
          </a:p>
        </p:txBody>
      </p:sp>
      <p:sp>
        <p:nvSpPr>
          <p:cNvPr id="60" name="Google Shape;60;p13"/>
          <p:cNvSpPr txBox="1"/>
          <p:nvPr/>
        </p:nvSpPr>
        <p:spPr>
          <a:xfrm>
            <a:off x="2880000" y="4723858"/>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Nome da empresa</a:t>
            </a:r>
            <a:endParaRPr sz="900">
              <a:solidFill>
                <a:srgbClr val="000000"/>
              </a:solidFill>
              <a:latin typeface="Raleway"/>
              <a:ea typeface="Raleway"/>
              <a:cs typeface="Raleway"/>
              <a:sym typeface="Raleway"/>
            </a:endParaRPr>
          </a:p>
        </p:txBody>
      </p:sp>
      <p:sp>
        <p:nvSpPr>
          <p:cNvPr id="61" name="Google Shape;61;p13"/>
          <p:cNvSpPr txBox="1"/>
          <p:nvPr/>
        </p:nvSpPr>
        <p:spPr>
          <a:xfrm>
            <a:off x="4204991" y="4507252"/>
            <a:ext cx="2994900" cy="1579200"/>
          </a:xfrm>
          <a:prstGeom prst="rect">
            <a:avLst/>
          </a:prstGeom>
          <a:noFill/>
          <a:ln>
            <a:noFill/>
          </a:ln>
        </p:spPr>
        <p:txBody>
          <a:bodyPr anchorCtr="0" anchor="t" bIns="0" lIns="0" spcFirstLastPara="1" rIns="0" wrap="square" tIns="0">
            <a:spAutoFit/>
          </a:bodyPr>
          <a:lstStyle/>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Aliquam vitae hendrerit nisl. Sed sed tellus blandit, viverra eros eu, ornare leo.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Pellentesque habitant morbi tristique senectus et netus et malesuada fames ac turpis egestas. Suspendisse sagittis velit at tincidunt accumsan.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Proin lacinia felis lacus, sed vulputate urna porttitor non. Donec facilisis mauris nec orci cursus, sit amet luctus lacus semper. </a:t>
            </a:r>
            <a:endParaRPr sz="900">
              <a:solidFill>
                <a:srgbClr val="666666"/>
              </a:solidFill>
              <a:latin typeface="Raleway"/>
              <a:ea typeface="Raleway"/>
              <a:cs typeface="Raleway"/>
              <a:sym typeface="Raleway"/>
            </a:endParaRPr>
          </a:p>
        </p:txBody>
      </p:sp>
      <p:sp>
        <p:nvSpPr>
          <p:cNvPr id="62" name="Google Shape;62;p13"/>
          <p:cNvSpPr txBox="1"/>
          <p:nvPr/>
        </p:nvSpPr>
        <p:spPr>
          <a:xfrm>
            <a:off x="2880000" y="4894208"/>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2017 - 2019</a:t>
            </a:r>
            <a:endParaRPr sz="900">
              <a:solidFill>
                <a:srgbClr val="000000"/>
              </a:solidFill>
              <a:latin typeface="Raleway"/>
              <a:ea typeface="Raleway"/>
              <a:cs typeface="Raleway"/>
              <a:sym typeface="Raleway"/>
            </a:endParaRPr>
          </a:p>
        </p:txBody>
      </p:sp>
      <p:sp>
        <p:nvSpPr>
          <p:cNvPr id="63" name="Google Shape;63;p13"/>
          <p:cNvSpPr txBox="1"/>
          <p:nvPr/>
        </p:nvSpPr>
        <p:spPr>
          <a:xfrm>
            <a:off x="2880000" y="2169850"/>
            <a:ext cx="3880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RESUMEN PROFESIONAL</a:t>
            </a:r>
            <a:endParaRPr sz="1000">
              <a:latin typeface="Raleway SemiBold"/>
              <a:ea typeface="Raleway SemiBold"/>
              <a:cs typeface="Raleway SemiBold"/>
              <a:sym typeface="Raleway SemiBold"/>
            </a:endParaRPr>
          </a:p>
        </p:txBody>
      </p:sp>
      <p:sp>
        <p:nvSpPr>
          <p:cNvPr id="64" name="Google Shape;64;p13"/>
          <p:cNvSpPr/>
          <p:nvPr/>
        </p:nvSpPr>
        <p:spPr>
          <a:xfrm>
            <a:off x="2880000" y="2415075"/>
            <a:ext cx="43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65" name="Google Shape;65;p13"/>
          <p:cNvSpPr/>
          <p:nvPr/>
        </p:nvSpPr>
        <p:spPr>
          <a:xfrm>
            <a:off x="2665075" y="4548675"/>
            <a:ext cx="12000" cy="5040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66" name="Google Shape;66;p13"/>
          <p:cNvSpPr txBox="1"/>
          <p:nvPr/>
        </p:nvSpPr>
        <p:spPr>
          <a:xfrm>
            <a:off x="2880000" y="6404843"/>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Puesto de trabajo</a:t>
            </a:r>
            <a:endParaRPr sz="900">
              <a:solidFill>
                <a:srgbClr val="000000"/>
              </a:solidFill>
              <a:latin typeface="Raleway"/>
              <a:ea typeface="Raleway"/>
              <a:cs typeface="Raleway"/>
              <a:sym typeface="Raleway"/>
            </a:endParaRPr>
          </a:p>
        </p:txBody>
      </p:sp>
      <p:sp>
        <p:nvSpPr>
          <p:cNvPr id="67" name="Google Shape;67;p13"/>
          <p:cNvSpPr txBox="1"/>
          <p:nvPr/>
        </p:nvSpPr>
        <p:spPr>
          <a:xfrm>
            <a:off x="2880000" y="6622505"/>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Nome da empresa</a:t>
            </a:r>
            <a:endParaRPr sz="900">
              <a:solidFill>
                <a:srgbClr val="000000"/>
              </a:solidFill>
              <a:latin typeface="Raleway"/>
              <a:ea typeface="Raleway"/>
              <a:cs typeface="Raleway"/>
              <a:sym typeface="Raleway"/>
            </a:endParaRPr>
          </a:p>
        </p:txBody>
      </p:sp>
      <p:sp>
        <p:nvSpPr>
          <p:cNvPr id="68" name="Google Shape;68;p13"/>
          <p:cNvSpPr txBox="1"/>
          <p:nvPr/>
        </p:nvSpPr>
        <p:spPr>
          <a:xfrm>
            <a:off x="2880000" y="6792855"/>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2017 - 2019</a:t>
            </a:r>
            <a:endParaRPr sz="900">
              <a:solidFill>
                <a:srgbClr val="000000"/>
              </a:solidFill>
              <a:latin typeface="Raleway"/>
              <a:ea typeface="Raleway"/>
              <a:cs typeface="Raleway"/>
              <a:sym typeface="Raleway"/>
            </a:endParaRPr>
          </a:p>
        </p:txBody>
      </p:sp>
      <p:sp>
        <p:nvSpPr>
          <p:cNvPr id="69" name="Google Shape;69;p13"/>
          <p:cNvSpPr txBox="1"/>
          <p:nvPr/>
        </p:nvSpPr>
        <p:spPr>
          <a:xfrm>
            <a:off x="2880000" y="8269090"/>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Puesto de trabajo</a:t>
            </a:r>
            <a:endParaRPr sz="900">
              <a:solidFill>
                <a:srgbClr val="000000"/>
              </a:solidFill>
              <a:latin typeface="Raleway"/>
              <a:ea typeface="Raleway"/>
              <a:cs typeface="Raleway"/>
              <a:sym typeface="Raleway"/>
            </a:endParaRPr>
          </a:p>
        </p:txBody>
      </p:sp>
      <p:sp>
        <p:nvSpPr>
          <p:cNvPr id="70" name="Google Shape;70;p13"/>
          <p:cNvSpPr txBox="1"/>
          <p:nvPr/>
        </p:nvSpPr>
        <p:spPr>
          <a:xfrm>
            <a:off x="2880000" y="8486753"/>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Nome da empresa</a:t>
            </a:r>
            <a:endParaRPr sz="900">
              <a:solidFill>
                <a:srgbClr val="000000"/>
              </a:solidFill>
              <a:latin typeface="Raleway"/>
              <a:ea typeface="Raleway"/>
              <a:cs typeface="Raleway"/>
              <a:sym typeface="Raleway"/>
            </a:endParaRPr>
          </a:p>
        </p:txBody>
      </p:sp>
      <p:sp>
        <p:nvSpPr>
          <p:cNvPr id="71" name="Google Shape;71;p13"/>
          <p:cNvSpPr txBox="1"/>
          <p:nvPr/>
        </p:nvSpPr>
        <p:spPr>
          <a:xfrm>
            <a:off x="2880000" y="8657102"/>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2017 - 2019</a:t>
            </a:r>
            <a:endParaRPr sz="900">
              <a:solidFill>
                <a:srgbClr val="000000"/>
              </a:solidFill>
              <a:latin typeface="Raleway"/>
              <a:ea typeface="Raleway"/>
              <a:cs typeface="Raleway"/>
              <a:sym typeface="Raleway"/>
            </a:endParaRPr>
          </a:p>
        </p:txBody>
      </p:sp>
      <p:sp>
        <p:nvSpPr>
          <p:cNvPr id="72" name="Google Shape;72;p13"/>
          <p:cNvSpPr txBox="1"/>
          <p:nvPr/>
        </p:nvSpPr>
        <p:spPr>
          <a:xfrm>
            <a:off x="360000" y="4508550"/>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Nombre del master</a:t>
            </a:r>
            <a:endParaRPr sz="900">
              <a:solidFill>
                <a:srgbClr val="000000"/>
              </a:solidFill>
              <a:latin typeface="Raleway"/>
              <a:ea typeface="Raleway"/>
              <a:cs typeface="Raleway"/>
              <a:sym typeface="Raleway"/>
            </a:endParaRPr>
          </a:p>
        </p:txBody>
      </p:sp>
      <p:sp>
        <p:nvSpPr>
          <p:cNvPr id="73" name="Google Shape;73;p13"/>
          <p:cNvSpPr txBox="1"/>
          <p:nvPr/>
        </p:nvSpPr>
        <p:spPr>
          <a:xfrm>
            <a:off x="360000" y="4713577"/>
            <a:ext cx="1242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Nombre de la escuela</a:t>
            </a:r>
            <a:endParaRPr sz="900">
              <a:solidFill>
                <a:srgbClr val="000000"/>
              </a:solidFill>
              <a:latin typeface="Raleway"/>
              <a:ea typeface="Raleway"/>
              <a:cs typeface="Raleway"/>
              <a:sym typeface="Raleway"/>
            </a:endParaRPr>
          </a:p>
        </p:txBody>
      </p:sp>
      <p:sp>
        <p:nvSpPr>
          <p:cNvPr id="74" name="Google Shape;74;p13"/>
          <p:cNvSpPr txBox="1"/>
          <p:nvPr/>
        </p:nvSpPr>
        <p:spPr>
          <a:xfrm>
            <a:off x="360000" y="4894562"/>
            <a:ext cx="12426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Raleway"/>
                <a:ea typeface="Raleway"/>
                <a:cs typeface="Raleway"/>
                <a:sym typeface="Raleway"/>
              </a:rPr>
              <a:t>2017 - 2018</a:t>
            </a:r>
            <a:endParaRPr sz="800">
              <a:solidFill>
                <a:srgbClr val="000000"/>
              </a:solidFill>
              <a:latin typeface="Raleway"/>
              <a:ea typeface="Raleway"/>
              <a:cs typeface="Raleway"/>
              <a:sym typeface="Raleway"/>
            </a:endParaRPr>
          </a:p>
        </p:txBody>
      </p:sp>
      <p:sp>
        <p:nvSpPr>
          <p:cNvPr id="75" name="Google Shape;75;p13"/>
          <p:cNvSpPr txBox="1"/>
          <p:nvPr/>
        </p:nvSpPr>
        <p:spPr>
          <a:xfrm>
            <a:off x="370200" y="6480308"/>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1</a:t>
            </a:r>
            <a:endParaRPr sz="900">
              <a:solidFill>
                <a:srgbClr val="000000"/>
              </a:solidFill>
              <a:latin typeface="Raleway"/>
              <a:ea typeface="Raleway"/>
              <a:cs typeface="Raleway"/>
              <a:sym typeface="Raleway"/>
            </a:endParaRPr>
          </a:p>
        </p:txBody>
      </p:sp>
      <p:sp>
        <p:nvSpPr>
          <p:cNvPr id="76" name="Google Shape;76;p13"/>
          <p:cNvSpPr txBox="1"/>
          <p:nvPr/>
        </p:nvSpPr>
        <p:spPr>
          <a:xfrm>
            <a:off x="360000" y="5976133"/>
            <a:ext cx="2154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HABILIDADES</a:t>
            </a:r>
            <a:endParaRPr sz="1000">
              <a:latin typeface="Raleway SemiBold"/>
              <a:ea typeface="Raleway SemiBold"/>
              <a:cs typeface="Raleway SemiBold"/>
              <a:sym typeface="Raleway SemiBold"/>
            </a:endParaRPr>
          </a:p>
        </p:txBody>
      </p:sp>
      <p:sp>
        <p:nvSpPr>
          <p:cNvPr id="77" name="Google Shape;77;p13"/>
          <p:cNvSpPr/>
          <p:nvPr/>
        </p:nvSpPr>
        <p:spPr>
          <a:xfrm>
            <a:off x="360000" y="6221358"/>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78" name="Google Shape;78;p13"/>
          <p:cNvSpPr txBox="1"/>
          <p:nvPr/>
        </p:nvSpPr>
        <p:spPr>
          <a:xfrm>
            <a:off x="360000" y="4005600"/>
            <a:ext cx="226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FORMACIÓN</a:t>
            </a:r>
            <a:endParaRPr sz="1000">
              <a:latin typeface="Raleway SemiBold"/>
              <a:ea typeface="Raleway SemiBold"/>
              <a:cs typeface="Raleway SemiBold"/>
              <a:sym typeface="Raleway SemiBold"/>
            </a:endParaRPr>
          </a:p>
        </p:txBody>
      </p:sp>
      <p:sp>
        <p:nvSpPr>
          <p:cNvPr id="79" name="Google Shape;79;p13"/>
          <p:cNvSpPr/>
          <p:nvPr/>
        </p:nvSpPr>
        <p:spPr>
          <a:xfrm>
            <a:off x="360000" y="4250813"/>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80" name="Google Shape;80;p13"/>
          <p:cNvSpPr txBox="1"/>
          <p:nvPr/>
        </p:nvSpPr>
        <p:spPr>
          <a:xfrm>
            <a:off x="354838" y="9183600"/>
            <a:ext cx="1620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REFERENCIAS</a:t>
            </a:r>
            <a:endParaRPr sz="1000">
              <a:latin typeface="Raleway SemiBold"/>
              <a:ea typeface="Raleway SemiBold"/>
              <a:cs typeface="Raleway SemiBold"/>
              <a:sym typeface="Raleway SemiBold"/>
            </a:endParaRPr>
          </a:p>
        </p:txBody>
      </p:sp>
      <p:sp>
        <p:nvSpPr>
          <p:cNvPr id="81" name="Google Shape;81;p13"/>
          <p:cNvSpPr/>
          <p:nvPr/>
        </p:nvSpPr>
        <p:spPr>
          <a:xfrm>
            <a:off x="354838" y="9428825"/>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82" name="Google Shape;82;p13"/>
          <p:cNvSpPr txBox="1"/>
          <p:nvPr/>
        </p:nvSpPr>
        <p:spPr>
          <a:xfrm>
            <a:off x="354838" y="9687600"/>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Eduardo López </a:t>
            </a:r>
            <a:endParaRPr sz="900">
              <a:solidFill>
                <a:srgbClr val="000000"/>
              </a:solidFill>
              <a:latin typeface="Raleway"/>
              <a:ea typeface="Raleway"/>
              <a:cs typeface="Raleway"/>
              <a:sym typeface="Raleway"/>
            </a:endParaRPr>
          </a:p>
        </p:txBody>
      </p:sp>
      <p:sp>
        <p:nvSpPr>
          <p:cNvPr id="83" name="Google Shape;83;p13"/>
          <p:cNvSpPr txBox="1"/>
          <p:nvPr/>
        </p:nvSpPr>
        <p:spPr>
          <a:xfrm>
            <a:off x="354838" y="9856800"/>
            <a:ext cx="198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Project Manager | Design Agency</a:t>
            </a:r>
            <a:endParaRPr sz="900">
              <a:solidFill>
                <a:srgbClr val="666666"/>
              </a:solidFill>
              <a:latin typeface="Raleway"/>
              <a:ea typeface="Raleway"/>
              <a:cs typeface="Raleway"/>
              <a:sym typeface="Raleway"/>
            </a:endParaRPr>
          </a:p>
        </p:txBody>
      </p:sp>
      <p:sp>
        <p:nvSpPr>
          <p:cNvPr id="84" name="Google Shape;84;p13"/>
          <p:cNvSpPr txBox="1"/>
          <p:nvPr/>
        </p:nvSpPr>
        <p:spPr>
          <a:xfrm>
            <a:off x="354838" y="10052300"/>
            <a:ext cx="16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Raleway"/>
                <a:ea typeface="Raleway"/>
                <a:cs typeface="Raleway"/>
                <a:sym typeface="Raleway"/>
              </a:rPr>
              <a:t>E: e.lopez@agency.com</a:t>
            </a:r>
            <a:endParaRPr sz="800">
              <a:solidFill>
                <a:srgbClr val="434343"/>
              </a:solidFill>
              <a:latin typeface="Raleway"/>
              <a:ea typeface="Raleway"/>
              <a:cs typeface="Raleway"/>
              <a:sym typeface="Raleway"/>
            </a:endParaRPr>
          </a:p>
        </p:txBody>
      </p:sp>
      <p:sp>
        <p:nvSpPr>
          <p:cNvPr id="85" name="Google Shape;85;p13"/>
          <p:cNvSpPr txBox="1"/>
          <p:nvPr/>
        </p:nvSpPr>
        <p:spPr>
          <a:xfrm>
            <a:off x="354838" y="10208375"/>
            <a:ext cx="16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Raleway"/>
                <a:ea typeface="Raleway"/>
                <a:cs typeface="Raleway"/>
                <a:sym typeface="Raleway"/>
              </a:rPr>
              <a:t>T: +34 xxx xxx xxx</a:t>
            </a:r>
            <a:endParaRPr sz="800">
              <a:solidFill>
                <a:srgbClr val="434343"/>
              </a:solidFill>
              <a:latin typeface="Raleway"/>
              <a:ea typeface="Raleway"/>
              <a:cs typeface="Raleway"/>
              <a:sym typeface="Raleway"/>
            </a:endParaRPr>
          </a:p>
        </p:txBody>
      </p:sp>
      <p:sp>
        <p:nvSpPr>
          <p:cNvPr id="86" name="Google Shape;86;p13"/>
          <p:cNvSpPr txBox="1"/>
          <p:nvPr/>
        </p:nvSpPr>
        <p:spPr>
          <a:xfrm>
            <a:off x="360000" y="5253600"/>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Nombre del grado</a:t>
            </a:r>
            <a:endParaRPr sz="900">
              <a:solidFill>
                <a:srgbClr val="000000"/>
              </a:solidFill>
              <a:latin typeface="Raleway"/>
              <a:ea typeface="Raleway"/>
              <a:cs typeface="Raleway"/>
              <a:sym typeface="Raleway"/>
            </a:endParaRPr>
          </a:p>
        </p:txBody>
      </p:sp>
      <p:sp>
        <p:nvSpPr>
          <p:cNvPr id="87" name="Google Shape;87;p13"/>
          <p:cNvSpPr txBox="1"/>
          <p:nvPr/>
        </p:nvSpPr>
        <p:spPr>
          <a:xfrm>
            <a:off x="360000" y="5458627"/>
            <a:ext cx="1242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Nombre de la escuela</a:t>
            </a:r>
            <a:endParaRPr sz="900">
              <a:solidFill>
                <a:srgbClr val="000000"/>
              </a:solidFill>
              <a:latin typeface="Raleway"/>
              <a:ea typeface="Raleway"/>
              <a:cs typeface="Raleway"/>
              <a:sym typeface="Raleway"/>
            </a:endParaRPr>
          </a:p>
        </p:txBody>
      </p:sp>
      <p:sp>
        <p:nvSpPr>
          <p:cNvPr id="88" name="Google Shape;88;p13"/>
          <p:cNvSpPr txBox="1"/>
          <p:nvPr/>
        </p:nvSpPr>
        <p:spPr>
          <a:xfrm>
            <a:off x="360000" y="5639612"/>
            <a:ext cx="12426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Raleway"/>
                <a:ea typeface="Raleway"/>
                <a:cs typeface="Raleway"/>
                <a:sym typeface="Raleway"/>
              </a:rPr>
              <a:t>2017 - 2018</a:t>
            </a:r>
            <a:endParaRPr sz="800">
              <a:solidFill>
                <a:srgbClr val="000000"/>
              </a:solidFill>
              <a:latin typeface="Raleway"/>
              <a:ea typeface="Raleway"/>
              <a:cs typeface="Raleway"/>
              <a:sym typeface="Raleway"/>
            </a:endParaRPr>
          </a:p>
        </p:txBody>
      </p:sp>
      <p:grpSp>
        <p:nvGrpSpPr>
          <p:cNvPr id="89" name="Google Shape;89;p13"/>
          <p:cNvGrpSpPr/>
          <p:nvPr/>
        </p:nvGrpSpPr>
        <p:grpSpPr>
          <a:xfrm>
            <a:off x="360000" y="2676594"/>
            <a:ext cx="1969675" cy="919637"/>
            <a:chOff x="399125" y="279128"/>
            <a:chExt cx="1969675" cy="919637"/>
          </a:xfrm>
        </p:grpSpPr>
        <p:sp>
          <p:nvSpPr>
            <p:cNvPr id="90" name="Google Shape;90;p13"/>
            <p:cNvSpPr txBox="1"/>
            <p:nvPr/>
          </p:nvSpPr>
          <p:spPr>
            <a:xfrm>
              <a:off x="626401" y="281288"/>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+34 123 456 789</a:t>
              </a:r>
              <a:endParaRPr sz="800">
                <a:solidFill>
                  <a:srgbClr val="666666"/>
                </a:solidFill>
                <a:latin typeface="Raleway Medium"/>
                <a:ea typeface="Raleway Medium"/>
                <a:cs typeface="Raleway Medium"/>
                <a:sym typeface="Raleway Medium"/>
              </a:endParaRPr>
            </a:p>
          </p:txBody>
        </p:sp>
        <p:sp>
          <p:nvSpPr>
            <p:cNvPr id="91" name="Google Shape;91;p13"/>
            <p:cNvSpPr/>
            <p:nvPr/>
          </p:nvSpPr>
          <p:spPr>
            <a:xfrm>
              <a:off x="399506" y="279128"/>
              <a:ext cx="128843" cy="129668"/>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nvGrpSpPr>
            <p:cNvPr id="92" name="Google Shape;92;p13"/>
            <p:cNvGrpSpPr/>
            <p:nvPr/>
          </p:nvGrpSpPr>
          <p:grpSpPr>
            <a:xfrm>
              <a:off x="399392" y="549863"/>
              <a:ext cx="137182" cy="108000"/>
              <a:chOff x="2156000" y="3003250"/>
              <a:chExt cx="146750" cy="117200"/>
            </a:xfrm>
          </p:grpSpPr>
          <p:sp>
            <p:nvSpPr>
              <p:cNvPr id="93" name="Google Shape;93;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94" name="Google Shape;94;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sp>
          <p:nvSpPr>
            <p:cNvPr id="95" name="Google Shape;95;p13"/>
            <p:cNvSpPr txBox="1"/>
            <p:nvPr/>
          </p:nvSpPr>
          <p:spPr>
            <a:xfrm>
              <a:off x="626401" y="541194"/>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email@email.com</a:t>
              </a:r>
              <a:endParaRPr sz="800">
                <a:solidFill>
                  <a:srgbClr val="666666"/>
                </a:solidFill>
                <a:latin typeface="Raleway Medium"/>
                <a:ea typeface="Raleway Medium"/>
                <a:cs typeface="Raleway Medium"/>
                <a:sym typeface="Raleway Medium"/>
              </a:endParaRPr>
            </a:p>
          </p:txBody>
        </p:sp>
        <p:grpSp>
          <p:nvGrpSpPr>
            <p:cNvPr id="96" name="Google Shape;96;p13"/>
            <p:cNvGrpSpPr/>
            <p:nvPr/>
          </p:nvGrpSpPr>
          <p:grpSpPr>
            <a:xfrm>
              <a:off x="399125" y="794465"/>
              <a:ext cx="129602" cy="155520"/>
              <a:chOff x="2792450" y="2981325"/>
              <a:chExt cx="132450" cy="162000"/>
            </a:xfrm>
          </p:grpSpPr>
          <p:sp>
            <p:nvSpPr>
              <p:cNvPr id="97" name="Google Shape;97;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98" name="Google Shape;98;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sp>
          <p:nvSpPr>
            <p:cNvPr id="99" name="Google Shape;99;p13"/>
            <p:cNvSpPr txBox="1"/>
            <p:nvPr/>
          </p:nvSpPr>
          <p:spPr>
            <a:xfrm>
              <a:off x="626401" y="809560"/>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Ciudad. 00123</a:t>
              </a:r>
              <a:endParaRPr sz="800">
                <a:solidFill>
                  <a:srgbClr val="666666"/>
                </a:solidFill>
                <a:latin typeface="Raleway Medium"/>
                <a:ea typeface="Raleway Medium"/>
                <a:cs typeface="Raleway Medium"/>
                <a:sym typeface="Raleway Medium"/>
              </a:endParaRPr>
            </a:p>
          </p:txBody>
        </p:sp>
        <p:sp>
          <p:nvSpPr>
            <p:cNvPr id="100" name="Google Shape;100;p13"/>
            <p:cNvSpPr txBox="1"/>
            <p:nvPr/>
          </p:nvSpPr>
          <p:spPr>
            <a:xfrm>
              <a:off x="626400" y="1075765"/>
              <a:ext cx="17424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linkedin.com/nombreapellido</a:t>
              </a:r>
              <a:endParaRPr sz="800">
                <a:solidFill>
                  <a:srgbClr val="666666"/>
                </a:solidFill>
                <a:latin typeface="Raleway Medium"/>
                <a:ea typeface="Raleway Medium"/>
                <a:cs typeface="Raleway Medium"/>
                <a:sym typeface="Raleway Medium"/>
              </a:endParaRPr>
            </a:p>
          </p:txBody>
        </p:sp>
        <p:grpSp>
          <p:nvGrpSpPr>
            <p:cNvPr id="101" name="Google Shape;101;p13"/>
            <p:cNvGrpSpPr/>
            <p:nvPr/>
          </p:nvGrpSpPr>
          <p:grpSpPr>
            <a:xfrm>
              <a:off x="404999" y="1064253"/>
              <a:ext cx="126000" cy="121797"/>
              <a:chOff x="887900" y="2989900"/>
              <a:chExt cx="146750" cy="143900"/>
            </a:xfrm>
          </p:grpSpPr>
          <p:sp>
            <p:nvSpPr>
              <p:cNvPr id="102" name="Google Shape;102;p13"/>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103" name="Google Shape;103;p13"/>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104" name="Google Shape;104;p13"/>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grpSp>
      <p:sp>
        <p:nvSpPr>
          <p:cNvPr id="105" name="Google Shape;105;p13"/>
          <p:cNvSpPr txBox="1"/>
          <p:nvPr/>
        </p:nvSpPr>
        <p:spPr>
          <a:xfrm>
            <a:off x="370200" y="6689683"/>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2</a:t>
            </a:r>
            <a:endParaRPr sz="900">
              <a:solidFill>
                <a:srgbClr val="000000"/>
              </a:solidFill>
              <a:latin typeface="Raleway"/>
              <a:ea typeface="Raleway"/>
              <a:cs typeface="Raleway"/>
              <a:sym typeface="Raleway"/>
            </a:endParaRPr>
          </a:p>
        </p:txBody>
      </p:sp>
      <p:sp>
        <p:nvSpPr>
          <p:cNvPr id="106" name="Google Shape;106;p13"/>
          <p:cNvSpPr txBox="1"/>
          <p:nvPr/>
        </p:nvSpPr>
        <p:spPr>
          <a:xfrm>
            <a:off x="370200" y="6900051"/>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3</a:t>
            </a:r>
            <a:endParaRPr sz="900">
              <a:solidFill>
                <a:srgbClr val="000000"/>
              </a:solidFill>
              <a:latin typeface="Raleway"/>
              <a:ea typeface="Raleway"/>
              <a:cs typeface="Raleway"/>
              <a:sym typeface="Raleway"/>
            </a:endParaRPr>
          </a:p>
        </p:txBody>
      </p:sp>
      <p:sp>
        <p:nvSpPr>
          <p:cNvPr id="107" name="Google Shape;107;p13"/>
          <p:cNvSpPr txBox="1"/>
          <p:nvPr/>
        </p:nvSpPr>
        <p:spPr>
          <a:xfrm>
            <a:off x="370200" y="7109426"/>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4</a:t>
            </a:r>
            <a:endParaRPr sz="900">
              <a:solidFill>
                <a:srgbClr val="000000"/>
              </a:solidFill>
              <a:latin typeface="Raleway"/>
              <a:ea typeface="Raleway"/>
              <a:cs typeface="Raleway"/>
              <a:sym typeface="Raleway"/>
            </a:endParaRPr>
          </a:p>
        </p:txBody>
      </p:sp>
      <p:sp>
        <p:nvSpPr>
          <p:cNvPr id="108" name="Google Shape;108;p13"/>
          <p:cNvSpPr txBox="1"/>
          <p:nvPr/>
        </p:nvSpPr>
        <p:spPr>
          <a:xfrm>
            <a:off x="370200" y="7320894"/>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5</a:t>
            </a:r>
            <a:endParaRPr sz="900">
              <a:solidFill>
                <a:srgbClr val="000000"/>
              </a:solidFill>
              <a:latin typeface="Raleway"/>
              <a:ea typeface="Raleway"/>
              <a:cs typeface="Raleway"/>
              <a:sym typeface="Raleway"/>
            </a:endParaRPr>
          </a:p>
        </p:txBody>
      </p:sp>
      <p:sp>
        <p:nvSpPr>
          <p:cNvPr id="109" name="Google Shape;109;p13"/>
          <p:cNvSpPr txBox="1"/>
          <p:nvPr/>
        </p:nvSpPr>
        <p:spPr>
          <a:xfrm>
            <a:off x="370200" y="7530269"/>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6</a:t>
            </a:r>
            <a:endParaRPr sz="900">
              <a:solidFill>
                <a:srgbClr val="000000"/>
              </a:solidFill>
              <a:latin typeface="Raleway"/>
              <a:ea typeface="Raleway"/>
              <a:cs typeface="Raleway"/>
              <a:sym typeface="Raleway"/>
            </a:endParaRPr>
          </a:p>
        </p:txBody>
      </p:sp>
      <p:sp>
        <p:nvSpPr>
          <p:cNvPr id="110" name="Google Shape;110;p13"/>
          <p:cNvSpPr txBox="1"/>
          <p:nvPr/>
        </p:nvSpPr>
        <p:spPr>
          <a:xfrm>
            <a:off x="4204991" y="6404451"/>
            <a:ext cx="2994900" cy="1579200"/>
          </a:xfrm>
          <a:prstGeom prst="rect">
            <a:avLst/>
          </a:prstGeom>
          <a:noFill/>
          <a:ln>
            <a:noFill/>
          </a:ln>
        </p:spPr>
        <p:txBody>
          <a:bodyPr anchorCtr="0" anchor="t" bIns="0" lIns="0" spcFirstLastPara="1" rIns="0" wrap="square" tIns="0">
            <a:spAutoFit/>
          </a:bodyPr>
          <a:lstStyle/>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Aliquam vitae hendrerit nisl. Sed sed tellus blandit, viverra eros eu, ornare leo.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Pellentesque habitant morbi tristique senectus et netus et malesuada fames ac turpis egestas. Suspendisse sagittis velit at tincidunt accumsan.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Proin lacinia felis lacus, sed vulputate urna porttitor non. Donec facilisis mauris nec orci cursus, sit amet luctus lacus semper. </a:t>
            </a:r>
            <a:endParaRPr sz="900">
              <a:solidFill>
                <a:srgbClr val="666666"/>
              </a:solidFill>
              <a:latin typeface="Raleway"/>
              <a:ea typeface="Raleway"/>
              <a:cs typeface="Raleway"/>
              <a:sym typeface="Raleway"/>
            </a:endParaRPr>
          </a:p>
        </p:txBody>
      </p:sp>
      <p:sp>
        <p:nvSpPr>
          <p:cNvPr id="111" name="Google Shape;111;p13"/>
          <p:cNvSpPr txBox="1"/>
          <p:nvPr/>
        </p:nvSpPr>
        <p:spPr>
          <a:xfrm>
            <a:off x="4204991" y="8269250"/>
            <a:ext cx="2994900" cy="1579200"/>
          </a:xfrm>
          <a:prstGeom prst="rect">
            <a:avLst/>
          </a:prstGeom>
          <a:noFill/>
          <a:ln>
            <a:noFill/>
          </a:ln>
        </p:spPr>
        <p:txBody>
          <a:bodyPr anchorCtr="0" anchor="t" bIns="0" lIns="0" spcFirstLastPara="1" rIns="0" wrap="square" tIns="0">
            <a:spAutoFit/>
          </a:bodyPr>
          <a:lstStyle/>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Aliquam vitae hendrerit nisl. Sed sed tellus blandit, viverra eros eu, ornare leo.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Pellentesque habitant morbi tristique senectus et netus et malesuada fames ac turpis egestas. Suspendisse sagittis velit at tincidunt accumsan.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Proin lacinia felis lacus, sed vulputate urna porttitor non. Donec facilisis mauris nec orci cursus, sit amet luctus lacus semper. </a:t>
            </a:r>
            <a:endParaRPr sz="900">
              <a:solidFill>
                <a:srgbClr val="666666"/>
              </a:solidFill>
              <a:latin typeface="Raleway"/>
              <a:ea typeface="Raleway"/>
              <a:cs typeface="Raleway"/>
              <a:sym typeface="Raleway"/>
            </a:endParaRPr>
          </a:p>
        </p:txBody>
      </p:sp>
      <p:sp>
        <p:nvSpPr>
          <p:cNvPr id="112" name="Google Shape;112;p13"/>
          <p:cNvSpPr/>
          <p:nvPr/>
        </p:nvSpPr>
        <p:spPr>
          <a:xfrm rot="8999907">
            <a:off x="-1026492" y="-1102467"/>
            <a:ext cx="2616477" cy="2616477"/>
          </a:xfrm>
          <a:prstGeom prst="blockArc">
            <a:avLst>
              <a:gd fmla="val 10800000" name="adj1"/>
              <a:gd fmla="val 3042" name="adj2"/>
              <a:gd fmla="val 11300" name="adj3"/>
            </a:avLst>
          </a:prstGeom>
          <a:solidFill>
            <a:srgbClr val="F9BC2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pic>
        <p:nvPicPr>
          <p:cNvPr id="113" name="Google Shape;113;p13" title="Lucid_Realism_Create_a_professional_portrait_for_a_makeup_arti_2.jpg"/>
          <p:cNvPicPr preferRelativeResize="0"/>
          <p:nvPr/>
        </p:nvPicPr>
        <p:blipFill rotWithShape="1">
          <a:blip r:embed="rId3">
            <a:alphaModFix/>
          </a:blip>
          <a:srcRect b="16697" l="11222" r="11222" t="5746"/>
          <a:stretch/>
        </p:blipFill>
        <p:spPr>
          <a:xfrm>
            <a:off x="810000" y="479238"/>
            <a:ext cx="1080000" cy="1080000"/>
          </a:xfrm>
          <a:prstGeom prst="ellipse">
            <a:avLst/>
          </a:prstGeom>
          <a:noFill/>
          <a:ln>
            <a:noFill/>
          </a:ln>
        </p:spPr>
      </p:pic>
      <p:sp>
        <p:nvSpPr>
          <p:cNvPr id="114" name="Google Shape;114;p13"/>
          <p:cNvSpPr/>
          <p:nvPr/>
        </p:nvSpPr>
        <p:spPr>
          <a:xfrm>
            <a:off x="2609575" y="4516125"/>
            <a:ext cx="123000" cy="1230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15" name="Google Shape;115;p13"/>
          <p:cNvSpPr/>
          <p:nvPr/>
        </p:nvSpPr>
        <p:spPr>
          <a:xfrm>
            <a:off x="2609575" y="6404300"/>
            <a:ext cx="123000" cy="1230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16" name="Google Shape;116;p13"/>
          <p:cNvSpPr/>
          <p:nvPr/>
        </p:nvSpPr>
        <p:spPr>
          <a:xfrm>
            <a:off x="2609575" y="8276575"/>
            <a:ext cx="123000" cy="1230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17" name="Google Shape;117;p13"/>
          <p:cNvSpPr txBox="1"/>
          <p:nvPr/>
        </p:nvSpPr>
        <p:spPr>
          <a:xfrm>
            <a:off x="360000" y="2170200"/>
            <a:ext cx="226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CONTACTO</a:t>
            </a:r>
            <a:endParaRPr sz="1000">
              <a:latin typeface="Raleway SemiBold"/>
              <a:ea typeface="Raleway SemiBold"/>
              <a:cs typeface="Raleway SemiBold"/>
              <a:sym typeface="Raleway SemiBold"/>
            </a:endParaRPr>
          </a:p>
        </p:txBody>
      </p:sp>
      <p:sp>
        <p:nvSpPr>
          <p:cNvPr id="118" name="Google Shape;118;p13"/>
          <p:cNvSpPr/>
          <p:nvPr/>
        </p:nvSpPr>
        <p:spPr>
          <a:xfrm>
            <a:off x="360000" y="2415413"/>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19" name="Google Shape;119;p13"/>
          <p:cNvSpPr txBox="1"/>
          <p:nvPr/>
        </p:nvSpPr>
        <p:spPr>
          <a:xfrm>
            <a:off x="370200" y="8420433"/>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Idioma 1</a:t>
            </a:r>
            <a:endParaRPr sz="900">
              <a:solidFill>
                <a:srgbClr val="000000"/>
              </a:solidFill>
              <a:latin typeface="Raleway"/>
              <a:ea typeface="Raleway"/>
              <a:cs typeface="Raleway"/>
              <a:sym typeface="Raleway"/>
            </a:endParaRPr>
          </a:p>
        </p:txBody>
      </p:sp>
      <p:sp>
        <p:nvSpPr>
          <p:cNvPr id="120" name="Google Shape;120;p13"/>
          <p:cNvSpPr txBox="1"/>
          <p:nvPr/>
        </p:nvSpPr>
        <p:spPr>
          <a:xfrm>
            <a:off x="360000" y="7916258"/>
            <a:ext cx="2154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IDIOMAS</a:t>
            </a:r>
            <a:endParaRPr sz="1000">
              <a:latin typeface="Raleway SemiBold"/>
              <a:ea typeface="Raleway SemiBold"/>
              <a:cs typeface="Raleway SemiBold"/>
              <a:sym typeface="Raleway SemiBold"/>
            </a:endParaRPr>
          </a:p>
        </p:txBody>
      </p:sp>
      <p:sp>
        <p:nvSpPr>
          <p:cNvPr id="121" name="Google Shape;121;p13"/>
          <p:cNvSpPr/>
          <p:nvPr/>
        </p:nvSpPr>
        <p:spPr>
          <a:xfrm>
            <a:off x="360000" y="8161483"/>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22" name="Google Shape;122;p13"/>
          <p:cNvSpPr txBox="1"/>
          <p:nvPr/>
        </p:nvSpPr>
        <p:spPr>
          <a:xfrm>
            <a:off x="370200" y="8629808"/>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idioma 2</a:t>
            </a:r>
            <a:endParaRPr sz="900">
              <a:solidFill>
                <a:srgbClr val="000000"/>
              </a:solidFill>
              <a:latin typeface="Raleway"/>
              <a:ea typeface="Raleway"/>
              <a:cs typeface="Raleway"/>
              <a:sym typeface="Raleway"/>
            </a:endParaRPr>
          </a:p>
        </p:txBody>
      </p:sp>
      <p:sp>
        <p:nvSpPr>
          <p:cNvPr id="123" name="Google Shape;123;p13"/>
          <p:cNvSpPr txBox="1"/>
          <p:nvPr/>
        </p:nvSpPr>
        <p:spPr>
          <a:xfrm>
            <a:off x="370200" y="8840176"/>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Idioma 3</a:t>
            </a:r>
            <a:endParaRPr sz="900">
              <a:solidFill>
                <a:srgbClr val="000000"/>
              </a:solidFill>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