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Raleway"/>
      <p:regular r:id="rId7"/>
      <p:bold r:id="rId8"/>
      <p:italic r:id="rId9"/>
      <p:boldItalic r:id="rId10"/>
    </p:embeddedFont>
    <p:embeddedFont>
      <p:font typeface="Urbanist Medium"/>
      <p:regular r:id="rId11"/>
      <p:bold r:id="rId12"/>
      <p:italic r:id="rId13"/>
      <p:boldItalic r:id="rId14"/>
    </p:embeddedFont>
    <p:embeddedFont>
      <p:font typeface="Urbanist SemiBold"/>
      <p:regular r:id="rId15"/>
      <p:bold r:id="rId16"/>
      <p:italic r:id="rId17"/>
      <p:boldItalic r:id="rId18"/>
    </p:embeddedFont>
    <p:embeddedFont>
      <p:font typeface="Urbanist"/>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Urbanist-bold.fntdata"/><Relationship Id="rId11" Type="http://schemas.openxmlformats.org/officeDocument/2006/relationships/font" Target="fonts/UrbanistMedium-regular.fntdata"/><Relationship Id="rId22" Type="http://schemas.openxmlformats.org/officeDocument/2006/relationships/font" Target="fonts/Urbanist-boldItalic.fntdata"/><Relationship Id="rId10" Type="http://schemas.openxmlformats.org/officeDocument/2006/relationships/font" Target="fonts/Raleway-boldItalic.fntdata"/><Relationship Id="rId21" Type="http://schemas.openxmlformats.org/officeDocument/2006/relationships/font" Target="fonts/Urbanist-italic.fntdata"/><Relationship Id="rId13" Type="http://schemas.openxmlformats.org/officeDocument/2006/relationships/font" Target="fonts/UrbanistMedium-italic.fntdata"/><Relationship Id="rId12" Type="http://schemas.openxmlformats.org/officeDocument/2006/relationships/font" Target="fonts/UrbanistMedium-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15" Type="http://schemas.openxmlformats.org/officeDocument/2006/relationships/font" Target="fonts/UrbanistSemiBold-regular.fntdata"/><Relationship Id="rId14" Type="http://schemas.openxmlformats.org/officeDocument/2006/relationships/font" Target="fonts/UrbanistMedium-boldItalic.fntdata"/><Relationship Id="rId17" Type="http://schemas.openxmlformats.org/officeDocument/2006/relationships/font" Target="fonts/UrbanistSemiBold-italic.fntdata"/><Relationship Id="rId16" Type="http://schemas.openxmlformats.org/officeDocument/2006/relationships/font" Target="fonts/UrbanistSemiBold-bold.fntdata"/><Relationship Id="rId5" Type="http://schemas.openxmlformats.org/officeDocument/2006/relationships/notesMaster" Target="notesMasters/notesMaster1.xml"/><Relationship Id="rId19" Type="http://schemas.openxmlformats.org/officeDocument/2006/relationships/font" Target="fonts/Urbanist-regular.fntdata"/><Relationship Id="rId6" Type="http://schemas.openxmlformats.org/officeDocument/2006/relationships/slide" Target="slides/slide1.xml"/><Relationship Id="rId18" Type="http://schemas.openxmlformats.org/officeDocument/2006/relationships/font" Target="fonts/UrbanistSemiBold-boldItalic.fntdata"/><Relationship Id="rId7" Type="http://schemas.openxmlformats.org/officeDocument/2006/relationships/font" Target="fonts/Raleway-regular.fntdata"/><Relationship Id="rId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270000" y="1977900"/>
            <a:ext cx="7020000" cy="14202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55" name="Google Shape;55;p13"/>
          <p:cNvSpPr txBox="1"/>
          <p:nvPr/>
        </p:nvSpPr>
        <p:spPr>
          <a:xfrm>
            <a:off x="640500" y="621100"/>
            <a:ext cx="4439100" cy="415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s" sz="2700">
                <a:latin typeface="Urbanist"/>
                <a:ea typeface="Urbanist"/>
                <a:cs typeface="Urbanist"/>
                <a:sym typeface="Urbanist"/>
              </a:rPr>
              <a:t>JUAN</a:t>
            </a:r>
            <a:r>
              <a:rPr b="1" lang="es" sz="2700">
                <a:latin typeface="Urbanist"/>
                <a:ea typeface="Urbanist"/>
                <a:cs typeface="Urbanist"/>
                <a:sym typeface="Urbanist"/>
              </a:rPr>
              <a:t> SÁNCHEZ LÓPEZ</a:t>
            </a:r>
            <a:endParaRPr b="1" sz="2700">
              <a:latin typeface="Urbanist"/>
              <a:ea typeface="Urbanist"/>
              <a:cs typeface="Urbanist"/>
              <a:sym typeface="Urbanist"/>
            </a:endParaRPr>
          </a:p>
        </p:txBody>
      </p:sp>
      <p:sp>
        <p:nvSpPr>
          <p:cNvPr id="56" name="Google Shape;56;p13"/>
          <p:cNvSpPr txBox="1"/>
          <p:nvPr/>
        </p:nvSpPr>
        <p:spPr>
          <a:xfrm>
            <a:off x="640500" y="4076600"/>
            <a:ext cx="3942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Urbanist"/>
                <a:ea typeface="Urbanist"/>
                <a:cs typeface="Urbanist"/>
                <a:sym typeface="Urbanist"/>
              </a:rPr>
              <a:t>Puesto de trabajo</a:t>
            </a:r>
            <a:endParaRPr sz="1000">
              <a:solidFill>
                <a:srgbClr val="666666"/>
              </a:solidFill>
              <a:latin typeface="Urbanist"/>
              <a:ea typeface="Urbanist"/>
              <a:cs typeface="Urbanist"/>
              <a:sym typeface="Urbanist"/>
            </a:endParaRPr>
          </a:p>
        </p:txBody>
      </p:sp>
      <p:sp>
        <p:nvSpPr>
          <p:cNvPr id="57" name="Google Shape;57;p13"/>
          <p:cNvSpPr txBox="1"/>
          <p:nvPr/>
        </p:nvSpPr>
        <p:spPr>
          <a:xfrm>
            <a:off x="640500" y="2317450"/>
            <a:ext cx="3942000" cy="694200"/>
          </a:xfrm>
          <a:prstGeom prst="rect">
            <a:avLst/>
          </a:prstGeom>
          <a:noFill/>
          <a:ln>
            <a:noFill/>
          </a:ln>
        </p:spPr>
        <p:txBody>
          <a:bodyPr anchorCtr="0" anchor="t" bIns="0" lIns="0" spcFirstLastPara="1" rIns="0" wrap="square" tIns="0">
            <a:spAutoFit/>
          </a:bodyPr>
          <a:lstStyle/>
          <a:p>
            <a:pPr indent="0" lvl="0" marL="0" rtl="0" algn="just">
              <a:lnSpc>
                <a:spcPct val="130000"/>
              </a:lnSpc>
              <a:spcBef>
                <a:spcPts val="0"/>
              </a:spcBef>
              <a:spcAft>
                <a:spcPts val="0"/>
              </a:spcAft>
              <a:buNone/>
            </a:pPr>
            <a:r>
              <a:rPr lang="es" sz="900">
                <a:solidFill>
                  <a:srgbClr val="FFFFFF"/>
                </a:solidFill>
                <a:latin typeface="Urbanist"/>
                <a:ea typeface="Urbanist"/>
                <a:cs typeface="Urbanist"/>
                <a:sym typeface="Urbanist"/>
              </a:rPr>
              <a:t>Lorem ipsum dolor sit amet, consectetur adipiscing elit. Quisque nisl diam, ultrices non quam eu, rutrum ultricies ipsum. Lorem ipsum dolor sit amet, consectetur adipiscing elit. Quisque nisl diam, ultrices non quam eu, rutrum ultricies ipsum. Lorem ipsum dolor sit amet, consectetur adipiscing elit.</a:t>
            </a:r>
            <a:r>
              <a:rPr lang="es" sz="1000">
                <a:solidFill>
                  <a:srgbClr val="FFFFFF"/>
                </a:solidFill>
                <a:latin typeface="Urbanist"/>
                <a:ea typeface="Urbanist"/>
                <a:cs typeface="Urbanist"/>
                <a:sym typeface="Urbanist"/>
              </a:rPr>
              <a:t> </a:t>
            </a:r>
            <a:endParaRPr sz="1000">
              <a:solidFill>
                <a:srgbClr val="FFFFFF"/>
              </a:solidFill>
              <a:latin typeface="Urbanist"/>
              <a:ea typeface="Urbanist"/>
              <a:cs typeface="Urbanist"/>
              <a:sym typeface="Urbanist"/>
            </a:endParaRPr>
          </a:p>
        </p:txBody>
      </p:sp>
      <p:sp>
        <p:nvSpPr>
          <p:cNvPr id="58" name="Google Shape;58;p13"/>
          <p:cNvSpPr txBox="1"/>
          <p:nvPr/>
        </p:nvSpPr>
        <p:spPr>
          <a:xfrm>
            <a:off x="640500" y="1164491"/>
            <a:ext cx="3007800" cy="2154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s">
                <a:latin typeface="Urbanist Medium"/>
                <a:ea typeface="Urbanist Medium"/>
                <a:cs typeface="Urbanist Medium"/>
                <a:sym typeface="Urbanist Medium"/>
              </a:rPr>
              <a:t>Nombre de la profesión</a:t>
            </a:r>
            <a:endParaRPr>
              <a:latin typeface="Urbanist Medium"/>
              <a:ea typeface="Urbanist Medium"/>
              <a:cs typeface="Urbanist Medium"/>
              <a:sym typeface="Urbanist Medium"/>
            </a:endParaRPr>
          </a:p>
        </p:txBody>
      </p:sp>
      <p:sp>
        <p:nvSpPr>
          <p:cNvPr id="59" name="Google Shape;59;p13"/>
          <p:cNvSpPr txBox="1"/>
          <p:nvPr/>
        </p:nvSpPr>
        <p:spPr>
          <a:xfrm>
            <a:off x="640500" y="3636000"/>
            <a:ext cx="15396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Urbanist SemiBold"/>
                <a:ea typeface="Urbanist SemiBold"/>
                <a:cs typeface="Urbanist SemiBold"/>
                <a:sym typeface="Urbanist SemiBold"/>
              </a:rPr>
              <a:t>EXPERIENCIA</a:t>
            </a:r>
            <a:endParaRPr sz="1200">
              <a:latin typeface="Urbanist SemiBold"/>
              <a:ea typeface="Urbanist SemiBold"/>
              <a:cs typeface="Urbanist SemiBold"/>
              <a:sym typeface="Urbanist SemiBold"/>
            </a:endParaRPr>
          </a:p>
        </p:txBody>
      </p:sp>
      <p:sp>
        <p:nvSpPr>
          <p:cNvPr id="60" name="Google Shape;60;p13"/>
          <p:cNvSpPr txBox="1"/>
          <p:nvPr/>
        </p:nvSpPr>
        <p:spPr>
          <a:xfrm>
            <a:off x="640500" y="4277550"/>
            <a:ext cx="3942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a:ea typeface="Urbanist"/>
                <a:cs typeface="Urbanist"/>
                <a:sym typeface="Urbanist"/>
              </a:rPr>
              <a:t>Nombre de la empresa  |  2017-2018</a:t>
            </a:r>
            <a:endParaRPr sz="900">
              <a:solidFill>
                <a:srgbClr val="666666"/>
              </a:solidFill>
              <a:latin typeface="Urbanist"/>
              <a:ea typeface="Urbanist"/>
              <a:cs typeface="Urbanist"/>
              <a:sym typeface="Urbanist"/>
            </a:endParaRPr>
          </a:p>
        </p:txBody>
      </p:sp>
      <p:sp>
        <p:nvSpPr>
          <p:cNvPr id="61" name="Google Shape;61;p13"/>
          <p:cNvSpPr txBox="1"/>
          <p:nvPr/>
        </p:nvSpPr>
        <p:spPr>
          <a:xfrm>
            <a:off x="640500" y="4579200"/>
            <a:ext cx="3942000" cy="858900"/>
          </a:xfrm>
          <a:prstGeom prst="rect">
            <a:avLst/>
          </a:prstGeom>
          <a:noFill/>
          <a:ln>
            <a:noFill/>
          </a:ln>
        </p:spPr>
        <p:txBody>
          <a:bodyPr anchorCtr="0" anchor="t" bIns="0" lIns="0" spcFirstLastPara="1" rIns="0" wrap="square" tIns="0">
            <a:spAutoFit/>
          </a:bodyPr>
          <a:lstStyle/>
          <a:p>
            <a:pPr indent="-285750" lvl="0" marL="4572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Lorem ipsum dolor sit amet, consectetur adipiscing elit. </a:t>
            </a:r>
            <a:endParaRPr sz="900">
              <a:solidFill>
                <a:srgbClr val="666666"/>
              </a:solidFill>
              <a:latin typeface="Urbanist"/>
              <a:ea typeface="Urbanist"/>
              <a:cs typeface="Urbanist"/>
              <a:sym typeface="Urbanist"/>
            </a:endParaRPr>
          </a:p>
          <a:p>
            <a:pPr indent="-285750" lvl="0" marL="4572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Morbi eu maximus dolor, vel pulvinar nulla. Etiam urna massa. </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Quisque nisl diam, ultrices non quam eu.</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Lorem ipsum dolor sit amet, consectetur adipiscing elit.</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Quisque nisl diam, ultrices non quam eu rutrum ultricies.</a:t>
            </a:r>
            <a:endParaRPr sz="900">
              <a:solidFill>
                <a:srgbClr val="666666"/>
              </a:solidFill>
              <a:latin typeface="Urbanist"/>
              <a:ea typeface="Urbanist"/>
              <a:cs typeface="Urbanist"/>
              <a:sym typeface="Urbanist"/>
            </a:endParaRPr>
          </a:p>
        </p:txBody>
      </p:sp>
      <p:sp>
        <p:nvSpPr>
          <p:cNvPr id="62" name="Google Shape;62;p13"/>
          <p:cNvSpPr txBox="1"/>
          <p:nvPr/>
        </p:nvSpPr>
        <p:spPr>
          <a:xfrm>
            <a:off x="5153850" y="40766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Urbanist"/>
                <a:ea typeface="Urbanist"/>
                <a:cs typeface="Urbanist"/>
                <a:sym typeface="Urbanist"/>
              </a:rPr>
              <a:t>Titulación académica</a:t>
            </a:r>
            <a:endParaRPr sz="1000">
              <a:solidFill>
                <a:srgbClr val="666666"/>
              </a:solidFill>
              <a:latin typeface="Urbanist"/>
              <a:ea typeface="Urbanist"/>
              <a:cs typeface="Urbanist"/>
              <a:sym typeface="Urbanist"/>
            </a:endParaRPr>
          </a:p>
        </p:txBody>
      </p:sp>
      <p:sp>
        <p:nvSpPr>
          <p:cNvPr id="63" name="Google Shape;63;p13"/>
          <p:cNvSpPr txBox="1"/>
          <p:nvPr/>
        </p:nvSpPr>
        <p:spPr>
          <a:xfrm>
            <a:off x="5153850" y="3636000"/>
            <a:ext cx="17769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Urbanist SemiBold"/>
                <a:ea typeface="Urbanist SemiBold"/>
                <a:cs typeface="Urbanist SemiBold"/>
                <a:sym typeface="Urbanist SemiBold"/>
              </a:rPr>
              <a:t>FORMACIÓN</a:t>
            </a:r>
            <a:endParaRPr sz="1200">
              <a:latin typeface="Urbanist SemiBold"/>
              <a:ea typeface="Urbanist SemiBold"/>
              <a:cs typeface="Urbanist SemiBold"/>
              <a:sym typeface="Urbanist SemiBold"/>
            </a:endParaRPr>
          </a:p>
        </p:txBody>
      </p:sp>
      <p:sp>
        <p:nvSpPr>
          <p:cNvPr id="64" name="Google Shape;64;p13"/>
          <p:cNvSpPr txBox="1"/>
          <p:nvPr/>
        </p:nvSpPr>
        <p:spPr>
          <a:xfrm>
            <a:off x="5153850" y="4620100"/>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Urbanist"/>
                <a:ea typeface="Urbanist"/>
                <a:cs typeface="Urbanist"/>
                <a:sym typeface="Urbanist"/>
              </a:rPr>
              <a:t>Titulación académica</a:t>
            </a:r>
            <a:endParaRPr sz="1000">
              <a:solidFill>
                <a:srgbClr val="666666"/>
              </a:solidFill>
              <a:latin typeface="Urbanist"/>
              <a:ea typeface="Urbanist"/>
              <a:cs typeface="Urbanist"/>
              <a:sym typeface="Urbanist"/>
            </a:endParaRPr>
          </a:p>
        </p:txBody>
      </p:sp>
      <p:sp>
        <p:nvSpPr>
          <p:cNvPr id="65" name="Google Shape;65;p13"/>
          <p:cNvSpPr txBox="1"/>
          <p:nvPr/>
        </p:nvSpPr>
        <p:spPr>
          <a:xfrm>
            <a:off x="5153850" y="5880013"/>
            <a:ext cx="17769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Urbanist SemiBold"/>
                <a:ea typeface="Urbanist SemiBold"/>
                <a:cs typeface="Urbanist SemiBold"/>
                <a:sym typeface="Urbanist SemiBold"/>
              </a:rPr>
              <a:t>HABILIDADES</a:t>
            </a:r>
            <a:endParaRPr sz="1200">
              <a:latin typeface="Urbanist SemiBold"/>
              <a:ea typeface="Urbanist SemiBold"/>
              <a:cs typeface="Urbanist SemiBold"/>
              <a:sym typeface="Urbanist SemiBold"/>
            </a:endParaRPr>
          </a:p>
        </p:txBody>
      </p:sp>
      <p:sp>
        <p:nvSpPr>
          <p:cNvPr id="66" name="Google Shape;66;p13"/>
          <p:cNvSpPr txBox="1"/>
          <p:nvPr/>
        </p:nvSpPr>
        <p:spPr>
          <a:xfrm>
            <a:off x="5153850" y="6332488"/>
            <a:ext cx="19104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a:ea typeface="Urbanist"/>
                <a:cs typeface="Urbanist"/>
                <a:sym typeface="Urbanist"/>
              </a:rPr>
              <a:t>Habilidad 1</a:t>
            </a:r>
            <a:endParaRPr sz="900">
              <a:solidFill>
                <a:srgbClr val="434343"/>
              </a:solidFill>
              <a:latin typeface="Urbanist"/>
              <a:ea typeface="Urbanist"/>
              <a:cs typeface="Urbanist"/>
              <a:sym typeface="Urbanist"/>
            </a:endParaRPr>
          </a:p>
        </p:txBody>
      </p:sp>
      <p:pic>
        <p:nvPicPr>
          <p:cNvPr id="67" name="Google Shape;67;p13" title="Leonardo_Kino_XL_Haz_la_imagen_de_perfil_para_un_currculum_de_0.jpg"/>
          <p:cNvPicPr preferRelativeResize="0"/>
          <p:nvPr/>
        </p:nvPicPr>
        <p:blipFill rotWithShape="1">
          <a:blip r:embed="rId3">
            <a:alphaModFix/>
          </a:blip>
          <a:srcRect b="0" l="0" r="0" t="0"/>
          <a:stretch/>
        </p:blipFill>
        <p:spPr>
          <a:xfrm>
            <a:off x="5869800" y="226800"/>
            <a:ext cx="1420200" cy="1420200"/>
          </a:xfrm>
          <a:prstGeom prst="round2SameRect">
            <a:avLst>
              <a:gd fmla="val 50000" name="adj1"/>
              <a:gd fmla="val 0" name="adj2"/>
            </a:avLst>
          </a:prstGeom>
          <a:noFill/>
          <a:ln>
            <a:noFill/>
          </a:ln>
        </p:spPr>
      </p:pic>
      <p:sp>
        <p:nvSpPr>
          <p:cNvPr id="68" name="Google Shape;68;p13"/>
          <p:cNvSpPr/>
          <p:nvPr/>
        </p:nvSpPr>
        <p:spPr>
          <a:xfrm>
            <a:off x="0" y="1647000"/>
            <a:ext cx="7560000" cy="3309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grpSp>
        <p:nvGrpSpPr>
          <p:cNvPr id="69" name="Google Shape;69;p13"/>
          <p:cNvGrpSpPr/>
          <p:nvPr/>
        </p:nvGrpSpPr>
        <p:grpSpPr>
          <a:xfrm>
            <a:off x="5211944" y="2179612"/>
            <a:ext cx="1793200" cy="138600"/>
            <a:chOff x="633594" y="3322612"/>
            <a:chExt cx="1793200" cy="138600"/>
          </a:xfrm>
        </p:grpSpPr>
        <p:sp>
          <p:nvSpPr>
            <p:cNvPr id="70" name="Google Shape;70;p13"/>
            <p:cNvSpPr txBox="1"/>
            <p:nvPr/>
          </p:nvSpPr>
          <p:spPr>
            <a:xfrm>
              <a:off x="860494" y="3322612"/>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Medium"/>
                  <a:ea typeface="Urbanist Medium"/>
                  <a:cs typeface="Urbanist Medium"/>
                  <a:sym typeface="Urbanist Medium"/>
                </a:rPr>
                <a:t>+34 123 456 789</a:t>
              </a:r>
              <a:endParaRPr sz="900">
                <a:solidFill>
                  <a:srgbClr val="FFFFFF"/>
                </a:solidFill>
                <a:latin typeface="Urbanist Medium"/>
                <a:ea typeface="Urbanist Medium"/>
                <a:cs typeface="Urbanist Medium"/>
                <a:sym typeface="Urbanist Medium"/>
              </a:endParaRPr>
            </a:p>
          </p:txBody>
        </p:sp>
        <p:sp>
          <p:nvSpPr>
            <p:cNvPr id="71" name="Google Shape;71;p13"/>
            <p:cNvSpPr/>
            <p:nvPr/>
          </p:nvSpPr>
          <p:spPr>
            <a:xfrm>
              <a:off x="633594" y="3327078"/>
              <a:ext cx="128843" cy="129668"/>
            </a:xfrm>
            <a:custGeom>
              <a:rect b="b" l="l" r="r" t="t"/>
              <a:pathLst>
                <a:path extrusionOk="0" fill="none" h="5870" w="5832">
                  <a:moveTo>
                    <a:pt x="5832" y="4383"/>
                  </a:moveTo>
                  <a:lnTo>
                    <a:pt x="5832" y="5260"/>
                  </a:lnTo>
                  <a:lnTo>
                    <a:pt x="5832" y="5260"/>
                  </a:lnTo>
                  <a:lnTo>
                    <a:pt x="5832" y="5374"/>
                  </a:lnTo>
                  <a:lnTo>
                    <a:pt x="5794" y="5488"/>
                  </a:lnTo>
                  <a:lnTo>
                    <a:pt x="5679" y="5679"/>
                  </a:lnTo>
                  <a:lnTo>
                    <a:pt x="5489" y="5793"/>
                  </a:lnTo>
                  <a:lnTo>
                    <a:pt x="5375" y="5831"/>
                  </a:lnTo>
                  <a:lnTo>
                    <a:pt x="5260" y="5870"/>
                  </a:lnTo>
                  <a:lnTo>
                    <a:pt x="5260" y="5870"/>
                  </a:lnTo>
                  <a:lnTo>
                    <a:pt x="5222" y="5831"/>
                  </a:lnTo>
                  <a:lnTo>
                    <a:pt x="5222" y="5831"/>
                  </a:lnTo>
                  <a:lnTo>
                    <a:pt x="4536" y="5717"/>
                  </a:lnTo>
                  <a:lnTo>
                    <a:pt x="3888" y="5565"/>
                  </a:lnTo>
                  <a:lnTo>
                    <a:pt x="3240" y="5298"/>
                  </a:lnTo>
                  <a:lnTo>
                    <a:pt x="2669" y="4955"/>
                  </a:lnTo>
                  <a:lnTo>
                    <a:pt x="2669" y="4955"/>
                  </a:lnTo>
                  <a:lnTo>
                    <a:pt x="2135" y="4574"/>
                  </a:lnTo>
                  <a:lnTo>
                    <a:pt x="1678" y="4155"/>
                  </a:lnTo>
                  <a:lnTo>
                    <a:pt x="1259" y="3697"/>
                  </a:lnTo>
                  <a:lnTo>
                    <a:pt x="878" y="3164"/>
                  </a:lnTo>
                  <a:lnTo>
                    <a:pt x="878" y="3164"/>
                  </a:lnTo>
                  <a:lnTo>
                    <a:pt x="573" y="2592"/>
                  </a:lnTo>
                  <a:lnTo>
                    <a:pt x="306" y="1944"/>
                  </a:lnTo>
                  <a:lnTo>
                    <a:pt x="115" y="1296"/>
                  </a:lnTo>
                  <a:lnTo>
                    <a:pt x="1" y="610"/>
                  </a:lnTo>
                  <a:lnTo>
                    <a:pt x="1" y="610"/>
                  </a:lnTo>
                  <a:lnTo>
                    <a:pt x="1" y="496"/>
                  </a:lnTo>
                  <a:lnTo>
                    <a:pt x="1" y="382"/>
                  </a:lnTo>
                  <a:lnTo>
                    <a:pt x="115" y="191"/>
                  </a:lnTo>
                  <a:lnTo>
                    <a:pt x="306" y="39"/>
                  </a:lnTo>
                  <a:lnTo>
                    <a:pt x="420" y="1"/>
                  </a:lnTo>
                  <a:lnTo>
                    <a:pt x="535" y="1"/>
                  </a:lnTo>
                  <a:lnTo>
                    <a:pt x="535" y="1"/>
                  </a:lnTo>
                  <a:lnTo>
                    <a:pt x="573" y="1"/>
                  </a:lnTo>
                  <a:lnTo>
                    <a:pt x="1449" y="1"/>
                  </a:lnTo>
                  <a:lnTo>
                    <a:pt x="1449" y="1"/>
                  </a:lnTo>
                  <a:lnTo>
                    <a:pt x="1678" y="39"/>
                  </a:lnTo>
                  <a:lnTo>
                    <a:pt x="1868" y="115"/>
                  </a:lnTo>
                  <a:lnTo>
                    <a:pt x="1983" y="305"/>
                  </a:lnTo>
                  <a:lnTo>
                    <a:pt x="2059" y="496"/>
                  </a:lnTo>
                  <a:lnTo>
                    <a:pt x="2059" y="496"/>
                  </a:lnTo>
                  <a:lnTo>
                    <a:pt x="2135" y="915"/>
                  </a:lnTo>
                  <a:lnTo>
                    <a:pt x="2249" y="1334"/>
                  </a:lnTo>
                  <a:lnTo>
                    <a:pt x="2249" y="1334"/>
                  </a:lnTo>
                  <a:lnTo>
                    <a:pt x="2288" y="1487"/>
                  </a:lnTo>
                  <a:lnTo>
                    <a:pt x="2288" y="1677"/>
                  </a:lnTo>
                  <a:lnTo>
                    <a:pt x="2211" y="1792"/>
                  </a:lnTo>
                  <a:lnTo>
                    <a:pt x="2135" y="1944"/>
                  </a:lnTo>
                  <a:lnTo>
                    <a:pt x="1754" y="2325"/>
                  </a:lnTo>
                  <a:lnTo>
                    <a:pt x="1754" y="2325"/>
                  </a:lnTo>
                  <a:lnTo>
                    <a:pt x="2097" y="2859"/>
                  </a:lnTo>
                  <a:lnTo>
                    <a:pt x="2516" y="3316"/>
                  </a:lnTo>
                  <a:lnTo>
                    <a:pt x="2974" y="3735"/>
                  </a:lnTo>
                  <a:lnTo>
                    <a:pt x="3507" y="4078"/>
                  </a:lnTo>
                  <a:lnTo>
                    <a:pt x="3888" y="3697"/>
                  </a:lnTo>
                  <a:lnTo>
                    <a:pt x="3888" y="3697"/>
                  </a:lnTo>
                  <a:lnTo>
                    <a:pt x="4041" y="3621"/>
                  </a:lnTo>
                  <a:lnTo>
                    <a:pt x="4193" y="3545"/>
                  </a:lnTo>
                  <a:lnTo>
                    <a:pt x="4346" y="3545"/>
                  </a:lnTo>
                  <a:lnTo>
                    <a:pt x="4498" y="3583"/>
                  </a:lnTo>
                  <a:lnTo>
                    <a:pt x="4498" y="3583"/>
                  </a:lnTo>
                  <a:lnTo>
                    <a:pt x="4917" y="3697"/>
                  </a:lnTo>
                  <a:lnTo>
                    <a:pt x="5336" y="3774"/>
                  </a:lnTo>
                  <a:lnTo>
                    <a:pt x="5336" y="3774"/>
                  </a:lnTo>
                  <a:lnTo>
                    <a:pt x="5527" y="3850"/>
                  </a:lnTo>
                  <a:lnTo>
                    <a:pt x="5718" y="3964"/>
                  </a:lnTo>
                  <a:lnTo>
                    <a:pt x="5794" y="4155"/>
                  </a:lnTo>
                  <a:lnTo>
                    <a:pt x="5832" y="4383"/>
                  </a:lnTo>
                  <a:lnTo>
                    <a:pt x="5832" y="4383"/>
                  </a:lnTo>
                  <a:close/>
                </a:path>
              </a:pathLst>
            </a:custGeom>
            <a:noFill/>
            <a:ln cap="rnd" cmpd="sng" w="9525">
              <a:solidFill>
                <a:srgbClr val="F9BC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grpSp>
      <p:grpSp>
        <p:nvGrpSpPr>
          <p:cNvPr id="72" name="Google Shape;72;p13"/>
          <p:cNvGrpSpPr/>
          <p:nvPr/>
        </p:nvGrpSpPr>
        <p:grpSpPr>
          <a:xfrm>
            <a:off x="5211829" y="2442564"/>
            <a:ext cx="1793315" cy="138600"/>
            <a:chOff x="633479" y="3582513"/>
            <a:chExt cx="1793315" cy="138600"/>
          </a:xfrm>
        </p:grpSpPr>
        <p:grpSp>
          <p:nvGrpSpPr>
            <p:cNvPr id="73" name="Google Shape;73;p13"/>
            <p:cNvGrpSpPr/>
            <p:nvPr/>
          </p:nvGrpSpPr>
          <p:grpSpPr>
            <a:xfrm>
              <a:off x="633479" y="3597813"/>
              <a:ext cx="137182" cy="108000"/>
              <a:chOff x="2156000" y="3003250"/>
              <a:chExt cx="146750" cy="117200"/>
            </a:xfrm>
          </p:grpSpPr>
          <p:sp>
            <p:nvSpPr>
              <p:cNvPr id="74" name="Google Shape;74;p13"/>
              <p:cNvSpPr/>
              <p:nvPr/>
            </p:nvSpPr>
            <p:spPr>
              <a:xfrm>
                <a:off x="2156000" y="3003250"/>
                <a:ext cx="146750" cy="117200"/>
              </a:xfrm>
              <a:custGeom>
                <a:rect b="b" l="l" r="r" t="t"/>
                <a:pathLst>
                  <a:path extrusionOk="0" fill="none" h="4688" w="5870">
                    <a:moveTo>
                      <a:pt x="572" y="0"/>
                    </a:moveTo>
                    <a:lnTo>
                      <a:pt x="5298" y="0"/>
                    </a:lnTo>
                    <a:lnTo>
                      <a:pt x="5298" y="0"/>
                    </a:lnTo>
                    <a:lnTo>
                      <a:pt x="5412" y="0"/>
                    </a:lnTo>
                    <a:lnTo>
                      <a:pt x="5527" y="38"/>
                    </a:lnTo>
                    <a:lnTo>
                      <a:pt x="5717" y="153"/>
                    </a:lnTo>
                    <a:lnTo>
                      <a:pt x="5832" y="343"/>
                    </a:lnTo>
                    <a:lnTo>
                      <a:pt x="5870" y="458"/>
                    </a:lnTo>
                    <a:lnTo>
                      <a:pt x="5870" y="572"/>
                    </a:lnTo>
                    <a:lnTo>
                      <a:pt x="5870" y="4116"/>
                    </a:lnTo>
                    <a:lnTo>
                      <a:pt x="5870" y="4116"/>
                    </a:lnTo>
                    <a:lnTo>
                      <a:pt x="5870" y="4231"/>
                    </a:lnTo>
                    <a:lnTo>
                      <a:pt x="5832" y="4345"/>
                    </a:lnTo>
                    <a:lnTo>
                      <a:pt x="5717" y="4535"/>
                    </a:lnTo>
                    <a:lnTo>
                      <a:pt x="5527" y="4650"/>
                    </a:lnTo>
                    <a:lnTo>
                      <a:pt x="5412" y="4688"/>
                    </a:lnTo>
                    <a:lnTo>
                      <a:pt x="5298" y="4688"/>
                    </a:lnTo>
                    <a:lnTo>
                      <a:pt x="572" y="4688"/>
                    </a:lnTo>
                    <a:lnTo>
                      <a:pt x="572" y="4688"/>
                    </a:lnTo>
                    <a:lnTo>
                      <a:pt x="458" y="4688"/>
                    </a:lnTo>
                    <a:lnTo>
                      <a:pt x="344" y="4650"/>
                    </a:lnTo>
                    <a:lnTo>
                      <a:pt x="153" y="4535"/>
                    </a:lnTo>
                    <a:lnTo>
                      <a:pt x="39" y="4345"/>
                    </a:lnTo>
                    <a:lnTo>
                      <a:pt x="1" y="4231"/>
                    </a:lnTo>
                    <a:lnTo>
                      <a:pt x="1" y="4116"/>
                    </a:lnTo>
                    <a:lnTo>
                      <a:pt x="1" y="572"/>
                    </a:lnTo>
                    <a:lnTo>
                      <a:pt x="1" y="572"/>
                    </a:lnTo>
                    <a:lnTo>
                      <a:pt x="1" y="458"/>
                    </a:lnTo>
                    <a:lnTo>
                      <a:pt x="39" y="343"/>
                    </a:lnTo>
                    <a:lnTo>
                      <a:pt x="153" y="153"/>
                    </a:lnTo>
                    <a:lnTo>
                      <a:pt x="344" y="38"/>
                    </a:lnTo>
                    <a:lnTo>
                      <a:pt x="458" y="0"/>
                    </a:lnTo>
                    <a:lnTo>
                      <a:pt x="572" y="0"/>
                    </a:lnTo>
                    <a:lnTo>
                      <a:pt x="572" y="0"/>
                    </a:lnTo>
                    <a:close/>
                  </a:path>
                </a:pathLst>
              </a:custGeom>
              <a:noFill/>
              <a:ln cap="rnd" cmpd="sng" w="9525">
                <a:solidFill>
                  <a:srgbClr val="F9BC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sp>
            <p:nvSpPr>
              <p:cNvPr id="75" name="Google Shape;75;p13"/>
              <p:cNvSpPr/>
              <p:nvPr/>
            </p:nvSpPr>
            <p:spPr>
              <a:xfrm>
                <a:off x="2156000" y="3014675"/>
                <a:ext cx="146750" cy="51475"/>
              </a:xfrm>
              <a:custGeom>
                <a:rect b="b" l="l" r="r" t="t"/>
                <a:pathLst>
                  <a:path extrusionOk="0" fill="none" h="2059" w="5870">
                    <a:moveTo>
                      <a:pt x="5870" y="1"/>
                    </a:moveTo>
                    <a:lnTo>
                      <a:pt x="2935" y="2059"/>
                    </a:lnTo>
                    <a:lnTo>
                      <a:pt x="1" y="1"/>
                    </a:lnTo>
                  </a:path>
                </a:pathLst>
              </a:custGeom>
              <a:noFill/>
              <a:ln cap="rnd" cmpd="sng" w="9525">
                <a:solidFill>
                  <a:srgbClr val="F9BC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grpSp>
        <p:sp>
          <p:nvSpPr>
            <p:cNvPr id="76" name="Google Shape;76;p13"/>
            <p:cNvSpPr txBox="1"/>
            <p:nvPr/>
          </p:nvSpPr>
          <p:spPr>
            <a:xfrm>
              <a:off x="860494" y="3582513"/>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Medium"/>
                  <a:ea typeface="Urbanist Medium"/>
                  <a:cs typeface="Urbanist Medium"/>
                  <a:sym typeface="Urbanist Medium"/>
                </a:rPr>
                <a:t>email@email.com</a:t>
              </a:r>
              <a:endParaRPr sz="900">
                <a:solidFill>
                  <a:srgbClr val="FFFFFF"/>
                </a:solidFill>
                <a:latin typeface="Urbanist Medium"/>
                <a:ea typeface="Urbanist Medium"/>
                <a:cs typeface="Urbanist Medium"/>
                <a:sym typeface="Urbanist Medium"/>
              </a:endParaRPr>
            </a:p>
          </p:txBody>
        </p:sp>
      </p:grpSp>
      <p:grpSp>
        <p:nvGrpSpPr>
          <p:cNvPr id="77" name="Google Shape;77;p13"/>
          <p:cNvGrpSpPr/>
          <p:nvPr/>
        </p:nvGrpSpPr>
        <p:grpSpPr>
          <a:xfrm>
            <a:off x="5211563" y="2705516"/>
            <a:ext cx="1793582" cy="155520"/>
            <a:chOff x="633213" y="3842415"/>
            <a:chExt cx="1793582" cy="155520"/>
          </a:xfrm>
        </p:grpSpPr>
        <p:grpSp>
          <p:nvGrpSpPr>
            <p:cNvPr id="78" name="Google Shape;78;p13"/>
            <p:cNvGrpSpPr/>
            <p:nvPr/>
          </p:nvGrpSpPr>
          <p:grpSpPr>
            <a:xfrm>
              <a:off x="633212" y="3842415"/>
              <a:ext cx="129602" cy="155520"/>
              <a:chOff x="2792450" y="2981325"/>
              <a:chExt cx="132450" cy="162000"/>
            </a:xfrm>
          </p:grpSpPr>
          <p:sp>
            <p:nvSpPr>
              <p:cNvPr id="79" name="Google Shape;79;p13"/>
              <p:cNvSpPr/>
              <p:nvPr/>
            </p:nvSpPr>
            <p:spPr>
              <a:xfrm>
                <a:off x="2792450" y="2981325"/>
                <a:ext cx="132450" cy="162000"/>
              </a:xfrm>
              <a:custGeom>
                <a:rect b="b" l="l" r="r" t="t"/>
                <a:pathLst>
                  <a:path extrusionOk="0" fill="none" h="6480" w="5298">
                    <a:moveTo>
                      <a:pt x="5298" y="2630"/>
                    </a:moveTo>
                    <a:lnTo>
                      <a:pt x="5298" y="2630"/>
                    </a:lnTo>
                    <a:lnTo>
                      <a:pt x="5298" y="3011"/>
                    </a:lnTo>
                    <a:lnTo>
                      <a:pt x="5183" y="3393"/>
                    </a:lnTo>
                    <a:lnTo>
                      <a:pt x="5069" y="3774"/>
                    </a:lnTo>
                    <a:lnTo>
                      <a:pt x="4917" y="4117"/>
                    </a:lnTo>
                    <a:lnTo>
                      <a:pt x="4688" y="4422"/>
                    </a:lnTo>
                    <a:lnTo>
                      <a:pt x="4459" y="4765"/>
                    </a:lnTo>
                    <a:lnTo>
                      <a:pt x="4002" y="5336"/>
                    </a:lnTo>
                    <a:lnTo>
                      <a:pt x="3506" y="5794"/>
                    </a:lnTo>
                    <a:lnTo>
                      <a:pt x="3087" y="6175"/>
                    </a:lnTo>
                    <a:lnTo>
                      <a:pt x="2668" y="6479"/>
                    </a:lnTo>
                    <a:lnTo>
                      <a:pt x="2668" y="6479"/>
                    </a:lnTo>
                    <a:lnTo>
                      <a:pt x="2249" y="6175"/>
                    </a:lnTo>
                    <a:lnTo>
                      <a:pt x="1830" y="5794"/>
                    </a:lnTo>
                    <a:lnTo>
                      <a:pt x="1334" y="5336"/>
                    </a:lnTo>
                    <a:lnTo>
                      <a:pt x="839" y="4765"/>
                    </a:lnTo>
                    <a:lnTo>
                      <a:pt x="648" y="4422"/>
                    </a:lnTo>
                    <a:lnTo>
                      <a:pt x="420" y="4117"/>
                    </a:lnTo>
                    <a:lnTo>
                      <a:pt x="267" y="3774"/>
                    </a:lnTo>
                    <a:lnTo>
                      <a:pt x="115" y="3393"/>
                    </a:lnTo>
                    <a:lnTo>
                      <a:pt x="38" y="3011"/>
                    </a:lnTo>
                    <a:lnTo>
                      <a:pt x="0" y="2630"/>
                    </a:lnTo>
                    <a:lnTo>
                      <a:pt x="0" y="2630"/>
                    </a:lnTo>
                    <a:lnTo>
                      <a:pt x="38" y="2364"/>
                    </a:lnTo>
                    <a:lnTo>
                      <a:pt x="77" y="2097"/>
                    </a:lnTo>
                    <a:lnTo>
                      <a:pt x="153" y="1830"/>
                    </a:lnTo>
                    <a:lnTo>
                      <a:pt x="229" y="1601"/>
                    </a:lnTo>
                    <a:lnTo>
                      <a:pt x="343" y="1373"/>
                    </a:lnTo>
                    <a:lnTo>
                      <a:pt x="458" y="1144"/>
                    </a:lnTo>
                    <a:lnTo>
                      <a:pt x="610" y="954"/>
                    </a:lnTo>
                    <a:lnTo>
                      <a:pt x="801" y="763"/>
                    </a:lnTo>
                    <a:lnTo>
                      <a:pt x="991" y="572"/>
                    </a:lnTo>
                    <a:lnTo>
                      <a:pt x="1182" y="420"/>
                    </a:lnTo>
                    <a:lnTo>
                      <a:pt x="1410" y="306"/>
                    </a:lnTo>
                    <a:lnTo>
                      <a:pt x="1639" y="191"/>
                    </a:lnTo>
                    <a:lnTo>
                      <a:pt x="1868" y="115"/>
                    </a:lnTo>
                    <a:lnTo>
                      <a:pt x="2135" y="39"/>
                    </a:lnTo>
                    <a:lnTo>
                      <a:pt x="2401" y="1"/>
                    </a:lnTo>
                    <a:lnTo>
                      <a:pt x="2668" y="1"/>
                    </a:lnTo>
                    <a:lnTo>
                      <a:pt x="2668" y="1"/>
                    </a:lnTo>
                    <a:lnTo>
                      <a:pt x="2935" y="1"/>
                    </a:lnTo>
                    <a:lnTo>
                      <a:pt x="3202" y="39"/>
                    </a:lnTo>
                    <a:lnTo>
                      <a:pt x="3468" y="115"/>
                    </a:lnTo>
                    <a:lnTo>
                      <a:pt x="3697" y="191"/>
                    </a:lnTo>
                    <a:lnTo>
                      <a:pt x="3926" y="306"/>
                    </a:lnTo>
                    <a:lnTo>
                      <a:pt x="4154" y="420"/>
                    </a:lnTo>
                    <a:lnTo>
                      <a:pt x="4345" y="572"/>
                    </a:lnTo>
                    <a:lnTo>
                      <a:pt x="4535" y="763"/>
                    </a:lnTo>
                    <a:lnTo>
                      <a:pt x="4726" y="954"/>
                    </a:lnTo>
                    <a:lnTo>
                      <a:pt x="4878" y="1144"/>
                    </a:lnTo>
                    <a:lnTo>
                      <a:pt x="4993" y="1373"/>
                    </a:lnTo>
                    <a:lnTo>
                      <a:pt x="5107" y="1601"/>
                    </a:lnTo>
                    <a:lnTo>
                      <a:pt x="5183" y="1830"/>
                    </a:lnTo>
                    <a:lnTo>
                      <a:pt x="5260" y="2097"/>
                    </a:lnTo>
                    <a:lnTo>
                      <a:pt x="5298" y="2364"/>
                    </a:lnTo>
                    <a:lnTo>
                      <a:pt x="5298" y="2630"/>
                    </a:lnTo>
                    <a:lnTo>
                      <a:pt x="5298" y="2630"/>
                    </a:lnTo>
                    <a:close/>
                  </a:path>
                </a:pathLst>
              </a:custGeom>
              <a:noFill/>
              <a:ln cap="rnd" cmpd="sng" w="9525">
                <a:solidFill>
                  <a:srgbClr val="F9BC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sp>
            <p:nvSpPr>
              <p:cNvPr id="80" name="Google Shape;80;p13"/>
              <p:cNvSpPr/>
              <p:nvPr/>
            </p:nvSpPr>
            <p:spPr>
              <a:xfrm>
                <a:off x="2837225" y="3025150"/>
                <a:ext cx="43850" cy="43850"/>
              </a:xfrm>
              <a:custGeom>
                <a:rect b="b" l="l" r="r" t="t"/>
                <a:pathLst>
                  <a:path extrusionOk="0" fill="none" h="1754" w="1754">
                    <a:moveTo>
                      <a:pt x="877" y="1"/>
                    </a:moveTo>
                    <a:lnTo>
                      <a:pt x="877" y="1"/>
                    </a:lnTo>
                    <a:lnTo>
                      <a:pt x="1068" y="1"/>
                    </a:lnTo>
                    <a:lnTo>
                      <a:pt x="1220" y="77"/>
                    </a:lnTo>
                    <a:lnTo>
                      <a:pt x="1372" y="153"/>
                    </a:lnTo>
                    <a:lnTo>
                      <a:pt x="1487" y="268"/>
                    </a:lnTo>
                    <a:lnTo>
                      <a:pt x="1601" y="382"/>
                    </a:lnTo>
                    <a:lnTo>
                      <a:pt x="1677" y="534"/>
                    </a:lnTo>
                    <a:lnTo>
                      <a:pt x="1754" y="687"/>
                    </a:lnTo>
                    <a:lnTo>
                      <a:pt x="1754" y="877"/>
                    </a:lnTo>
                    <a:lnTo>
                      <a:pt x="1754" y="877"/>
                    </a:lnTo>
                    <a:lnTo>
                      <a:pt x="1754" y="1068"/>
                    </a:lnTo>
                    <a:lnTo>
                      <a:pt x="1677" y="1220"/>
                    </a:lnTo>
                    <a:lnTo>
                      <a:pt x="1601" y="1373"/>
                    </a:lnTo>
                    <a:lnTo>
                      <a:pt x="1487" y="1525"/>
                    </a:lnTo>
                    <a:lnTo>
                      <a:pt x="1372" y="1601"/>
                    </a:lnTo>
                    <a:lnTo>
                      <a:pt x="1220" y="1716"/>
                    </a:lnTo>
                    <a:lnTo>
                      <a:pt x="1068" y="1754"/>
                    </a:lnTo>
                    <a:lnTo>
                      <a:pt x="877" y="1754"/>
                    </a:lnTo>
                    <a:lnTo>
                      <a:pt x="877" y="1754"/>
                    </a:lnTo>
                    <a:lnTo>
                      <a:pt x="687" y="1754"/>
                    </a:lnTo>
                    <a:lnTo>
                      <a:pt x="534" y="1716"/>
                    </a:lnTo>
                    <a:lnTo>
                      <a:pt x="382" y="1601"/>
                    </a:lnTo>
                    <a:lnTo>
                      <a:pt x="267" y="1525"/>
                    </a:lnTo>
                    <a:lnTo>
                      <a:pt x="153" y="1373"/>
                    </a:lnTo>
                    <a:lnTo>
                      <a:pt x="77" y="1220"/>
                    </a:lnTo>
                    <a:lnTo>
                      <a:pt x="1" y="1068"/>
                    </a:lnTo>
                    <a:lnTo>
                      <a:pt x="1" y="877"/>
                    </a:lnTo>
                    <a:lnTo>
                      <a:pt x="1" y="877"/>
                    </a:lnTo>
                    <a:lnTo>
                      <a:pt x="1" y="687"/>
                    </a:lnTo>
                    <a:lnTo>
                      <a:pt x="77" y="534"/>
                    </a:lnTo>
                    <a:lnTo>
                      <a:pt x="153" y="382"/>
                    </a:lnTo>
                    <a:lnTo>
                      <a:pt x="267" y="268"/>
                    </a:lnTo>
                    <a:lnTo>
                      <a:pt x="382" y="153"/>
                    </a:lnTo>
                    <a:lnTo>
                      <a:pt x="534" y="77"/>
                    </a:lnTo>
                    <a:lnTo>
                      <a:pt x="687" y="1"/>
                    </a:lnTo>
                    <a:lnTo>
                      <a:pt x="877" y="1"/>
                    </a:lnTo>
                    <a:lnTo>
                      <a:pt x="877" y="1"/>
                    </a:lnTo>
                    <a:close/>
                  </a:path>
                </a:pathLst>
              </a:custGeom>
              <a:noFill/>
              <a:ln cap="rnd" cmpd="sng" w="9525">
                <a:solidFill>
                  <a:srgbClr val="F9BC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rbanist"/>
                  <a:ea typeface="Urbanist"/>
                  <a:cs typeface="Urbanist"/>
                  <a:sym typeface="Urbanist"/>
                </a:endParaRPr>
              </a:p>
            </p:txBody>
          </p:sp>
        </p:grpSp>
        <p:sp>
          <p:nvSpPr>
            <p:cNvPr id="81" name="Google Shape;81;p13"/>
            <p:cNvSpPr txBox="1"/>
            <p:nvPr/>
          </p:nvSpPr>
          <p:spPr>
            <a:xfrm>
              <a:off x="860494" y="3850875"/>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Medium"/>
                  <a:ea typeface="Urbanist Medium"/>
                  <a:cs typeface="Urbanist Medium"/>
                  <a:sym typeface="Urbanist Medium"/>
                </a:rPr>
                <a:t>Ciudad, CP 00000</a:t>
              </a:r>
              <a:endParaRPr sz="900">
                <a:solidFill>
                  <a:srgbClr val="FFFFFF"/>
                </a:solidFill>
                <a:latin typeface="Urbanist Medium"/>
                <a:ea typeface="Urbanist Medium"/>
                <a:cs typeface="Urbanist Medium"/>
                <a:sym typeface="Urbanist Medium"/>
              </a:endParaRPr>
            </a:p>
          </p:txBody>
        </p:sp>
      </p:grpSp>
      <p:grpSp>
        <p:nvGrpSpPr>
          <p:cNvPr id="82" name="Google Shape;82;p13"/>
          <p:cNvGrpSpPr/>
          <p:nvPr/>
        </p:nvGrpSpPr>
        <p:grpSpPr>
          <a:xfrm>
            <a:off x="5218842" y="2985388"/>
            <a:ext cx="1786302" cy="138600"/>
            <a:chOff x="640492" y="4128388"/>
            <a:chExt cx="1786302" cy="138600"/>
          </a:xfrm>
        </p:grpSpPr>
        <p:grpSp>
          <p:nvGrpSpPr>
            <p:cNvPr id="83" name="Google Shape;83;p13"/>
            <p:cNvGrpSpPr/>
            <p:nvPr/>
          </p:nvGrpSpPr>
          <p:grpSpPr>
            <a:xfrm>
              <a:off x="640492" y="4134515"/>
              <a:ext cx="128832" cy="126344"/>
              <a:chOff x="887900" y="2989900"/>
              <a:chExt cx="146750" cy="143900"/>
            </a:xfrm>
          </p:grpSpPr>
          <p:sp>
            <p:nvSpPr>
              <p:cNvPr id="84" name="Google Shape;84;p13"/>
              <p:cNvSpPr/>
              <p:nvPr/>
            </p:nvSpPr>
            <p:spPr>
              <a:xfrm>
                <a:off x="946000" y="3038500"/>
                <a:ext cx="88650" cy="95300"/>
              </a:xfrm>
              <a:custGeom>
                <a:rect b="b" l="l" r="r" t="t"/>
                <a:pathLst>
                  <a:path extrusionOk="0" fill="none" h="3812" w="3546">
                    <a:moveTo>
                      <a:pt x="1563" y="0"/>
                    </a:moveTo>
                    <a:lnTo>
                      <a:pt x="1563" y="0"/>
                    </a:lnTo>
                    <a:lnTo>
                      <a:pt x="1944" y="0"/>
                    </a:lnTo>
                    <a:lnTo>
                      <a:pt x="2326" y="77"/>
                    </a:lnTo>
                    <a:lnTo>
                      <a:pt x="2669" y="191"/>
                    </a:lnTo>
                    <a:lnTo>
                      <a:pt x="2973" y="420"/>
                    </a:lnTo>
                    <a:lnTo>
                      <a:pt x="3202" y="686"/>
                    </a:lnTo>
                    <a:lnTo>
                      <a:pt x="3393" y="991"/>
                    </a:lnTo>
                    <a:lnTo>
                      <a:pt x="3507" y="1372"/>
                    </a:lnTo>
                    <a:lnTo>
                      <a:pt x="3545" y="1753"/>
                    </a:lnTo>
                    <a:lnTo>
                      <a:pt x="3545" y="3811"/>
                    </a:lnTo>
                    <a:lnTo>
                      <a:pt x="2364" y="3811"/>
                    </a:lnTo>
                    <a:lnTo>
                      <a:pt x="2364" y="1753"/>
                    </a:lnTo>
                    <a:lnTo>
                      <a:pt x="2364" y="1753"/>
                    </a:lnTo>
                    <a:lnTo>
                      <a:pt x="2326" y="1563"/>
                    </a:lnTo>
                    <a:lnTo>
                      <a:pt x="2249" y="1410"/>
                    </a:lnTo>
                    <a:lnTo>
                      <a:pt x="2135" y="1258"/>
                    </a:lnTo>
                    <a:lnTo>
                      <a:pt x="1983" y="1182"/>
                    </a:lnTo>
                    <a:lnTo>
                      <a:pt x="1983" y="1182"/>
                    </a:lnTo>
                    <a:lnTo>
                      <a:pt x="1830" y="1144"/>
                    </a:lnTo>
                    <a:lnTo>
                      <a:pt x="1678" y="1144"/>
                    </a:lnTo>
                    <a:lnTo>
                      <a:pt x="1563" y="1220"/>
                    </a:lnTo>
                    <a:lnTo>
                      <a:pt x="1411" y="1258"/>
                    </a:lnTo>
                    <a:lnTo>
                      <a:pt x="1335" y="1372"/>
                    </a:lnTo>
                    <a:lnTo>
                      <a:pt x="1258" y="1487"/>
                    </a:lnTo>
                    <a:lnTo>
                      <a:pt x="1220" y="1601"/>
                    </a:lnTo>
                    <a:lnTo>
                      <a:pt x="1182" y="1753"/>
                    </a:lnTo>
                    <a:lnTo>
                      <a:pt x="1182" y="3811"/>
                    </a:lnTo>
                    <a:lnTo>
                      <a:pt x="1" y="3811"/>
                    </a:lnTo>
                    <a:lnTo>
                      <a:pt x="1" y="1792"/>
                    </a:lnTo>
                    <a:lnTo>
                      <a:pt x="1" y="1792"/>
                    </a:lnTo>
                    <a:lnTo>
                      <a:pt x="39" y="1487"/>
                    </a:lnTo>
                    <a:lnTo>
                      <a:pt x="115" y="1144"/>
                    </a:lnTo>
                    <a:lnTo>
                      <a:pt x="268" y="877"/>
                    </a:lnTo>
                    <a:lnTo>
                      <a:pt x="458" y="610"/>
                    </a:lnTo>
                    <a:lnTo>
                      <a:pt x="687" y="381"/>
                    </a:lnTo>
                    <a:lnTo>
                      <a:pt x="954" y="191"/>
                    </a:lnTo>
                    <a:lnTo>
                      <a:pt x="1220" y="77"/>
                    </a:lnTo>
                    <a:lnTo>
                      <a:pt x="1563" y="0"/>
                    </a:lnTo>
                    <a:lnTo>
                      <a:pt x="1563" y="0"/>
                    </a:lnTo>
                    <a:close/>
                  </a:path>
                </a:pathLst>
              </a:custGeom>
              <a:noFill/>
              <a:ln cap="rnd" cmpd="sng" w="9525">
                <a:solidFill>
                  <a:srgbClr val="F9BC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Urbanist"/>
                  <a:ea typeface="Urbanist"/>
                  <a:cs typeface="Urbanist"/>
                  <a:sym typeface="Urbanist"/>
                </a:endParaRPr>
              </a:p>
            </p:txBody>
          </p:sp>
          <p:sp>
            <p:nvSpPr>
              <p:cNvPr id="85" name="Google Shape;85;p13"/>
              <p:cNvSpPr/>
              <p:nvPr/>
            </p:nvSpPr>
            <p:spPr>
              <a:xfrm>
                <a:off x="887900" y="3045175"/>
                <a:ext cx="28600" cy="88625"/>
              </a:xfrm>
              <a:custGeom>
                <a:rect b="b" l="l" r="r" t="t"/>
                <a:pathLst>
                  <a:path extrusionOk="0" fill="none" h="3545" w="1144">
                    <a:moveTo>
                      <a:pt x="0" y="0"/>
                    </a:moveTo>
                    <a:lnTo>
                      <a:pt x="1143" y="0"/>
                    </a:lnTo>
                    <a:lnTo>
                      <a:pt x="1143" y="3544"/>
                    </a:lnTo>
                    <a:lnTo>
                      <a:pt x="0" y="3544"/>
                    </a:lnTo>
                    <a:lnTo>
                      <a:pt x="0" y="0"/>
                    </a:lnTo>
                    <a:close/>
                  </a:path>
                </a:pathLst>
              </a:custGeom>
              <a:noFill/>
              <a:ln cap="rnd" cmpd="sng" w="9525">
                <a:solidFill>
                  <a:srgbClr val="F9BC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Urbanist"/>
                  <a:ea typeface="Urbanist"/>
                  <a:cs typeface="Urbanist"/>
                  <a:sym typeface="Urbanist"/>
                </a:endParaRPr>
              </a:p>
            </p:txBody>
          </p:sp>
          <p:sp>
            <p:nvSpPr>
              <p:cNvPr id="86" name="Google Shape;86;p13"/>
              <p:cNvSpPr/>
              <p:nvPr/>
            </p:nvSpPr>
            <p:spPr>
              <a:xfrm>
                <a:off x="887900" y="2989900"/>
                <a:ext cx="29550" cy="29575"/>
              </a:xfrm>
              <a:custGeom>
                <a:rect b="b" l="l" r="r" t="t"/>
                <a:pathLst>
                  <a:path extrusionOk="0" fill="none" h="1183" w="1182">
                    <a:moveTo>
                      <a:pt x="572" y="1"/>
                    </a:moveTo>
                    <a:lnTo>
                      <a:pt x="572" y="1"/>
                    </a:lnTo>
                    <a:lnTo>
                      <a:pt x="686" y="39"/>
                    </a:lnTo>
                    <a:lnTo>
                      <a:pt x="800" y="77"/>
                    </a:lnTo>
                    <a:lnTo>
                      <a:pt x="991" y="191"/>
                    </a:lnTo>
                    <a:lnTo>
                      <a:pt x="1105" y="382"/>
                    </a:lnTo>
                    <a:lnTo>
                      <a:pt x="1143" y="496"/>
                    </a:lnTo>
                    <a:lnTo>
                      <a:pt x="1182" y="611"/>
                    </a:lnTo>
                    <a:lnTo>
                      <a:pt x="1182" y="611"/>
                    </a:lnTo>
                    <a:lnTo>
                      <a:pt x="1143" y="725"/>
                    </a:lnTo>
                    <a:lnTo>
                      <a:pt x="1105" y="839"/>
                    </a:lnTo>
                    <a:lnTo>
                      <a:pt x="991" y="1030"/>
                    </a:lnTo>
                    <a:lnTo>
                      <a:pt x="800" y="1144"/>
                    </a:lnTo>
                    <a:lnTo>
                      <a:pt x="686" y="1182"/>
                    </a:lnTo>
                    <a:lnTo>
                      <a:pt x="572" y="1182"/>
                    </a:lnTo>
                    <a:lnTo>
                      <a:pt x="572" y="1182"/>
                    </a:lnTo>
                    <a:lnTo>
                      <a:pt x="457" y="1182"/>
                    </a:lnTo>
                    <a:lnTo>
                      <a:pt x="343" y="1144"/>
                    </a:lnTo>
                    <a:lnTo>
                      <a:pt x="153" y="1030"/>
                    </a:lnTo>
                    <a:lnTo>
                      <a:pt x="38" y="839"/>
                    </a:lnTo>
                    <a:lnTo>
                      <a:pt x="0" y="725"/>
                    </a:lnTo>
                    <a:lnTo>
                      <a:pt x="0" y="611"/>
                    </a:lnTo>
                    <a:lnTo>
                      <a:pt x="0" y="611"/>
                    </a:lnTo>
                    <a:lnTo>
                      <a:pt x="0" y="496"/>
                    </a:lnTo>
                    <a:lnTo>
                      <a:pt x="38" y="382"/>
                    </a:lnTo>
                    <a:lnTo>
                      <a:pt x="153" y="191"/>
                    </a:lnTo>
                    <a:lnTo>
                      <a:pt x="343" y="77"/>
                    </a:lnTo>
                    <a:lnTo>
                      <a:pt x="457" y="39"/>
                    </a:lnTo>
                    <a:lnTo>
                      <a:pt x="572" y="1"/>
                    </a:lnTo>
                    <a:lnTo>
                      <a:pt x="572" y="1"/>
                    </a:lnTo>
                    <a:close/>
                  </a:path>
                </a:pathLst>
              </a:custGeom>
              <a:noFill/>
              <a:ln cap="rnd" cmpd="sng" w="9525">
                <a:solidFill>
                  <a:srgbClr val="F9BC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Urbanist"/>
                  <a:ea typeface="Urbanist"/>
                  <a:cs typeface="Urbanist"/>
                  <a:sym typeface="Urbanist"/>
                </a:endParaRPr>
              </a:p>
            </p:txBody>
          </p:sp>
        </p:grpSp>
        <p:sp>
          <p:nvSpPr>
            <p:cNvPr id="87" name="Google Shape;87;p13"/>
            <p:cNvSpPr txBox="1"/>
            <p:nvPr/>
          </p:nvSpPr>
          <p:spPr>
            <a:xfrm>
              <a:off x="860494" y="4128388"/>
              <a:ext cx="1566300" cy="1386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s" sz="900">
                  <a:solidFill>
                    <a:srgbClr val="FFFFFF"/>
                  </a:solidFill>
                  <a:latin typeface="Urbanist Medium"/>
                  <a:ea typeface="Urbanist Medium"/>
                  <a:cs typeface="Urbanist Medium"/>
                  <a:sym typeface="Urbanist Medium"/>
                </a:rPr>
                <a:t>@juansanchez</a:t>
              </a:r>
              <a:endParaRPr sz="900">
                <a:solidFill>
                  <a:srgbClr val="FFFFFF"/>
                </a:solidFill>
                <a:latin typeface="Urbanist Medium"/>
                <a:ea typeface="Urbanist Medium"/>
                <a:cs typeface="Urbanist Medium"/>
                <a:sym typeface="Urbanist Medium"/>
              </a:endParaRPr>
            </a:p>
          </p:txBody>
        </p:sp>
      </p:grpSp>
      <p:sp>
        <p:nvSpPr>
          <p:cNvPr id="88" name="Google Shape;88;p13"/>
          <p:cNvSpPr/>
          <p:nvPr/>
        </p:nvSpPr>
        <p:spPr>
          <a:xfrm>
            <a:off x="654300" y="3873525"/>
            <a:ext cx="36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89" name="Google Shape;89;p13"/>
          <p:cNvSpPr txBox="1"/>
          <p:nvPr/>
        </p:nvSpPr>
        <p:spPr>
          <a:xfrm>
            <a:off x="640500" y="5663900"/>
            <a:ext cx="3942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Urbanist"/>
                <a:ea typeface="Urbanist"/>
                <a:cs typeface="Urbanist"/>
                <a:sym typeface="Urbanist"/>
              </a:rPr>
              <a:t>Puesto de trabajo</a:t>
            </a:r>
            <a:endParaRPr sz="1000">
              <a:solidFill>
                <a:srgbClr val="666666"/>
              </a:solidFill>
              <a:latin typeface="Urbanist"/>
              <a:ea typeface="Urbanist"/>
              <a:cs typeface="Urbanist"/>
              <a:sym typeface="Urbanist"/>
            </a:endParaRPr>
          </a:p>
        </p:txBody>
      </p:sp>
      <p:sp>
        <p:nvSpPr>
          <p:cNvPr id="90" name="Google Shape;90;p13"/>
          <p:cNvSpPr txBox="1"/>
          <p:nvPr/>
        </p:nvSpPr>
        <p:spPr>
          <a:xfrm>
            <a:off x="640500" y="5864850"/>
            <a:ext cx="3942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a:ea typeface="Urbanist"/>
                <a:cs typeface="Urbanist"/>
                <a:sym typeface="Urbanist"/>
              </a:rPr>
              <a:t>Nombre de la empresa  |  2017-2018</a:t>
            </a:r>
            <a:endParaRPr sz="900">
              <a:solidFill>
                <a:srgbClr val="666666"/>
              </a:solidFill>
              <a:latin typeface="Urbanist"/>
              <a:ea typeface="Urbanist"/>
              <a:cs typeface="Urbanist"/>
              <a:sym typeface="Urbanist"/>
            </a:endParaRPr>
          </a:p>
        </p:txBody>
      </p:sp>
      <p:sp>
        <p:nvSpPr>
          <p:cNvPr id="91" name="Google Shape;91;p13"/>
          <p:cNvSpPr txBox="1"/>
          <p:nvPr/>
        </p:nvSpPr>
        <p:spPr>
          <a:xfrm>
            <a:off x="640500" y="6166500"/>
            <a:ext cx="3942000" cy="858900"/>
          </a:xfrm>
          <a:prstGeom prst="rect">
            <a:avLst/>
          </a:prstGeom>
          <a:noFill/>
          <a:ln>
            <a:noFill/>
          </a:ln>
        </p:spPr>
        <p:txBody>
          <a:bodyPr anchorCtr="0" anchor="t" bIns="0" lIns="0" spcFirstLastPara="1" rIns="0" wrap="square" tIns="0">
            <a:spAutoFit/>
          </a:bodyPr>
          <a:lstStyle/>
          <a:p>
            <a:pPr indent="-285750" lvl="0" marL="4572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Lorem ipsum dolor sit amet, consectetur adipiscing elit. </a:t>
            </a:r>
            <a:endParaRPr sz="900">
              <a:solidFill>
                <a:srgbClr val="666666"/>
              </a:solidFill>
              <a:latin typeface="Urbanist"/>
              <a:ea typeface="Urbanist"/>
              <a:cs typeface="Urbanist"/>
              <a:sym typeface="Urbanist"/>
            </a:endParaRPr>
          </a:p>
          <a:p>
            <a:pPr indent="-285750" lvl="0" marL="4572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Morbi eu maximus dolor, vel pulvinar nulla. Etiam urna massa. </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Quisque nisl diam, ultrices non quam eu.</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Lorem ipsum dolor sit amet, consectetur adipiscing elit.</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Quisque nisl diam, ultrices non quam eu rutrum ultricies.</a:t>
            </a:r>
            <a:endParaRPr sz="900">
              <a:solidFill>
                <a:srgbClr val="666666"/>
              </a:solidFill>
              <a:latin typeface="Urbanist"/>
              <a:ea typeface="Urbanist"/>
              <a:cs typeface="Urbanist"/>
              <a:sym typeface="Urbanist"/>
            </a:endParaRPr>
          </a:p>
        </p:txBody>
      </p:sp>
      <p:sp>
        <p:nvSpPr>
          <p:cNvPr id="92" name="Google Shape;92;p13"/>
          <p:cNvSpPr txBox="1"/>
          <p:nvPr/>
        </p:nvSpPr>
        <p:spPr>
          <a:xfrm>
            <a:off x="640500" y="7251200"/>
            <a:ext cx="3942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Urbanist"/>
                <a:ea typeface="Urbanist"/>
                <a:cs typeface="Urbanist"/>
                <a:sym typeface="Urbanist"/>
              </a:rPr>
              <a:t>Puesto de trabajo</a:t>
            </a:r>
            <a:endParaRPr sz="1000">
              <a:solidFill>
                <a:srgbClr val="666666"/>
              </a:solidFill>
              <a:latin typeface="Urbanist"/>
              <a:ea typeface="Urbanist"/>
              <a:cs typeface="Urbanist"/>
              <a:sym typeface="Urbanist"/>
            </a:endParaRPr>
          </a:p>
        </p:txBody>
      </p:sp>
      <p:sp>
        <p:nvSpPr>
          <p:cNvPr id="93" name="Google Shape;93;p13"/>
          <p:cNvSpPr txBox="1"/>
          <p:nvPr/>
        </p:nvSpPr>
        <p:spPr>
          <a:xfrm>
            <a:off x="640500" y="7452150"/>
            <a:ext cx="3942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a:ea typeface="Urbanist"/>
                <a:cs typeface="Urbanist"/>
                <a:sym typeface="Urbanist"/>
              </a:rPr>
              <a:t>Nombre de la empresa  |  2017-2018</a:t>
            </a:r>
            <a:endParaRPr sz="900">
              <a:solidFill>
                <a:srgbClr val="666666"/>
              </a:solidFill>
              <a:latin typeface="Urbanist"/>
              <a:ea typeface="Urbanist"/>
              <a:cs typeface="Urbanist"/>
              <a:sym typeface="Urbanist"/>
            </a:endParaRPr>
          </a:p>
        </p:txBody>
      </p:sp>
      <p:sp>
        <p:nvSpPr>
          <p:cNvPr id="94" name="Google Shape;94;p13"/>
          <p:cNvSpPr txBox="1"/>
          <p:nvPr/>
        </p:nvSpPr>
        <p:spPr>
          <a:xfrm>
            <a:off x="640500" y="7753800"/>
            <a:ext cx="3942000" cy="858900"/>
          </a:xfrm>
          <a:prstGeom prst="rect">
            <a:avLst/>
          </a:prstGeom>
          <a:noFill/>
          <a:ln>
            <a:noFill/>
          </a:ln>
        </p:spPr>
        <p:txBody>
          <a:bodyPr anchorCtr="0" anchor="t" bIns="0" lIns="0" spcFirstLastPara="1" rIns="0" wrap="square" tIns="0">
            <a:spAutoFit/>
          </a:bodyPr>
          <a:lstStyle/>
          <a:p>
            <a:pPr indent="-285750" lvl="0" marL="4572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Lorem ipsum dolor sit amet, consectetur adipiscing elit. </a:t>
            </a:r>
            <a:endParaRPr sz="900">
              <a:solidFill>
                <a:srgbClr val="666666"/>
              </a:solidFill>
              <a:latin typeface="Urbanist"/>
              <a:ea typeface="Urbanist"/>
              <a:cs typeface="Urbanist"/>
              <a:sym typeface="Urbanist"/>
            </a:endParaRPr>
          </a:p>
          <a:p>
            <a:pPr indent="-285750" lvl="0" marL="4572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Morbi eu maximus dolor, vel pulvinar nulla. Etiam urna massa. </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Quisque nisl diam, ultrices non quam eu.</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Lorem ipsum dolor sit amet, consectetur adipiscing elit.</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Quisque nisl diam, ultrices non quam eu rutrum ultricies.</a:t>
            </a:r>
            <a:endParaRPr sz="900">
              <a:solidFill>
                <a:srgbClr val="666666"/>
              </a:solidFill>
              <a:latin typeface="Urbanist"/>
              <a:ea typeface="Urbanist"/>
              <a:cs typeface="Urbanist"/>
              <a:sym typeface="Urbanist"/>
            </a:endParaRPr>
          </a:p>
        </p:txBody>
      </p:sp>
      <p:sp>
        <p:nvSpPr>
          <p:cNvPr id="95" name="Google Shape;95;p13"/>
          <p:cNvSpPr txBox="1"/>
          <p:nvPr/>
        </p:nvSpPr>
        <p:spPr>
          <a:xfrm>
            <a:off x="5153850" y="4792875"/>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a:ea typeface="Urbanist"/>
                <a:cs typeface="Urbanist"/>
                <a:sym typeface="Urbanist"/>
              </a:rPr>
              <a:t>Nombre Universidad  |  2017</a:t>
            </a:r>
            <a:endParaRPr sz="900">
              <a:solidFill>
                <a:srgbClr val="666666"/>
              </a:solidFill>
              <a:latin typeface="Urbanist"/>
              <a:ea typeface="Urbanist"/>
              <a:cs typeface="Urbanist"/>
              <a:sym typeface="Urbanist"/>
            </a:endParaRPr>
          </a:p>
        </p:txBody>
      </p:sp>
      <p:sp>
        <p:nvSpPr>
          <p:cNvPr id="96" name="Google Shape;96;p13"/>
          <p:cNvSpPr txBox="1"/>
          <p:nvPr/>
        </p:nvSpPr>
        <p:spPr>
          <a:xfrm>
            <a:off x="5153850" y="4249375"/>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a:ea typeface="Urbanist"/>
                <a:cs typeface="Urbanist"/>
                <a:sym typeface="Urbanist"/>
              </a:rPr>
              <a:t>Nombre Universidad  |  2017</a:t>
            </a:r>
            <a:endParaRPr sz="900">
              <a:solidFill>
                <a:srgbClr val="666666"/>
              </a:solidFill>
              <a:latin typeface="Urbanist"/>
              <a:ea typeface="Urbanist"/>
              <a:cs typeface="Urbanist"/>
              <a:sym typeface="Urbanist"/>
            </a:endParaRPr>
          </a:p>
        </p:txBody>
      </p:sp>
      <p:sp>
        <p:nvSpPr>
          <p:cNvPr id="97" name="Google Shape;97;p13"/>
          <p:cNvSpPr/>
          <p:nvPr/>
        </p:nvSpPr>
        <p:spPr>
          <a:xfrm>
            <a:off x="5151900" y="6545625"/>
            <a:ext cx="2138100" cy="720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98" name="Google Shape;98;p13"/>
          <p:cNvSpPr/>
          <p:nvPr/>
        </p:nvSpPr>
        <p:spPr>
          <a:xfrm>
            <a:off x="6836700" y="6545625"/>
            <a:ext cx="72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99" name="Google Shape;99;p13"/>
          <p:cNvSpPr txBox="1"/>
          <p:nvPr/>
        </p:nvSpPr>
        <p:spPr>
          <a:xfrm>
            <a:off x="5153850" y="6714163"/>
            <a:ext cx="19104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a:ea typeface="Urbanist"/>
                <a:cs typeface="Urbanist"/>
                <a:sym typeface="Urbanist"/>
              </a:rPr>
              <a:t>Habilidad 1</a:t>
            </a:r>
            <a:endParaRPr sz="900">
              <a:solidFill>
                <a:srgbClr val="434343"/>
              </a:solidFill>
              <a:latin typeface="Urbanist"/>
              <a:ea typeface="Urbanist"/>
              <a:cs typeface="Urbanist"/>
              <a:sym typeface="Urbanist"/>
            </a:endParaRPr>
          </a:p>
        </p:txBody>
      </p:sp>
      <p:sp>
        <p:nvSpPr>
          <p:cNvPr id="100" name="Google Shape;100;p13"/>
          <p:cNvSpPr/>
          <p:nvPr/>
        </p:nvSpPr>
        <p:spPr>
          <a:xfrm>
            <a:off x="5151900" y="6927300"/>
            <a:ext cx="2138100" cy="720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1" name="Google Shape;101;p13"/>
          <p:cNvSpPr/>
          <p:nvPr/>
        </p:nvSpPr>
        <p:spPr>
          <a:xfrm>
            <a:off x="6693200" y="6927300"/>
            <a:ext cx="72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2" name="Google Shape;102;p13"/>
          <p:cNvSpPr txBox="1"/>
          <p:nvPr/>
        </p:nvSpPr>
        <p:spPr>
          <a:xfrm>
            <a:off x="5153850" y="7095838"/>
            <a:ext cx="19104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a:ea typeface="Urbanist"/>
                <a:cs typeface="Urbanist"/>
                <a:sym typeface="Urbanist"/>
              </a:rPr>
              <a:t>Habilidad 1</a:t>
            </a:r>
            <a:endParaRPr sz="900">
              <a:solidFill>
                <a:srgbClr val="434343"/>
              </a:solidFill>
              <a:latin typeface="Urbanist"/>
              <a:ea typeface="Urbanist"/>
              <a:cs typeface="Urbanist"/>
              <a:sym typeface="Urbanist"/>
            </a:endParaRPr>
          </a:p>
        </p:txBody>
      </p:sp>
      <p:sp>
        <p:nvSpPr>
          <p:cNvPr id="103" name="Google Shape;103;p13"/>
          <p:cNvSpPr/>
          <p:nvPr/>
        </p:nvSpPr>
        <p:spPr>
          <a:xfrm>
            <a:off x="5151900" y="7308975"/>
            <a:ext cx="2138100" cy="720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4" name="Google Shape;104;p13"/>
          <p:cNvSpPr/>
          <p:nvPr/>
        </p:nvSpPr>
        <p:spPr>
          <a:xfrm>
            <a:off x="6968650" y="7308975"/>
            <a:ext cx="72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5" name="Google Shape;105;p13"/>
          <p:cNvSpPr txBox="1"/>
          <p:nvPr/>
        </p:nvSpPr>
        <p:spPr>
          <a:xfrm>
            <a:off x="5153850" y="7477513"/>
            <a:ext cx="19104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a:ea typeface="Urbanist"/>
                <a:cs typeface="Urbanist"/>
                <a:sym typeface="Urbanist"/>
              </a:rPr>
              <a:t>Habilidad 1</a:t>
            </a:r>
            <a:endParaRPr sz="900">
              <a:solidFill>
                <a:srgbClr val="434343"/>
              </a:solidFill>
              <a:latin typeface="Urbanist"/>
              <a:ea typeface="Urbanist"/>
              <a:cs typeface="Urbanist"/>
              <a:sym typeface="Urbanist"/>
            </a:endParaRPr>
          </a:p>
        </p:txBody>
      </p:sp>
      <p:sp>
        <p:nvSpPr>
          <p:cNvPr id="106" name="Google Shape;106;p13"/>
          <p:cNvSpPr/>
          <p:nvPr/>
        </p:nvSpPr>
        <p:spPr>
          <a:xfrm>
            <a:off x="5151900" y="7690650"/>
            <a:ext cx="2138100" cy="720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7" name="Google Shape;107;p13"/>
          <p:cNvSpPr/>
          <p:nvPr/>
        </p:nvSpPr>
        <p:spPr>
          <a:xfrm>
            <a:off x="6621200" y="7690650"/>
            <a:ext cx="72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8" name="Google Shape;108;p13"/>
          <p:cNvSpPr/>
          <p:nvPr/>
        </p:nvSpPr>
        <p:spPr>
          <a:xfrm>
            <a:off x="5153850" y="3873525"/>
            <a:ext cx="36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09" name="Google Shape;109;p13"/>
          <p:cNvSpPr/>
          <p:nvPr/>
        </p:nvSpPr>
        <p:spPr>
          <a:xfrm>
            <a:off x="4860000" y="3107725"/>
            <a:ext cx="14400" cy="71904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10" name="Google Shape;110;p13"/>
          <p:cNvSpPr/>
          <p:nvPr/>
        </p:nvSpPr>
        <p:spPr>
          <a:xfrm>
            <a:off x="4860000" y="1965125"/>
            <a:ext cx="14400" cy="1433100"/>
          </a:xfrm>
          <a:prstGeom prst="rect">
            <a:avLst/>
          </a:prstGeom>
          <a:solidFill>
            <a:srgbClr val="F9BC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11" name="Google Shape;111;p13"/>
          <p:cNvSpPr/>
          <p:nvPr/>
        </p:nvSpPr>
        <p:spPr>
          <a:xfrm>
            <a:off x="5153850" y="6136188"/>
            <a:ext cx="36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12" name="Google Shape;112;p13"/>
          <p:cNvSpPr txBox="1"/>
          <p:nvPr/>
        </p:nvSpPr>
        <p:spPr>
          <a:xfrm>
            <a:off x="5153850" y="8520063"/>
            <a:ext cx="1776900" cy="166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s" sz="1200">
                <a:latin typeface="Urbanist SemiBold"/>
                <a:ea typeface="Urbanist SemiBold"/>
                <a:cs typeface="Urbanist SemiBold"/>
                <a:sym typeface="Urbanist SemiBold"/>
              </a:rPr>
              <a:t>IDIOMAS</a:t>
            </a:r>
            <a:endParaRPr sz="1200">
              <a:latin typeface="Urbanist SemiBold"/>
              <a:ea typeface="Urbanist SemiBold"/>
              <a:cs typeface="Urbanist SemiBold"/>
              <a:sym typeface="Urbanist SemiBold"/>
            </a:endParaRPr>
          </a:p>
        </p:txBody>
      </p:sp>
      <p:sp>
        <p:nvSpPr>
          <p:cNvPr id="113" name="Google Shape;113;p13"/>
          <p:cNvSpPr txBox="1"/>
          <p:nvPr/>
        </p:nvSpPr>
        <p:spPr>
          <a:xfrm>
            <a:off x="5153850" y="8972538"/>
            <a:ext cx="19104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a:ea typeface="Urbanist"/>
                <a:cs typeface="Urbanist"/>
                <a:sym typeface="Urbanist"/>
              </a:rPr>
              <a:t>Idioma 1</a:t>
            </a:r>
            <a:endParaRPr sz="900">
              <a:solidFill>
                <a:srgbClr val="434343"/>
              </a:solidFill>
              <a:latin typeface="Urbanist"/>
              <a:ea typeface="Urbanist"/>
              <a:cs typeface="Urbanist"/>
              <a:sym typeface="Urbanist"/>
            </a:endParaRPr>
          </a:p>
        </p:txBody>
      </p:sp>
      <p:sp>
        <p:nvSpPr>
          <p:cNvPr id="114" name="Google Shape;114;p13"/>
          <p:cNvSpPr/>
          <p:nvPr/>
        </p:nvSpPr>
        <p:spPr>
          <a:xfrm>
            <a:off x="5151900" y="9185675"/>
            <a:ext cx="2138100" cy="720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15" name="Google Shape;115;p13"/>
          <p:cNvSpPr/>
          <p:nvPr/>
        </p:nvSpPr>
        <p:spPr>
          <a:xfrm>
            <a:off x="6836700" y="9185675"/>
            <a:ext cx="72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16" name="Google Shape;116;p13"/>
          <p:cNvSpPr txBox="1"/>
          <p:nvPr/>
        </p:nvSpPr>
        <p:spPr>
          <a:xfrm>
            <a:off x="5153850" y="9354213"/>
            <a:ext cx="19104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a:ea typeface="Urbanist"/>
                <a:cs typeface="Urbanist"/>
                <a:sym typeface="Urbanist"/>
              </a:rPr>
              <a:t>Idioma 2</a:t>
            </a:r>
            <a:endParaRPr sz="900">
              <a:solidFill>
                <a:srgbClr val="434343"/>
              </a:solidFill>
              <a:latin typeface="Urbanist"/>
              <a:ea typeface="Urbanist"/>
              <a:cs typeface="Urbanist"/>
              <a:sym typeface="Urbanist"/>
            </a:endParaRPr>
          </a:p>
        </p:txBody>
      </p:sp>
      <p:sp>
        <p:nvSpPr>
          <p:cNvPr id="117" name="Google Shape;117;p13"/>
          <p:cNvSpPr/>
          <p:nvPr/>
        </p:nvSpPr>
        <p:spPr>
          <a:xfrm>
            <a:off x="5151900" y="9567350"/>
            <a:ext cx="2138100" cy="720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18" name="Google Shape;118;p13"/>
          <p:cNvSpPr/>
          <p:nvPr/>
        </p:nvSpPr>
        <p:spPr>
          <a:xfrm>
            <a:off x="6693200" y="9567350"/>
            <a:ext cx="72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19" name="Google Shape;119;p13"/>
          <p:cNvSpPr txBox="1"/>
          <p:nvPr/>
        </p:nvSpPr>
        <p:spPr>
          <a:xfrm>
            <a:off x="5153850" y="9735888"/>
            <a:ext cx="19104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a:ea typeface="Urbanist"/>
                <a:cs typeface="Urbanist"/>
                <a:sym typeface="Urbanist"/>
              </a:rPr>
              <a:t>Idioma 3</a:t>
            </a:r>
            <a:endParaRPr sz="900">
              <a:solidFill>
                <a:srgbClr val="434343"/>
              </a:solidFill>
              <a:latin typeface="Urbanist"/>
              <a:ea typeface="Urbanist"/>
              <a:cs typeface="Urbanist"/>
              <a:sym typeface="Urbanist"/>
            </a:endParaRPr>
          </a:p>
        </p:txBody>
      </p:sp>
      <p:sp>
        <p:nvSpPr>
          <p:cNvPr id="120" name="Google Shape;120;p13"/>
          <p:cNvSpPr/>
          <p:nvPr/>
        </p:nvSpPr>
        <p:spPr>
          <a:xfrm>
            <a:off x="5151900" y="9949025"/>
            <a:ext cx="2138100" cy="720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21" name="Google Shape;121;p13"/>
          <p:cNvSpPr/>
          <p:nvPr/>
        </p:nvSpPr>
        <p:spPr>
          <a:xfrm>
            <a:off x="6968650" y="9949025"/>
            <a:ext cx="72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22" name="Google Shape;122;p13"/>
          <p:cNvSpPr/>
          <p:nvPr/>
        </p:nvSpPr>
        <p:spPr>
          <a:xfrm>
            <a:off x="5153850" y="8776238"/>
            <a:ext cx="36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23" name="Google Shape;123;p13"/>
          <p:cNvSpPr txBox="1"/>
          <p:nvPr/>
        </p:nvSpPr>
        <p:spPr>
          <a:xfrm>
            <a:off x="5153850" y="5202013"/>
            <a:ext cx="19104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Urbanist"/>
                <a:ea typeface="Urbanist"/>
                <a:cs typeface="Urbanist"/>
                <a:sym typeface="Urbanist"/>
              </a:rPr>
              <a:t>Titulación académica</a:t>
            </a:r>
            <a:endParaRPr sz="1000">
              <a:solidFill>
                <a:srgbClr val="666666"/>
              </a:solidFill>
              <a:latin typeface="Urbanist"/>
              <a:ea typeface="Urbanist"/>
              <a:cs typeface="Urbanist"/>
              <a:sym typeface="Urbanist"/>
            </a:endParaRPr>
          </a:p>
        </p:txBody>
      </p:sp>
      <p:sp>
        <p:nvSpPr>
          <p:cNvPr id="124" name="Google Shape;124;p13"/>
          <p:cNvSpPr txBox="1"/>
          <p:nvPr/>
        </p:nvSpPr>
        <p:spPr>
          <a:xfrm>
            <a:off x="5153850" y="5374788"/>
            <a:ext cx="19104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a:ea typeface="Urbanist"/>
                <a:cs typeface="Urbanist"/>
                <a:sym typeface="Urbanist"/>
              </a:rPr>
              <a:t>Nombre Universidad  |  2017</a:t>
            </a:r>
            <a:endParaRPr sz="900">
              <a:solidFill>
                <a:srgbClr val="666666"/>
              </a:solidFill>
              <a:latin typeface="Urbanist"/>
              <a:ea typeface="Urbanist"/>
              <a:cs typeface="Urbanist"/>
              <a:sym typeface="Urbanist"/>
            </a:endParaRPr>
          </a:p>
        </p:txBody>
      </p:sp>
      <p:sp>
        <p:nvSpPr>
          <p:cNvPr id="125" name="Google Shape;125;p13"/>
          <p:cNvSpPr txBox="1"/>
          <p:nvPr/>
        </p:nvSpPr>
        <p:spPr>
          <a:xfrm>
            <a:off x="5153850" y="7862775"/>
            <a:ext cx="1910400" cy="138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0"/>
              </a:spcBef>
              <a:spcAft>
                <a:spcPts val="0"/>
              </a:spcAft>
              <a:buNone/>
            </a:pPr>
            <a:r>
              <a:rPr lang="es" sz="900">
                <a:solidFill>
                  <a:srgbClr val="434343"/>
                </a:solidFill>
                <a:latin typeface="Urbanist"/>
                <a:ea typeface="Urbanist"/>
                <a:cs typeface="Urbanist"/>
                <a:sym typeface="Urbanist"/>
              </a:rPr>
              <a:t>Habilidad 1</a:t>
            </a:r>
            <a:endParaRPr sz="900">
              <a:solidFill>
                <a:srgbClr val="434343"/>
              </a:solidFill>
              <a:latin typeface="Urbanist"/>
              <a:ea typeface="Urbanist"/>
              <a:cs typeface="Urbanist"/>
              <a:sym typeface="Urbanist"/>
            </a:endParaRPr>
          </a:p>
        </p:txBody>
      </p:sp>
      <p:sp>
        <p:nvSpPr>
          <p:cNvPr id="126" name="Google Shape;126;p13"/>
          <p:cNvSpPr/>
          <p:nvPr/>
        </p:nvSpPr>
        <p:spPr>
          <a:xfrm>
            <a:off x="5151900" y="8075913"/>
            <a:ext cx="2138100" cy="72000"/>
          </a:xfrm>
          <a:prstGeom prst="rect">
            <a:avLst/>
          </a:prstGeom>
          <a:no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27" name="Google Shape;127;p13"/>
          <p:cNvSpPr/>
          <p:nvPr/>
        </p:nvSpPr>
        <p:spPr>
          <a:xfrm>
            <a:off x="6621200" y="8075913"/>
            <a:ext cx="72000" cy="720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
        <p:nvSpPr>
          <p:cNvPr id="128" name="Google Shape;128;p13"/>
          <p:cNvSpPr txBox="1"/>
          <p:nvPr/>
        </p:nvSpPr>
        <p:spPr>
          <a:xfrm>
            <a:off x="640500" y="8838500"/>
            <a:ext cx="3942000" cy="15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s" sz="1000">
                <a:latin typeface="Urbanist"/>
                <a:ea typeface="Urbanist"/>
                <a:cs typeface="Urbanist"/>
                <a:sym typeface="Urbanist"/>
              </a:rPr>
              <a:t>Puesto de trabajo</a:t>
            </a:r>
            <a:endParaRPr sz="1000">
              <a:solidFill>
                <a:srgbClr val="666666"/>
              </a:solidFill>
              <a:latin typeface="Urbanist"/>
              <a:ea typeface="Urbanist"/>
              <a:cs typeface="Urbanist"/>
              <a:sym typeface="Urbanist"/>
            </a:endParaRPr>
          </a:p>
        </p:txBody>
      </p:sp>
      <p:sp>
        <p:nvSpPr>
          <p:cNvPr id="129" name="Google Shape;129;p13"/>
          <p:cNvSpPr txBox="1"/>
          <p:nvPr/>
        </p:nvSpPr>
        <p:spPr>
          <a:xfrm>
            <a:off x="640500" y="9039450"/>
            <a:ext cx="39420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s" sz="900">
                <a:solidFill>
                  <a:srgbClr val="666666"/>
                </a:solidFill>
                <a:latin typeface="Urbanist"/>
                <a:ea typeface="Urbanist"/>
                <a:cs typeface="Urbanist"/>
                <a:sym typeface="Urbanist"/>
              </a:rPr>
              <a:t>Nombre de la empresa  |  2017-2018</a:t>
            </a:r>
            <a:endParaRPr sz="900">
              <a:solidFill>
                <a:srgbClr val="666666"/>
              </a:solidFill>
              <a:latin typeface="Urbanist"/>
              <a:ea typeface="Urbanist"/>
              <a:cs typeface="Urbanist"/>
              <a:sym typeface="Urbanist"/>
            </a:endParaRPr>
          </a:p>
        </p:txBody>
      </p:sp>
      <p:sp>
        <p:nvSpPr>
          <p:cNvPr id="130" name="Google Shape;130;p13"/>
          <p:cNvSpPr txBox="1"/>
          <p:nvPr/>
        </p:nvSpPr>
        <p:spPr>
          <a:xfrm>
            <a:off x="640500" y="9341100"/>
            <a:ext cx="3942000" cy="858900"/>
          </a:xfrm>
          <a:prstGeom prst="rect">
            <a:avLst/>
          </a:prstGeom>
          <a:noFill/>
          <a:ln>
            <a:noFill/>
          </a:ln>
        </p:spPr>
        <p:txBody>
          <a:bodyPr anchorCtr="0" anchor="t" bIns="0" lIns="0" spcFirstLastPara="1" rIns="0" wrap="square" tIns="0">
            <a:spAutoFit/>
          </a:bodyPr>
          <a:lstStyle/>
          <a:p>
            <a:pPr indent="-285750" lvl="0" marL="4572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Lorem ipsum dolor sit amet, consectetur adipiscing elit. </a:t>
            </a:r>
            <a:endParaRPr sz="900">
              <a:solidFill>
                <a:srgbClr val="666666"/>
              </a:solidFill>
              <a:latin typeface="Urbanist"/>
              <a:ea typeface="Urbanist"/>
              <a:cs typeface="Urbanist"/>
              <a:sym typeface="Urbanist"/>
            </a:endParaRPr>
          </a:p>
          <a:p>
            <a:pPr indent="-285750" lvl="0" marL="4572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Morbi eu maximus dolor, vel pulvinar nulla. Etiam urna massa. </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Quisque nisl diam, ultrices non quam eu.</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Lorem ipsum dolor sit amet, consectetur adipiscing elit.</a:t>
            </a:r>
            <a:endParaRPr sz="900">
              <a:solidFill>
                <a:srgbClr val="666666"/>
              </a:solidFill>
              <a:latin typeface="Urbanist"/>
              <a:ea typeface="Urbanist"/>
              <a:cs typeface="Urbanist"/>
              <a:sym typeface="Urbanist"/>
            </a:endParaRPr>
          </a:p>
          <a:p>
            <a:pPr indent="-287550" lvl="0" marL="460800" rtl="0" algn="just">
              <a:lnSpc>
                <a:spcPct val="130000"/>
              </a:lnSpc>
              <a:spcBef>
                <a:spcPts val="0"/>
              </a:spcBef>
              <a:spcAft>
                <a:spcPts val="0"/>
              </a:spcAft>
              <a:buClr>
                <a:srgbClr val="666666"/>
              </a:buClr>
              <a:buSzPts val="900"/>
              <a:buFont typeface="Urbanist"/>
              <a:buChar char="●"/>
            </a:pPr>
            <a:r>
              <a:rPr lang="es" sz="900">
                <a:solidFill>
                  <a:srgbClr val="666666"/>
                </a:solidFill>
                <a:latin typeface="Urbanist"/>
                <a:ea typeface="Urbanist"/>
                <a:cs typeface="Urbanist"/>
                <a:sym typeface="Urbanist"/>
              </a:rPr>
              <a:t>Quisque nisl diam, ultrices non quam eu rutrum ultricies.</a:t>
            </a:r>
            <a:endParaRPr sz="900">
              <a:solidFill>
                <a:srgbClr val="666666"/>
              </a:solidFill>
              <a:latin typeface="Urbanist"/>
              <a:ea typeface="Urbanist"/>
              <a:cs typeface="Urbanist"/>
              <a:sym typeface="Urbanist"/>
            </a:endParaRPr>
          </a:p>
        </p:txBody>
      </p:sp>
      <p:sp>
        <p:nvSpPr>
          <p:cNvPr id="131" name="Google Shape;131;p13"/>
          <p:cNvSpPr/>
          <p:nvPr/>
        </p:nvSpPr>
        <p:spPr>
          <a:xfrm>
            <a:off x="403815" y="4144010"/>
            <a:ext cx="14400" cy="47877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32" name="Google Shape;132;p13"/>
          <p:cNvSpPr/>
          <p:nvPr/>
        </p:nvSpPr>
        <p:spPr>
          <a:xfrm>
            <a:off x="364815" y="4118980"/>
            <a:ext cx="90000" cy="90000"/>
          </a:xfrm>
          <a:prstGeom prst="ellipse">
            <a:avLst/>
          </a:prstGeom>
          <a:solidFill>
            <a:srgbClr val="F9BC2B"/>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33" name="Google Shape;133;p13"/>
          <p:cNvSpPr/>
          <p:nvPr/>
        </p:nvSpPr>
        <p:spPr>
          <a:xfrm>
            <a:off x="364815" y="5697515"/>
            <a:ext cx="90000" cy="90000"/>
          </a:xfrm>
          <a:prstGeom prst="ellipse">
            <a:avLst/>
          </a:prstGeom>
          <a:solidFill>
            <a:srgbClr val="F9BC2B"/>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34" name="Google Shape;134;p13"/>
          <p:cNvSpPr/>
          <p:nvPr/>
        </p:nvSpPr>
        <p:spPr>
          <a:xfrm>
            <a:off x="364815" y="7290230"/>
            <a:ext cx="90000" cy="90000"/>
          </a:xfrm>
          <a:prstGeom prst="ellipse">
            <a:avLst/>
          </a:prstGeom>
          <a:solidFill>
            <a:srgbClr val="F9BC2B"/>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35" name="Google Shape;135;p13"/>
          <p:cNvSpPr/>
          <p:nvPr/>
        </p:nvSpPr>
        <p:spPr>
          <a:xfrm>
            <a:off x="364815" y="8865379"/>
            <a:ext cx="90000" cy="90000"/>
          </a:xfrm>
          <a:prstGeom prst="ellipse">
            <a:avLst/>
          </a:prstGeom>
          <a:solidFill>
            <a:srgbClr val="F9BC2B"/>
          </a:solidFill>
          <a:ln cap="flat" cmpd="sng" w="9525">
            <a:solidFill>
              <a:srgbClr val="252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36" name="Google Shape;136;p13"/>
          <p:cNvSpPr/>
          <p:nvPr/>
        </p:nvSpPr>
        <p:spPr>
          <a:xfrm>
            <a:off x="654300" y="1085875"/>
            <a:ext cx="360000" cy="21600"/>
          </a:xfrm>
          <a:prstGeom prst="rect">
            <a:avLst/>
          </a:prstGeom>
          <a:solidFill>
            <a:srgbClr val="25282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Urbanist"/>
              <a:ea typeface="Urbanist"/>
              <a:cs typeface="Urbanist"/>
              <a:sym typeface="Urbanis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