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MerriweatherLight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96900" cy="106920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36900" y="463800"/>
            <a:ext cx="34062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8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María</a:t>
            </a:r>
            <a:endParaRPr b="1" sz="28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25282D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Aroa López</a:t>
            </a:r>
            <a:endParaRPr sz="2800">
              <a:solidFill>
                <a:srgbClr val="25282D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36900" y="46346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Cocinero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36900" y="26100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Cocinera con más de 5 años de experiencia en restaurantes de alta cocina y gastronomía tradicional. Apasionada por la innovación culinaria, la presentación creativa de platos y el uso de ingredientes frescos y de calidad. Acostumbrada a trabajar en entornos dinámicos, manteniendo altos estándares de higiene y eficiencia.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36900" y="1467450"/>
            <a:ext cx="1908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Cocinera</a:t>
            </a:r>
            <a:endParaRPr sz="16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36900" y="2178450"/>
            <a:ext cx="3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PERFIL PROFESIONAL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40000" y="2178000"/>
            <a:ext cx="201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CONTACTO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2610675"/>
            <a:ext cx="2016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email@email.com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Ciudad, CP 00000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linkedin.com/in/mariaaroa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36900" y="4194000"/>
            <a:ext cx="3146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40000" y="4194000"/>
            <a:ext cx="201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000" y="6732000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40000" y="7200000"/>
            <a:ext cx="2016900" cy="21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Dominio de técnicas culinarias avanzadas.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Gestión eficiente del tiempo en cocina.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Conocimiento de normativas de higiene y seguridad alimentaria.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Trabajo en equipo.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Comunicación efectiva.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Creatividad en la presentación de platos.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Adaptabilidad a distintos tipos de cocina y ritmos de trabajo.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9517400"/>
            <a:ext cx="2016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Idiomas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Español: Nativo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Inglés: Intermedio (B1)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7" name="Google Shape;67;p13" title="Leonardo_Kino_XL_Haz_la_imagen_de_perfil_para_un_currculum_de_1.jpg"/>
          <p:cNvPicPr preferRelativeResize="0"/>
          <p:nvPr/>
        </p:nvPicPr>
        <p:blipFill rotWithShape="1">
          <a:blip r:embed="rId3">
            <a:alphaModFix/>
          </a:blip>
          <a:srcRect b="16082" l="0" r="0" t="16088"/>
          <a:stretch/>
        </p:blipFill>
        <p:spPr>
          <a:xfrm>
            <a:off x="540000" y="540000"/>
            <a:ext cx="2016900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636900" y="48244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El Mirador | Madrid, España | 2021 - Actualidad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36900" y="5092400"/>
            <a:ext cx="33831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Responsable de la preparación de platos en la partida de carnes y pescados.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con el equipo de cocina para garantizar un servicio fluido.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la correcta conservación de los alimentos y cumplimiento de normativas sanitarias.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de nuevas recetas en colaboración con el chef ejecutivo.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36900" y="6655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Ayudante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36900" y="6844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La Terraza | Barcelona, España | 2018 - 2021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636900" y="7112800"/>
            <a:ext cx="33831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en diferentes partidas.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mise en place y organización de ingredientes.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orden en la cocina.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avanzadas de cocina bajo la supervisión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36900" y="8206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Practicante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36900" y="8395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Hotel Gourmet | Valencia, España | 2017 - 2018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36900" y="86638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básicas de cocina y manipulación de alimentos.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Preparación de ingredientes y asistencia en la mise en place.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bajo la dirección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cumplimiento de normas de seguridad alimentaria.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3636900" y="1890000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3636900" y="3865025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40000" y="3865025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540000" y="6390000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4634600"/>
            <a:ext cx="2016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Diploma en Alta Cocina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40000" y="482445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Basque Culinary Center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2017 - 2018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40000" y="5362050"/>
            <a:ext cx="2016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Curso de Cocina Tradicional y Creativa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0000" y="574750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Escuela de Hostelería de Sevilla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2016 - 2017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