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SemiBold"/>
      <p:regular r:id="rId7"/>
      <p:bold r:id="rId8"/>
      <p:italic r:id="rId9"/>
      <p:boldItalic r:id="rId10"/>
    </p:embeddedFont>
    <p:embeddedFont>
      <p:font typeface="Inter"/>
      <p:regular r:id="rId11"/>
      <p:bold r:id="rId12"/>
      <p:italic r:id="rId13"/>
      <p:boldItalic r:id="rId14"/>
    </p:embeddedFont>
    <p:embeddedFont>
      <p:font typeface="Montserrat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Inter-regular.fntdata"/><Relationship Id="rId10" Type="http://schemas.openxmlformats.org/officeDocument/2006/relationships/font" Target="fonts/InterSemiBold-boldItalic.fntdata"/><Relationship Id="rId13" Type="http://schemas.openxmlformats.org/officeDocument/2006/relationships/font" Target="fonts/Inter-italic.fntdata"/><Relationship Id="rId12" Type="http://schemas.openxmlformats.org/officeDocument/2006/relationships/font" Target="fonts/Int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SemiBold-italic.fntdata"/><Relationship Id="rId15" Type="http://schemas.openxmlformats.org/officeDocument/2006/relationships/font" Target="fonts/MontserratMedium-regular.fntdata"/><Relationship Id="rId14" Type="http://schemas.openxmlformats.org/officeDocument/2006/relationships/font" Target="fonts/Inter-boldItalic.fntdata"/><Relationship Id="rId17" Type="http://schemas.openxmlformats.org/officeDocument/2006/relationships/font" Target="fonts/MontserratMedium-italic.fntdata"/><Relationship Id="rId16" Type="http://schemas.openxmlformats.org/officeDocument/2006/relationships/font" Target="fonts/Montserrat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MontserratMedium-boldItalic.fntdata"/><Relationship Id="rId7" Type="http://schemas.openxmlformats.org/officeDocument/2006/relationships/font" Target="fonts/InterSemiBold-regular.fntdata"/><Relationship Id="rId8" Type="http://schemas.openxmlformats.org/officeDocument/2006/relationships/font" Target="fonts/Inter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6059850" y="235788"/>
            <a:ext cx="1101600" cy="110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55" name="Google Shape;55;p13"/>
          <p:cNvSpPr txBox="1"/>
          <p:nvPr/>
        </p:nvSpPr>
        <p:spPr>
          <a:xfrm>
            <a:off x="540000" y="2390111"/>
            <a:ext cx="6480000" cy="67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Inter"/>
                <a:ea typeface="Inter"/>
                <a:cs typeface="Inter"/>
                <a:sym typeface="Inter"/>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 Donec facilisis mauris nec orci cursus, sit amet luctus lacus semper. </a:t>
            </a:r>
            <a:endParaRPr sz="900">
              <a:solidFill>
                <a:srgbClr val="666666"/>
              </a:solidFill>
              <a:latin typeface="Inter"/>
              <a:ea typeface="Inter"/>
              <a:cs typeface="Inter"/>
              <a:sym typeface="Inter"/>
            </a:endParaRPr>
          </a:p>
        </p:txBody>
      </p:sp>
      <p:sp>
        <p:nvSpPr>
          <p:cNvPr id="56" name="Google Shape;56;p13" title="Lucid_Realism_Create_a_professional_portrait_for_a_makeup_arti_2.jpg"/>
          <p:cNvSpPr/>
          <p:nvPr/>
        </p:nvSpPr>
        <p:spPr>
          <a:xfrm>
            <a:off x="6070650" y="246588"/>
            <a:ext cx="1080000" cy="1080000"/>
          </a:xfrm>
          <a:prstGeom prst="rect">
            <a:avLst/>
          </a:prstGeom>
          <a:noFill/>
          <a:ln>
            <a:noFill/>
          </a:ln>
        </p:spPr>
      </p:sp>
      <p:sp>
        <p:nvSpPr>
          <p:cNvPr id="57" name="Google Shape;57;p13"/>
          <p:cNvSpPr txBox="1"/>
          <p:nvPr/>
        </p:nvSpPr>
        <p:spPr>
          <a:xfrm>
            <a:off x="540000" y="3436389"/>
            <a:ext cx="5959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Inter SemiBold"/>
                <a:ea typeface="Inter SemiBold"/>
                <a:cs typeface="Inter SemiBold"/>
                <a:sym typeface="Inter SemiBold"/>
              </a:rPr>
              <a:t>Experiencia profesional</a:t>
            </a:r>
            <a:endParaRPr sz="1000">
              <a:latin typeface="Inter SemiBold"/>
              <a:ea typeface="Inter SemiBold"/>
              <a:cs typeface="Inter SemiBold"/>
              <a:sym typeface="Inter SemiBold"/>
            </a:endParaRPr>
          </a:p>
        </p:txBody>
      </p:sp>
      <p:sp>
        <p:nvSpPr>
          <p:cNvPr id="58" name="Google Shape;58;p13"/>
          <p:cNvSpPr/>
          <p:nvPr/>
        </p:nvSpPr>
        <p:spPr>
          <a:xfrm>
            <a:off x="540000" y="3681618"/>
            <a:ext cx="6480000" cy="108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9" name="Google Shape;59;p13"/>
          <p:cNvSpPr txBox="1"/>
          <p:nvPr/>
        </p:nvSpPr>
        <p:spPr>
          <a:xfrm>
            <a:off x="734663" y="3936146"/>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Puesto de trabajo</a:t>
            </a:r>
            <a:endParaRPr sz="900">
              <a:solidFill>
                <a:srgbClr val="000000"/>
              </a:solidFill>
              <a:latin typeface="Inter"/>
              <a:ea typeface="Inter"/>
              <a:cs typeface="Inter"/>
              <a:sym typeface="Inter"/>
            </a:endParaRPr>
          </a:p>
        </p:txBody>
      </p:sp>
      <p:grpSp>
        <p:nvGrpSpPr>
          <p:cNvPr id="60" name="Google Shape;60;p13"/>
          <p:cNvGrpSpPr/>
          <p:nvPr/>
        </p:nvGrpSpPr>
        <p:grpSpPr>
          <a:xfrm>
            <a:off x="2907313" y="543438"/>
            <a:ext cx="3151500" cy="486300"/>
            <a:chOff x="2790083" y="476900"/>
            <a:chExt cx="3151500" cy="486300"/>
          </a:xfrm>
        </p:grpSpPr>
        <p:sp>
          <p:nvSpPr>
            <p:cNvPr id="61" name="Google Shape;61;p13"/>
            <p:cNvSpPr txBox="1"/>
            <p:nvPr/>
          </p:nvSpPr>
          <p:spPr>
            <a:xfrm>
              <a:off x="2790083" y="476900"/>
              <a:ext cx="31515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es" sz="2100">
                  <a:solidFill>
                    <a:srgbClr val="25282D"/>
                  </a:solidFill>
                  <a:latin typeface="Inter"/>
                  <a:ea typeface="Inter"/>
                  <a:cs typeface="Inter"/>
                  <a:sym typeface="Inter"/>
                </a:rPr>
                <a:t>Tania Talos Tortosa</a:t>
              </a:r>
              <a:endParaRPr b="1" sz="2100">
                <a:solidFill>
                  <a:srgbClr val="25282D"/>
                </a:solidFill>
                <a:latin typeface="Inter"/>
                <a:ea typeface="Inter"/>
                <a:cs typeface="Inter"/>
                <a:sym typeface="Inter"/>
              </a:endParaRPr>
            </a:p>
          </p:txBody>
        </p:sp>
        <p:sp>
          <p:nvSpPr>
            <p:cNvPr id="62" name="Google Shape;62;p13"/>
            <p:cNvSpPr txBox="1"/>
            <p:nvPr/>
          </p:nvSpPr>
          <p:spPr>
            <a:xfrm>
              <a:off x="2790083" y="809300"/>
              <a:ext cx="2741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Inter"/>
                  <a:ea typeface="Inter"/>
                  <a:cs typeface="Inter"/>
                  <a:sym typeface="Inter"/>
                </a:rPr>
                <a:t>Nombre de la profesión</a:t>
              </a:r>
              <a:endParaRPr sz="1000">
                <a:solidFill>
                  <a:srgbClr val="25282D"/>
                </a:solidFill>
                <a:latin typeface="Inter"/>
                <a:ea typeface="Inter"/>
                <a:cs typeface="Inter"/>
                <a:sym typeface="Inter"/>
              </a:endParaRPr>
            </a:p>
          </p:txBody>
        </p:sp>
      </p:grpSp>
      <p:sp>
        <p:nvSpPr>
          <p:cNvPr id="63" name="Google Shape;63;p13"/>
          <p:cNvSpPr txBox="1"/>
          <p:nvPr/>
        </p:nvSpPr>
        <p:spPr>
          <a:xfrm>
            <a:off x="734663" y="415380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Nome da empresa</a:t>
            </a:r>
            <a:endParaRPr sz="900">
              <a:solidFill>
                <a:srgbClr val="000000"/>
              </a:solidFill>
              <a:latin typeface="Inter"/>
              <a:ea typeface="Inter"/>
              <a:cs typeface="Inter"/>
              <a:sym typeface="Inter"/>
            </a:endParaRPr>
          </a:p>
        </p:txBody>
      </p:sp>
      <p:sp>
        <p:nvSpPr>
          <p:cNvPr id="64" name="Google Shape;64;p13"/>
          <p:cNvSpPr txBox="1"/>
          <p:nvPr/>
        </p:nvSpPr>
        <p:spPr>
          <a:xfrm>
            <a:off x="2295475" y="3937200"/>
            <a:ext cx="4724400" cy="10389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Lorem ipsum dolor sit amet, consectetur adipiscing elit. Aliquam vitae hendrerit nisl. Sed sed tellus blandit, viverra eros eu, ornare leo. </a:t>
            </a:r>
            <a:endParaRPr sz="900">
              <a:solidFill>
                <a:srgbClr val="666666"/>
              </a:solidFill>
              <a:latin typeface="Inter"/>
              <a:ea typeface="Inter"/>
              <a:cs typeface="Inter"/>
              <a:sym typeface="Inter"/>
            </a:endParaRPr>
          </a:p>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Pellentesque habitant morbi tristique senectus et netus et malesuada fames ac turpis egestas. Suspendisse sagittis velit at tincidunt accumsan. </a:t>
            </a:r>
            <a:endParaRPr sz="900">
              <a:solidFill>
                <a:srgbClr val="666666"/>
              </a:solidFill>
              <a:latin typeface="Inter"/>
              <a:ea typeface="Inter"/>
              <a:cs typeface="Inter"/>
              <a:sym typeface="Inter"/>
            </a:endParaRPr>
          </a:p>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Proin lacinia felis lacus, sed vulputate urna porttitor non. Donec facilisis mauris nec orci cursus, sit amet luctus lacus semper. </a:t>
            </a:r>
            <a:endParaRPr sz="900">
              <a:solidFill>
                <a:srgbClr val="666666"/>
              </a:solidFill>
              <a:latin typeface="Inter"/>
              <a:ea typeface="Inter"/>
              <a:cs typeface="Inter"/>
              <a:sym typeface="Inter"/>
            </a:endParaRPr>
          </a:p>
        </p:txBody>
      </p:sp>
      <p:sp>
        <p:nvSpPr>
          <p:cNvPr id="65" name="Google Shape;65;p13"/>
          <p:cNvSpPr txBox="1"/>
          <p:nvPr/>
        </p:nvSpPr>
        <p:spPr>
          <a:xfrm>
            <a:off x="734663" y="432415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2017 - 2019</a:t>
            </a:r>
            <a:endParaRPr sz="900">
              <a:solidFill>
                <a:srgbClr val="000000"/>
              </a:solidFill>
              <a:latin typeface="Inter"/>
              <a:ea typeface="Inter"/>
              <a:cs typeface="Inter"/>
              <a:sym typeface="Inter"/>
            </a:endParaRPr>
          </a:p>
        </p:txBody>
      </p:sp>
      <p:sp>
        <p:nvSpPr>
          <p:cNvPr id="66" name="Google Shape;66;p13"/>
          <p:cNvSpPr txBox="1"/>
          <p:nvPr/>
        </p:nvSpPr>
        <p:spPr>
          <a:xfrm>
            <a:off x="540000" y="1876200"/>
            <a:ext cx="5959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Inter SemiBold"/>
                <a:ea typeface="Inter SemiBold"/>
                <a:cs typeface="Inter SemiBold"/>
                <a:sym typeface="Inter SemiBold"/>
              </a:rPr>
              <a:t>Perfil profesional</a:t>
            </a:r>
            <a:endParaRPr sz="1000">
              <a:latin typeface="Inter SemiBold"/>
              <a:ea typeface="Inter SemiBold"/>
              <a:cs typeface="Inter SemiBold"/>
              <a:sym typeface="Inter SemiBold"/>
            </a:endParaRPr>
          </a:p>
        </p:txBody>
      </p:sp>
      <p:sp>
        <p:nvSpPr>
          <p:cNvPr id="67" name="Google Shape;67;p13"/>
          <p:cNvSpPr/>
          <p:nvPr/>
        </p:nvSpPr>
        <p:spPr>
          <a:xfrm>
            <a:off x="540000" y="2121425"/>
            <a:ext cx="6480000" cy="108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8" name="Google Shape;68;p13"/>
          <p:cNvSpPr/>
          <p:nvPr/>
        </p:nvSpPr>
        <p:spPr>
          <a:xfrm>
            <a:off x="534475" y="3957800"/>
            <a:ext cx="12000" cy="39381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 name="Google Shape;69;p13"/>
          <p:cNvSpPr txBox="1"/>
          <p:nvPr/>
        </p:nvSpPr>
        <p:spPr>
          <a:xfrm>
            <a:off x="734663" y="537759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Puesto de trabajo</a:t>
            </a:r>
            <a:endParaRPr sz="900">
              <a:solidFill>
                <a:srgbClr val="000000"/>
              </a:solidFill>
              <a:latin typeface="Inter"/>
              <a:ea typeface="Inter"/>
              <a:cs typeface="Inter"/>
              <a:sym typeface="Inter"/>
            </a:endParaRPr>
          </a:p>
        </p:txBody>
      </p:sp>
      <p:sp>
        <p:nvSpPr>
          <p:cNvPr id="70" name="Google Shape;70;p13"/>
          <p:cNvSpPr txBox="1"/>
          <p:nvPr/>
        </p:nvSpPr>
        <p:spPr>
          <a:xfrm>
            <a:off x="734663" y="559525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Nome da empresa</a:t>
            </a:r>
            <a:endParaRPr sz="900">
              <a:solidFill>
                <a:srgbClr val="000000"/>
              </a:solidFill>
              <a:latin typeface="Inter"/>
              <a:ea typeface="Inter"/>
              <a:cs typeface="Inter"/>
              <a:sym typeface="Inter"/>
            </a:endParaRPr>
          </a:p>
        </p:txBody>
      </p:sp>
      <p:sp>
        <p:nvSpPr>
          <p:cNvPr id="71" name="Google Shape;71;p13"/>
          <p:cNvSpPr txBox="1"/>
          <p:nvPr/>
        </p:nvSpPr>
        <p:spPr>
          <a:xfrm>
            <a:off x="734663" y="576560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2017 - 2019</a:t>
            </a:r>
            <a:endParaRPr sz="900">
              <a:solidFill>
                <a:srgbClr val="000000"/>
              </a:solidFill>
              <a:latin typeface="Inter"/>
              <a:ea typeface="Inter"/>
              <a:cs typeface="Inter"/>
              <a:sym typeface="Inter"/>
            </a:endParaRPr>
          </a:p>
        </p:txBody>
      </p:sp>
      <p:sp>
        <p:nvSpPr>
          <p:cNvPr id="72" name="Google Shape;72;p13"/>
          <p:cNvSpPr txBox="1"/>
          <p:nvPr/>
        </p:nvSpPr>
        <p:spPr>
          <a:xfrm>
            <a:off x="734663" y="6784640"/>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Puesto de trabajo</a:t>
            </a:r>
            <a:endParaRPr sz="900">
              <a:solidFill>
                <a:srgbClr val="000000"/>
              </a:solidFill>
              <a:latin typeface="Inter"/>
              <a:ea typeface="Inter"/>
              <a:cs typeface="Inter"/>
              <a:sym typeface="Inter"/>
            </a:endParaRPr>
          </a:p>
        </p:txBody>
      </p:sp>
      <p:sp>
        <p:nvSpPr>
          <p:cNvPr id="73" name="Google Shape;73;p13"/>
          <p:cNvSpPr txBox="1"/>
          <p:nvPr/>
        </p:nvSpPr>
        <p:spPr>
          <a:xfrm>
            <a:off x="734663" y="700230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Nome da empresa</a:t>
            </a:r>
            <a:endParaRPr sz="900">
              <a:solidFill>
                <a:srgbClr val="000000"/>
              </a:solidFill>
              <a:latin typeface="Inter"/>
              <a:ea typeface="Inter"/>
              <a:cs typeface="Inter"/>
              <a:sym typeface="Inter"/>
            </a:endParaRPr>
          </a:p>
        </p:txBody>
      </p:sp>
      <p:sp>
        <p:nvSpPr>
          <p:cNvPr id="74" name="Google Shape;74;p13"/>
          <p:cNvSpPr txBox="1"/>
          <p:nvPr/>
        </p:nvSpPr>
        <p:spPr>
          <a:xfrm>
            <a:off x="734663" y="7172652"/>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2017 - 2019</a:t>
            </a:r>
            <a:endParaRPr sz="900">
              <a:solidFill>
                <a:srgbClr val="000000"/>
              </a:solidFill>
              <a:latin typeface="Inter"/>
              <a:ea typeface="Inter"/>
              <a:cs typeface="Inter"/>
              <a:sym typeface="Inter"/>
            </a:endParaRPr>
          </a:p>
        </p:txBody>
      </p:sp>
      <p:sp>
        <p:nvSpPr>
          <p:cNvPr id="75" name="Google Shape;75;p13"/>
          <p:cNvSpPr txBox="1"/>
          <p:nvPr/>
        </p:nvSpPr>
        <p:spPr>
          <a:xfrm>
            <a:off x="2790000" y="87948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Master en Diseño Gráfico</a:t>
            </a:r>
            <a:endParaRPr sz="900">
              <a:solidFill>
                <a:srgbClr val="000000"/>
              </a:solidFill>
              <a:latin typeface="Inter"/>
              <a:ea typeface="Inter"/>
              <a:cs typeface="Inter"/>
              <a:sym typeface="Inter"/>
            </a:endParaRPr>
          </a:p>
        </p:txBody>
      </p:sp>
      <p:sp>
        <p:nvSpPr>
          <p:cNvPr id="76" name="Google Shape;76;p13"/>
          <p:cNvSpPr txBox="1"/>
          <p:nvPr/>
        </p:nvSpPr>
        <p:spPr>
          <a:xfrm>
            <a:off x="2790000" y="899982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Labasad School</a:t>
            </a:r>
            <a:endParaRPr sz="900">
              <a:solidFill>
                <a:srgbClr val="000000"/>
              </a:solidFill>
              <a:latin typeface="Inter"/>
              <a:ea typeface="Inter"/>
              <a:cs typeface="Inter"/>
              <a:sym typeface="Inter"/>
            </a:endParaRPr>
          </a:p>
        </p:txBody>
      </p:sp>
      <p:sp>
        <p:nvSpPr>
          <p:cNvPr id="77" name="Google Shape;77;p13"/>
          <p:cNvSpPr txBox="1"/>
          <p:nvPr/>
        </p:nvSpPr>
        <p:spPr>
          <a:xfrm>
            <a:off x="2790000" y="918081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2017 - 2018</a:t>
            </a:r>
            <a:endParaRPr sz="800">
              <a:solidFill>
                <a:srgbClr val="000000"/>
              </a:solidFill>
              <a:latin typeface="Inter"/>
              <a:ea typeface="Inter"/>
              <a:cs typeface="Inter"/>
              <a:sym typeface="Inter"/>
            </a:endParaRPr>
          </a:p>
        </p:txBody>
      </p:sp>
      <p:sp>
        <p:nvSpPr>
          <p:cNvPr id="78" name="Google Shape;78;p13"/>
          <p:cNvSpPr txBox="1"/>
          <p:nvPr/>
        </p:nvSpPr>
        <p:spPr>
          <a:xfrm>
            <a:off x="550200" y="8796025"/>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1</a:t>
            </a:r>
            <a:endParaRPr sz="900">
              <a:solidFill>
                <a:srgbClr val="000000"/>
              </a:solidFill>
              <a:latin typeface="Inter"/>
              <a:ea typeface="Inter"/>
              <a:cs typeface="Inter"/>
              <a:sym typeface="Inter"/>
            </a:endParaRPr>
          </a:p>
        </p:txBody>
      </p:sp>
      <p:sp>
        <p:nvSpPr>
          <p:cNvPr id="79" name="Google Shape;79;p13"/>
          <p:cNvSpPr txBox="1"/>
          <p:nvPr/>
        </p:nvSpPr>
        <p:spPr>
          <a:xfrm>
            <a:off x="540000" y="8291850"/>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Inter SemiBold"/>
                <a:ea typeface="Inter SemiBold"/>
                <a:cs typeface="Inter SemiBold"/>
                <a:sym typeface="Inter SemiBold"/>
              </a:rPr>
              <a:t>Habilidades</a:t>
            </a:r>
            <a:endParaRPr sz="1000">
              <a:latin typeface="Inter SemiBold"/>
              <a:ea typeface="Inter SemiBold"/>
              <a:cs typeface="Inter SemiBold"/>
              <a:sym typeface="Inter SemiBold"/>
            </a:endParaRPr>
          </a:p>
        </p:txBody>
      </p:sp>
      <p:sp>
        <p:nvSpPr>
          <p:cNvPr id="80" name="Google Shape;80;p13"/>
          <p:cNvSpPr/>
          <p:nvPr/>
        </p:nvSpPr>
        <p:spPr>
          <a:xfrm>
            <a:off x="540000" y="8537080"/>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1" name="Google Shape;81;p13"/>
          <p:cNvSpPr txBox="1"/>
          <p:nvPr/>
        </p:nvSpPr>
        <p:spPr>
          <a:xfrm>
            <a:off x="2790000" y="829185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Inter SemiBold"/>
                <a:ea typeface="Inter SemiBold"/>
                <a:cs typeface="Inter SemiBold"/>
                <a:sym typeface="Inter SemiBold"/>
              </a:rPr>
              <a:t>Formación</a:t>
            </a:r>
            <a:endParaRPr sz="1000">
              <a:latin typeface="Inter SemiBold"/>
              <a:ea typeface="Inter SemiBold"/>
              <a:cs typeface="Inter SemiBold"/>
              <a:sym typeface="Inter SemiBold"/>
            </a:endParaRPr>
          </a:p>
        </p:txBody>
      </p:sp>
      <p:sp>
        <p:nvSpPr>
          <p:cNvPr id="82" name="Google Shape;82;p13"/>
          <p:cNvSpPr/>
          <p:nvPr/>
        </p:nvSpPr>
        <p:spPr>
          <a:xfrm>
            <a:off x="2790000" y="8537063"/>
            <a:ext cx="1980000" cy="99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3" name="Google Shape;83;p13"/>
          <p:cNvSpPr txBox="1"/>
          <p:nvPr/>
        </p:nvSpPr>
        <p:spPr>
          <a:xfrm>
            <a:off x="5040000" y="8290800"/>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Inter SemiBold"/>
                <a:ea typeface="Inter SemiBold"/>
                <a:cs typeface="Inter SemiBold"/>
                <a:sym typeface="Inter SemiBold"/>
              </a:rPr>
              <a:t>Referencias</a:t>
            </a:r>
            <a:endParaRPr sz="1000">
              <a:latin typeface="Inter SemiBold"/>
              <a:ea typeface="Inter SemiBold"/>
              <a:cs typeface="Inter SemiBold"/>
              <a:sym typeface="Inter SemiBold"/>
            </a:endParaRPr>
          </a:p>
        </p:txBody>
      </p:sp>
      <p:sp>
        <p:nvSpPr>
          <p:cNvPr id="84" name="Google Shape;84;p13"/>
          <p:cNvSpPr/>
          <p:nvPr/>
        </p:nvSpPr>
        <p:spPr>
          <a:xfrm>
            <a:off x="5040000" y="8536025"/>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5" name="Google Shape;85;p13"/>
          <p:cNvSpPr txBox="1"/>
          <p:nvPr/>
        </p:nvSpPr>
        <p:spPr>
          <a:xfrm>
            <a:off x="5040000" y="87948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Eduardo López </a:t>
            </a:r>
            <a:endParaRPr sz="900">
              <a:solidFill>
                <a:srgbClr val="000000"/>
              </a:solidFill>
              <a:latin typeface="Inter"/>
              <a:ea typeface="Inter"/>
              <a:cs typeface="Inter"/>
              <a:sym typeface="Inter"/>
            </a:endParaRPr>
          </a:p>
        </p:txBody>
      </p:sp>
      <p:sp>
        <p:nvSpPr>
          <p:cNvPr id="86" name="Google Shape;86;p13"/>
          <p:cNvSpPr txBox="1"/>
          <p:nvPr/>
        </p:nvSpPr>
        <p:spPr>
          <a:xfrm>
            <a:off x="5040000" y="8964000"/>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Project Manager | Design Agency</a:t>
            </a:r>
            <a:endParaRPr sz="900">
              <a:solidFill>
                <a:srgbClr val="666666"/>
              </a:solidFill>
              <a:latin typeface="Inter"/>
              <a:ea typeface="Inter"/>
              <a:cs typeface="Inter"/>
              <a:sym typeface="Inter"/>
            </a:endParaRPr>
          </a:p>
        </p:txBody>
      </p:sp>
      <p:sp>
        <p:nvSpPr>
          <p:cNvPr id="87" name="Google Shape;87;p13"/>
          <p:cNvSpPr txBox="1"/>
          <p:nvPr/>
        </p:nvSpPr>
        <p:spPr>
          <a:xfrm>
            <a:off x="5040000" y="9159500"/>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Inter"/>
                <a:ea typeface="Inter"/>
                <a:cs typeface="Inter"/>
                <a:sym typeface="Inter"/>
              </a:rPr>
              <a:t>E: e.lopez@agency.com</a:t>
            </a:r>
            <a:endParaRPr sz="800">
              <a:solidFill>
                <a:srgbClr val="434343"/>
              </a:solidFill>
              <a:latin typeface="Inter"/>
              <a:ea typeface="Inter"/>
              <a:cs typeface="Inter"/>
              <a:sym typeface="Inter"/>
            </a:endParaRPr>
          </a:p>
        </p:txBody>
      </p:sp>
      <p:sp>
        <p:nvSpPr>
          <p:cNvPr id="88" name="Google Shape;88;p13"/>
          <p:cNvSpPr txBox="1"/>
          <p:nvPr/>
        </p:nvSpPr>
        <p:spPr>
          <a:xfrm>
            <a:off x="5040000" y="9315575"/>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Inter"/>
                <a:ea typeface="Inter"/>
                <a:cs typeface="Inter"/>
                <a:sym typeface="Inter"/>
              </a:rPr>
              <a:t>T: +34 xxx xxx xxx</a:t>
            </a:r>
            <a:endParaRPr sz="800">
              <a:solidFill>
                <a:srgbClr val="434343"/>
              </a:solidFill>
              <a:latin typeface="Inter"/>
              <a:ea typeface="Inter"/>
              <a:cs typeface="Inter"/>
              <a:sym typeface="Inter"/>
            </a:endParaRPr>
          </a:p>
        </p:txBody>
      </p:sp>
      <p:sp>
        <p:nvSpPr>
          <p:cNvPr id="89" name="Google Shape;89;p13"/>
          <p:cNvSpPr txBox="1"/>
          <p:nvPr/>
        </p:nvSpPr>
        <p:spPr>
          <a:xfrm>
            <a:off x="2790000" y="961605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Grado en Diseño Gráfico</a:t>
            </a:r>
            <a:endParaRPr sz="900">
              <a:solidFill>
                <a:srgbClr val="000000"/>
              </a:solidFill>
              <a:latin typeface="Inter"/>
              <a:ea typeface="Inter"/>
              <a:cs typeface="Inter"/>
              <a:sym typeface="Inter"/>
            </a:endParaRPr>
          </a:p>
        </p:txBody>
      </p:sp>
      <p:sp>
        <p:nvSpPr>
          <p:cNvPr id="90" name="Google Shape;90;p13"/>
          <p:cNvSpPr txBox="1"/>
          <p:nvPr/>
        </p:nvSpPr>
        <p:spPr>
          <a:xfrm>
            <a:off x="2790000" y="982107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Labasad School</a:t>
            </a:r>
            <a:endParaRPr sz="900">
              <a:solidFill>
                <a:srgbClr val="000000"/>
              </a:solidFill>
              <a:latin typeface="Inter"/>
              <a:ea typeface="Inter"/>
              <a:cs typeface="Inter"/>
              <a:sym typeface="Inter"/>
            </a:endParaRPr>
          </a:p>
        </p:txBody>
      </p:sp>
      <p:sp>
        <p:nvSpPr>
          <p:cNvPr id="91" name="Google Shape;91;p13"/>
          <p:cNvSpPr txBox="1"/>
          <p:nvPr/>
        </p:nvSpPr>
        <p:spPr>
          <a:xfrm>
            <a:off x="2790000" y="1000206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2017 - 2018</a:t>
            </a:r>
            <a:endParaRPr sz="800">
              <a:solidFill>
                <a:srgbClr val="000000"/>
              </a:solidFill>
              <a:latin typeface="Inter"/>
              <a:ea typeface="Inter"/>
              <a:cs typeface="Inter"/>
              <a:sym typeface="Inter"/>
            </a:endParaRPr>
          </a:p>
        </p:txBody>
      </p:sp>
      <p:sp>
        <p:nvSpPr>
          <p:cNvPr id="92" name="Google Shape;92;p13"/>
          <p:cNvSpPr txBox="1"/>
          <p:nvPr/>
        </p:nvSpPr>
        <p:spPr>
          <a:xfrm>
            <a:off x="5040000" y="961605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Eduardo López </a:t>
            </a:r>
            <a:endParaRPr sz="900">
              <a:solidFill>
                <a:srgbClr val="000000"/>
              </a:solidFill>
              <a:latin typeface="Inter"/>
              <a:ea typeface="Inter"/>
              <a:cs typeface="Inter"/>
              <a:sym typeface="Inter"/>
            </a:endParaRPr>
          </a:p>
        </p:txBody>
      </p:sp>
      <p:sp>
        <p:nvSpPr>
          <p:cNvPr id="93" name="Google Shape;93;p13"/>
          <p:cNvSpPr txBox="1"/>
          <p:nvPr/>
        </p:nvSpPr>
        <p:spPr>
          <a:xfrm>
            <a:off x="5040000" y="9785250"/>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Project Manager | Design Agency</a:t>
            </a:r>
            <a:endParaRPr sz="900">
              <a:solidFill>
                <a:srgbClr val="666666"/>
              </a:solidFill>
              <a:latin typeface="Inter"/>
              <a:ea typeface="Inter"/>
              <a:cs typeface="Inter"/>
              <a:sym typeface="Inter"/>
            </a:endParaRPr>
          </a:p>
        </p:txBody>
      </p:sp>
      <p:sp>
        <p:nvSpPr>
          <p:cNvPr id="94" name="Google Shape;94;p13"/>
          <p:cNvSpPr txBox="1"/>
          <p:nvPr/>
        </p:nvSpPr>
        <p:spPr>
          <a:xfrm>
            <a:off x="5040000" y="9980750"/>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Inter"/>
                <a:ea typeface="Inter"/>
                <a:cs typeface="Inter"/>
                <a:sym typeface="Inter"/>
              </a:rPr>
              <a:t>E: e.lopez@agency.com</a:t>
            </a:r>
            <a:endParaRPr sz="800">
              <a:solidFill>
                <a:srgbClr val="434343"/>
              </a:solidFill>
              <a:latin typeface="Inter"/>
              <a:ea typeface="Inter"/>
              <a:cs typeface="Inter"/>
              <a:sym typeface="Inter"/>
            </a:endParaRPr>
          </a:p>
        </p:txBody>
      </p:sp>
      <p:sp>
        <p:nvSpPr>
          <p:cNvPr id="95" name="Google Shape;95;p13"/>
          <p:cNvSpPr txBox="1"/>
          <p:nvPr/>
        </p:nvSpPr>
        <p:spPr>
          <a:xfrm>
            <a:off x="5040000" y="10136825"/>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Inter"/>
                <a:ea typeface="Inter"/>
                <a:cs typeface="Inter"/>
                <a:sym typeface="Inter"/>
              </a:rPr>
              <a:t>T: +34 xxx xxx xxx</a:t>
            </a:r>
            <a:endParaRPr sz="800">
              <a:solidFill>
                <a:srgbClr val="434343"/>
              </a:solidFill>
              <a:latin typeface="Inter"/>
              <a:ea typeface="Inter"/>
              <a:cs typeface="Inter"/>
              <a:sym typeface="Inter"/>
            </a:endParaRPr>
          </a:p>
        </p:txBody>
      </p:sp>
      <p:sp>
        <p:nvSpPr>
          <p:cNvPr id="96" name="Google Shape;96;p13"/>
          <p:cNvSpPr/>
          <p:nvPr/>
        </p:nvSpPr>
        <p:spPr>
          <a:xfrm>
            <a:off x="0" y="1573050"/>
            <a:ext cx="7560000" cy="108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97" name="Google Shape;97;p13"/>
          <p:cNvSpPr txBox="1"/>
          <p:nvPr/>
        </p:nvSpPr>
        <p:spPr>
          <a:xfrm>
            <a:off x="626401" y="328941"/>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+34 123 456 789</a:t>
            </a:r>
            <a:endParaRPr sz="800">
              <a:solidFill>
                <a:srgbClr val="25282D"/>
              </a:solidFill>
              <a:latin typeface="Montserrat Medium"/>
              <a:ea typeface="Montserrat Medium"/>
              <a:cs typeface="Montserrat Medium"/>
              <a:sym typeface="Montserrat Medium"/>
            </a:endParaRPr>
          </a:p>
        </p:txBody>
      </p:sp>
      <p:sp>
        <p:nvSpPr>
          <p:cNvPr id="98" name="Google Shape;98;p13"/>
          <p:cNvSpPr/>
          <p:nvPr/>
        </p:nvSpPr>
        <p:spPr>
          <a:xfrm>
            <a:off x="399506" y="326781"/>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nvGrpSpPr>
          <p:cNvPr id="99" name="Google Shape;99;p13"/>
          <p:cNvGrpSpPr/>
          <p:nvPr/>
        </p:nvGrpSpPr>
        <p:grpSpPr>
          <a:xfrm>
            <a:off x="399392" y="597517"/>
            <a:ext cx="137182" cy="108000"/>
            <a:chOff x="2156000" y="3003250"/>
            <a:chExt cx="146750" cy="117200"/>
          </a:xfrm>
        </p:grpSpPr>
        <p:sp>
          <p:nvSpPr>
            <p:cNvPr id="100" name="Google Shape;100;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101" name="Google Shape;101;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102" name="Google Shape;102;p13"/>
          <p:cNvSpPr txBox="1"/>
          <p:nvPr/>
        </p:nvSpPr>
        <p:spPr>
          <a:xfrm>
            <a:off x="626401" y="588848"/>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email@email.com</a:t>
            </a:r>
            <a:endParaRPr sz="800">
              <a:solidFill>
                <a:srgbClr val="25282D"/>
              </a:solidFill>
              <a:latin typeface="Montserrat Medium"/>
              <a:ea typeface="Montserrat Medium"/>
              <a:cs typeface="Montserrat Medium"/>
              <a:sym typeface="Montserrat Medium"/>
            </a:endParaRPr>
          </a:p>
        </p:txBody>
      </p:sp>
      <p:grpSp>
        <p:nvGrpSpPr>
          <p:cNvPr id="103" name="Google Shape;103;p13"/>
          <p:cNvGrpSpPr/>
          <p:nvPr/>
        </p:nvGrpSpPr>
        <p:grpSpPr>
          <a:xfrm>
            <a:off x="399125" y="842119"/>
            <a:ext cx="129602" cy="155520"/>
            <a:chOff x="2792450" y="2981325"/>
            <a:chExt cx="132450" cy="162000"/>
          </a:xfrm>
        </p:grpSpPr>
        <p:sp>
          <p:nvSpPr>
            <p:cNvPr id="104" name="Google Shape;104;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105" name="Google Shape;105;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106" name="Google Shape;106;p13"/>
          <p:cNvSpPr txBox="1"/>
          <p:nvPr/>
        </p:nvSpPr>
        <p:spPr>
          <a:xfrm>
            <a:off x="626401" y="85721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Ciudad. 00123</a:t>
            </a:r>
            <a:endParaRPr sz="800">
              <a:solidFill>
                <a:srgbClr val="25282D"/>
              </a:solidFill>
              <a:latin typeface="Montserrat Medium"/>
              <a:ea typeface="Montserrat Medium"/>
              <a:cs typeface="Montserrat Medium"/>
              <a:sym typeface="Montserrat Medium"/>
            </a:endParaRPr>
          </a:p>
        </p:txBody>
      </p:sp>
      <p:sp>
        <p:nvSpPr>
          <p:cNvPr id="107" name="Google Shape;107;p13"/>
          <p:cNvSpPr txBox="1"/>
          <p:nvPr/>
        </p:nvSpPr>
        <p:spPr>
          <a:xfrm>
            <a:off x="626400" y="1123419"/>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linkedin.com/nombreapellido</a:t>
            </a:r>
            <a:endParaRPr sz="800">
              <a:solidFill>
                <a:srgbClr val="25282D"/>
              </a:solidFill>
              <a:latin typeface="Montserrat Medium"/>
              <a:ea typeface="Montserrat Medium"/>
              <a:cs typeface="Montserrat Medium"/>
              <a:sym typeface="Montserrat Medium"/>
            </a:endParaRPr>
          </a:p>
        </p:txBody>
      </p:sp>
      <p:grpSp>
        <p:nvGrpSpPr>
          <p:cNvPr id="108" name="Google Shape;108;p13"/>
          <p:cNvGrpSpPr/>
          <p:nvPr/>
        </p:nvGrpSpPr>
        <p:grpSpPr>
          <a:xfrm>
            <a:off x="404999" y="1111907"/>
            <a:ext cx="126000" cy="121797"/>
            <a:chOff x="887900" y="2989900"/>
            <a:chExt cx="146750" cy="143900"/>
          </a:xfrm>
        </p:grpSpPr>
        <p:sp>
          <p:nvSpPr>
            <p:cNvPr id="109" name="Google Shape;109;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 name="Google Shape;112;p13"/>
          <p:cNvSpPr/>
          <p:nvPr/>
        </p:nvSpPr>
        <p:spPr>
          <a:xfrm>
            <a:off x="2592775" y="-12"/>
            <a:ext cx="10800" cy="1573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13" name="Google Shape;113;p13"/>
          <p:cNvSpPr/>
          <p:nvPr/>
        </p:nvSpPr>
        <p:spPr>
          <a:xfrm>
            <a:off x="494875" y="3957800"/>
            <a:ext cx="91200" cy="91200"/>
          </a:xfrm>
          <a:prstGeom prst="rect">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3"/>
          <p:cNvSpPr/>
          <p:nvPr/>
        </p:nvSpPr>
        <p:spPr>
          <a:xfrm>
            <a:off x="494875" y="5392950"/>
            <a:ext cx="91200" cy="91200"/>
          </a:xfrm>
          <a:prstGeom prst="rect">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3"/>
          <p:cNvSpPr/>
          <p:nvPr/>
        </p:nvSpPr>
        <p:spPr>
          <a:xfrm>
            <a:off x="494875" y="6808013"/>
            <a:ext cx="91200" cy="91200"/>
          </a:xfrm>
          <a:prstGeom prst="rect">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3"/>
          <p:cNvSpPr txBox="1"/>
          <p:nvPr/>
        </p:nvSpPr>
        <p:spPr>
          <a:xfrm>
            <a:off x="550200" y="9005400"/>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2</a:t>
            </a:r>
            <a:endParaRPr sz="900">
              <a:solidFill>
                <a:srgbClr val="000000"/>
              </a:solidFill>
              <a:latin typeface="Inter"/>
              <a:ea typeface="Inter"/>
              <a:cs typeface="Inter"/>
              <a:sym typeface="Inter"/>
            </a:endParaRPr>
          </a:p>
        </p:txBody>
      </p:sp>
      <p:sp>
        <p:nvSpPr>
          <p:cNvPr id="117" name="Google Shape;117;p13"/>
          <p:cNvSpPr txBox="1"/>
          <p:nvPr/>
        </p:nvSpPr>
        <p:spPr>
          <a:xfrm>
            <a:off x="550200" y="921576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3</a:t>
            </a:r>
            <a:endParaRPr sz="900">
              <a:solidFill>
                <a:srgbClr val="000000"/>
              </a:solidFill>
              <a:latin typeface="Inter"/>
              <a:ea typeface="Inter"/>
              <a:cs typeface="Inter"/>
              <a:sym typeface="Inter"/>
            </a:endParaRPr>
          </a:p>
        </p:txBody>
      </p:sp>
      <p:sp>
        <p:nvSpPr>
          <p:cNvPr id="118" name="Google Shape;118;p13"/>
          <p:cNvSpPr txBox="1"/>
          <p:nvPr/>
        </p:nvSpPr>
        <p:spPr>
          <a:xfrm>
            <a:off x="550200" y="942514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4</a:t>
            </a:r>
            <a:endParaRPr sz="900">
              <a:solidFill>
                <a:srgbClr val="000000"/>
              </a:solidFill>
              <a:latin typeface="Inter"/>
              <a:ea typeface="Inter"/>
              <a:cs typeface="Inter"/>
              <a:sym typeface="Inter"/>
            </a:endParaRPr>
          </a:p>
        </p:txBody>
      </p:sp>
      <p:sp>
        <p:nvSpPr>
          <p:cNvPr id="119" name="Google Shape;119;p13"/>
          <p:cNvSpPr txBox="1"/>
          <p:nvPr/>
        </p:nvSpPr>
        <p:spPr>
          <a:xfrm>
            <a:off x="550200" y="9636611"/>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5</a:t>
            </a:r>
            <a:endParaRPr sz="900">
              <a:solidFill>
                <a:srgbClr val="000000"/>
              </a:solidFill>
              <a:latin typeface="Inter"/>
              <a:ea typeface="Inter"/>
              <a:cs typeface="Inter"/>
              <a:sym typeface="Inter"/>
            </a:endParaRPr>
          </a:p>
        </p:txBody>
      </p:sp>
      <p:sp>
        <p:nvSpPr>
          <p:cNvPr id="120" name="Google Shape;120;p13"/>
          <p:cNvSpPr txBox="1"/>
          <p:nvPr/>
        </p:nvSpPr>
        <p:spPr>
          <a:xfrm>
            <a:off x="550200" y="984598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6</a:t>
            </a:r>
            <a:endParaRPr sz="900">
              <a:solidFill>
                <a:srgbClr val="000000"/>
              </a:solidFill>
              <a:latin typeface="Inter"/>
              <a:ea typeface="Inter"/>
              <a:cs typeface="Inter"/>
              <a:sym typeface="Inter"/>
            </a:endParaRPr>
          </a:p>
        </p:txBody>
      </p:sp>
      <p:sp>
        <p:nvSpPr>
          <p:cNvPr id="121" name="Google Shape;121;p13"/>
          <p:cNvSpPr txBox="1"/>
          <p:nvPr/>
        </p:nvSpPr>
        <p:spPr>
          <a:xfrm>
            <a:off x="2295475" y="5377200"/>
            <a:ext cx="4724400" cy="10389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Lorem ipsum dolor sit amet, consectetur adipiscing elit. Aliquam vitae hendrerit nisl. Sed sed tellus blandit, viverra eros eu, ornare leo. </a:t>
            </a:r>
            <a:endParaRPr sz="900">
              <a:solidFill>
                <a:srgbClr val="666666"/>
              </a:solidFill>
              <a:latin typeface="Inter"/>
              <a:ea typeface="Inter"/>
              <a:cs typeface="Inter"/>
              <a:sym typeface="Inter"/>
            </a:endParaRPr>
          </a:p>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Pellentesque habitant morbi tristique senectus et netus et malesuada fames ac turpis egestas. Suspendisse sagittis velit at tincidunt accumsan. </a:t>
            </a:r>
            <a:endParaRPr sz="900">
              <a:solidFill>
                <a:srgbClr val="666666"/>
              </a:solidFill>
              <a:latin typeface="Inter"/>
              <a:ea typeface="Inter"/>
              <a:cs typeface="Inter"/>
              <a:sym typeface="Inter"/>
            </a:endParaRPr>
          </a:p>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Proin lacinia felis lacus, sed vulputate urna porttitor non. Donec facilisis mauris nec orci cursus, sit amet luctus lacus semper. </a:t>
            </a:r>
            <a:endParaRPr sz="900">
              <a:solidFill>
                <a:srgbClr val="666666"/>
              </a:solidFill>
              <a:latin typeface="Inter"/>
              <a:ea typeface="Inter"/>
              <a:cs typeface="Inter"/>
              <a:sym typeface="Inter"/>
            </a:endParaRPr>
          </a:p>
        </p:txBody>
      </p:sp>
      <p:sp>
        <p:nvSpPr>
          <p:cNvPr id="122" name="Google Shape;122;p13"/>
          <p:cNvSpPr txBox="1"/>
          <p:nvPr/>
        </p:nvSpPr>
        <p:spPr>
          <a:xfrm>
            <a:off x="2295475" y="6784800"/>
            <a:ext cx="4724400" cy="10389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Lorem ipsum dolor sit amet, consectetur adipiscing elit. Aliquam vitae hendrerit nisl. Sed sed tellus blandit, viverra eros eu, ornare leo. </a:t>
            </a:r>
            <a:endParaRPr sz="900">
              <a:solidFill>
                <a:srgbClr val="666666"/>
              </a:solidFill>
              <a:latin typeface="Inter"/>
              <a:ea typeface="Inter"/>
              <a:cs typeface="Inter"/>
              <a:sym typeface="Inter"/>
            </a:endParaRPr>
          </a:p>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Pellentesque habitant morbi tristique senectus et netus et malesuada fames ac turpis egestas. Suspendisse sagittis velit at tincidunt accumsan. </a:t>
            </a:r>
            <a:endParaRPr sz="900">
              <a:solidFill>
                <a:srgbClr val="666666"/>
              </a:solidFill>
              <a:latin typeface="Inter"/>
              <a:ea typeface="Inter"/>
              <a:cs typeface="Inter"/>
              <a:sym typeface="Inter"/>
            </a:endParaRPr>
          </a:p>
          <a:p>
            <a:pPr indent="-147149" lvl="0" marL="1440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Proin lacinia felis lacus, sed vulputate urna porttitor non. Donec facilisis mauris nec orci cursus, sit amet luctus lacus semper. </a:t>
            </a:r>
            <a:endParaRPr sz="900">
              <a:solidFill>
                <a:srgbClr val="666666"/>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