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Arimo"/>
      <p:regular r:id="rId7"/>
      <p:bold r:id="rId8"/>
      <p:italic r:id="rId9"/>
      <p:boldItalic r:id="rId10"/>
    </p:embeddedFont>
    <p:embeddedFont>
      <p:font typeface="Merriweather"/>
      <p:regular r:id="rId11"/>
      <p:bold r:id="rId12"/>
      <p:italic r:id="rId13"/>
      <p:boldItalic r:id="rId14"/>
    </p:embeddedFont>
    <p:embeddedFont>
      <p:font typeface="Open Sans"/>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erriweather-regular.fntdata"/><Relationship Id="rId10" Type="http://schemas.openxmlformats.org/officeDocument/2006/relationships/font" Target="fonts/Arimo-boldItalic.fntdata"/><Relationship Id="rId13" Type="http://schemas.openxmlformats.org/officeDocument/2006/relationships/font" Target="fonts/Merriweather-italic.fntdata"/><Relationship Id="rId12" Type="http://schemas.openxmlformats.org/officeDocument/2006/relationships/font" Target="fonts/Merriweather-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mo-italic.fntdata"/><Relationship Id="rId15" Type="http://schemas.openxmlformats.org/officeDocument/2006/relationships/font" Target="fonts/OpenSans-regular.fntdata"/><Relationship Id="rId14" Type="http://schemas.openxmlformats.org/officeDocument/2006/relationships/font" Target="fonts/Merriweather-boldItalic.fntdata"/><Relationship Id="rId17" Type="http://schemas.openxmlformats.org/officeDocument/2006/relationships/font" Target="fonts/OpenSans-italic.fntdata"/><Relationship Id="rId16"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OpenSans-boldItalic.fntdata"/><Relationship Id="rId7" Type="http://schemas.openxmlformats.org/officeDocument/2006/relationships/font" Target="fonts/Arimo-regular.fntdata"/><Relationship Id="rId8" Type="http://schemas.openxmlformats.org/officeDocument/2006/relationships/font" Target="fonts/Arim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10800000">
            <a:off x="25" y="200"/>
            <a:ext cx="1080000" cy="106902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p:nvPr/>
        </p:nvSpPr>
        <p:spPr>
          <a:xfrm rot="10800000">
            <a:off x="25" y="0"/>
            <a:ext cx="7561500" cy="10800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273600" y="270000"/>
            <a:ext cx="7016400" cy="1595100"/>
          </a:xfrm>
          <a:prstGeom prst="roundRect">
            <a:avLst>
              <a:gd fmla="val 3703"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7" name="Google Shape;57;p13"/>
          <p:cNvSpPr/>
          <p:nvPr/>
        </p:nvSpPr>
        <p:spPr>
          <a:xfrm>
            <a:off x="273600" y="2214525"/>
            <a:ext cx="2790000" cy="8207400"/>
          </a:xfrm>
          <a:prstGeom prst="roundRect">
            <a:avLst>
              <a:gd fmla="val 2216"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txBox="1"/>
          <p:nvPr/>
        </p:nvSpPr>
        <p:spPr>
          <a:xfrm>
            <a:off x="1974450" y="527550"/>
            <a:ext cx="4953300" cy="246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600">
                <a:latin typeface="Merriweather"/>
                <a:ea typeface="Merriweather"/>
                <a:cs typeface="Merriweather"/>
                <a:sym typeface="Merriweather"/>
              </a:rPr>
              <a:t>Arturo Sanz Lorenzo</a:t>
            </a:r>
            <a:endParaRPr b="1" sz="1600">
              <a:latin typeface="Merriweather"/>
              <a:ea typeface="Merriweather"/>
              <a:cs typeface="Merriweather"/>
              <a:sym typeface="Merriweather"/>
            </a:endParaRPr>
          </a:p>
        </p:txBody>
      </p:sp>
      <p:sp>
        <p:nvSpPr>
          <p:cNvPr id="59" name="Google Shape;59;p13"/>
          <p:cNvSpPr txBox="1"/>
          <p:nvPr/>
        </p:nvSpPr>
        <p:spPr>
          <a:xfrm>
            <a:off x="3382300" y="2826800"/>
            <a:ext cx="3907800" cy="67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434343"/>
                </a:solidFill>
                <a:latin typeface="Arimo"/>
                <a:ea typeface="Arimo"/>
                <a:cs typeface="Arimo"/>
                <a:sym typeface="Arim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434343"/>
              </a:solidFill>
              <a:latin typeface="Arimo"/>
              <a:ea typeface="Arimo"/>
              <a:cs typeface="Arimo"/>
              <a:sym typeface="Arimo"/>
            </a:endParaRPr>
          </a:p>
        </p:txBody>
      </p:sp>
      <p:sp>
        <p:nvSpPr>
          <p:cNvPr id="60" name="Google Shape;60;p13"/>
          <p:cNvSpPr txBox="1"/>
          <p:nvPr/>
        </p:nvSpPr>
        <p:spPr>
          <a:xfrm>
            <a:off x="540000" y="9511200"/>
            <a:ext cx="2016900" cy="72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Nombre Apellidos</a:t>
            </a:r>
            <a:endParaRPr b="1" sz="1000">
              <a:latin typeface="Arimo"/>
              <a:ea typeface="Arimo"/>
              <a:cs typeface="Arimo"/>
              <a:sym typeface="Arimo"/>
            </a:endParaRPr>
          </a:p>
          <a:p>
            <a:pPr indent="0" lvl="0" marL="0" rtl="0" algn="l">
              <a:lnSpc>
                <a:spcPct val="100000"/>
              </a:lnSpc>
              <a:spcBef>
                <a:spcPts val="0"/>
              </a:spcBef>
              <a:spcAft>
                <a:spcPts val="0"/>
              </a:spcAft>
              <a:buNone/>
            </a:pPr>
            <a:r>
              <a:rPr lang="es" sz="900">
                <a:solidFill>
                  <a:srgbClr val="434343"/>
                </a:solidFill>
                <a:latin typeface="Arimo"/>
                <a:ea typeface="Arimo"/>
                <a:cs typeface="Arimo"/>
                <a:sym typeface="Arimo"/>
              </a:rPr>
              <a:t>Puesto de trabajo</a:t>
            </a:r>
            <a:endParaRPr sz="900">
              <a:solidFill>
                <a:srgbClr val="434343"/>
              </a:solidFill>
              <a:latin typeface="Arimo"/>
              <a:ea typeface="Arimo"/>
              <a:cs typeface="Arimo"/>
              <a:sym typeface="Arimo"/>
            </a:endParaRPr>
          </a:p>
          <a:p>
            <a:pPr indent="0" lvl="0" marL="0" rtl="0" algn="l">
              <a:lnSpc>
                <a:spcPct val="100000"/>
              </a:lnSpc>
              <a:spcBef>
                <a:spcPts val="1000"/>
              </a:spcBef>
              <a:spcAft>
                <a:spcPts val="0"/>
              </a:spcAft>
              <a:buNone/>
            </a:pPr>
            <a:r>
              <a:rPr b="1" lang="es" sz="900">
                <a:latin typeface="Arimo"/>
                <a:ea typeface="Arimo"/>
                <a:cs typeface="Arimo"/>
                <a:sym typeface="Arimo"/>
              </a:rPr>
              <a:t>T:</a:t>
            </a:r>
            <a:r>
              <a:rPr lang="es" sz="900">
                <a:solidFill>
                  <a:srgbClr val="434343"/>
                </a:solidFill>
                <a:latin typeface="Arimo"/>
                <a:ea typeface="Arimo"/>
                <a:cs typeface="Arimo"/>
                <a:sym typeface="Arimo"/>
              </a:rPr>
              <a:t> +34 123 456 789</a:t>
            </a:r>
            <a:endParaRPr sz="900">
              <a:solidFill>
                <a:srgbClr val="434343"/>
              </a:solidFill>
              <a:latin typeface="Arimo"/>
              <a:ea typeface="Arimo"/>
              <a:cs typeface="Arimo"/>
              <a:sym typeface="Arimo"/>
            </a:endParaRPr>
          </a:p>
          <a:p>
            <a:pPr indent="0" lvl="0" marL="0" rtl="0" algn="l">
              <a:lnSpc>
                <a:spcPct val="100000"/>
              </a:lnSpc>
              <a:spcBef>
                <a:spcPts val="0"/>
              </a:spcBef>
              <a:spcAft>
                <a:spcPts val="0"/>
              </a:spcAft>
              <a:buNone/>
            </a:pPr>
            <a:r>
              <a:rPr b="1" lang="es" sz="900">
                <a:latin typeface="Arimo"/>
                <a:ea typeface="Arimo"/>
                <a:cs typeface="Arimo"/>
                <a:sym typeface="Arimo"/>
              </a:rPr>
              <a:t>E:</a:t>
            </a:r>
            <a:r>
              <a:rPr lang="es" sz="900">
                <a:solidFill>
                  <a:srgbClr val="434343"/>
                </a:solidFill>
                <a:latin typeface="Arimo"/>
                <a:ea typeface="Arimo"/>
                <a:cs typeface="Arimo"/>
                <a:sym typeface="Arimo"/>
              </a:rPr>
              <a:t> email@email.com</a:t>
            </a:r>
            <a:endParaRPr sz="900">
              <a:solidFill>
                <a:srgbClr val="434343"/>
              </a:solidFill>
              <a:latin typeface="Arimo"/>
              <a:ea typeface="Arimo"/>
              <a:cs typeface="Arimo"/>
              <a:sym typeface="Arimo"/>
            </a:endParaRPr>
          </a:p>
        </p:txBody>
      </p:sp>
      <p:sp>
        <p:nvSpPr>
          <p:cNvPr id="61" name="Google Shape;61;p13"/>
          <p:cNvSpPr txBox="1"/>
          <p:nvPr/>
        </p:nvSpPr>
        <p:spPr>
          <a:xfrm>
            <a:off x="1974450" y="828000"/>
            <a:ext cx="41556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Merriweather"/>
                <a:ea typeface="Merriweather"/>
                <a:cs typeface="Merriweather"/>
                <a:sym typeface="Merriweather"/>
              </a:rPr>
              <a:t>Nombre de la profesión</a:t>
            </a:r>
            <a:endParaRPr sz="1100">
              <a:latin typeface="Merriweather"/>
              <a:ea typeface="Merriweather"/>
              <a:cs typeface="Merriweather"/>
              <a:sym typeface="Merriweather"/>
            </a:endParaRPr>
          </a:p>
        </p:txBody>
      </p:sp>
      <p:sp>
        <p:nvSpPr>
          <p:cNvPr id="62" name="Google Shape;62;p13"/>
          <p:cNvSpPr txBox="1"/>
          <p:nvPr/>
        </p:nvSpPr>
        <p:spPr>
          <a:xfrm>
            <a:off x="1974450" y="1251000"/>
            <a:ext cx="23391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T: </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+34 123 456 789</a:t>
            </a:r>
            <a:endParaRPr sz="900">
              <a:solidFill>
                <a:srgbClr val="666666"/>
              </a:solidFill>
              <a:latin typeface="Arimo"/>
              <a:ea typeface="Arimo"/>
              <a:cs typeface="Arimo"/>
              <a:sym typeface="Arimo"/>
            </a:endParaRPr>
          </a:p>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E:</a:t>
            </a:r>
            <a:r>
              <a:rPr lang="es" sz="900">
                <a:solidFill>
                  <a:srgbClr val="000000"/>
                </a:solidFill>
                <a:latin typeface="Arimo"/>
                <a:ea typeface="Arimo"/>
                <a:cs typeface="Arimo"/>
                <a:sym typeface="Arimo"/>
              </a:rPr>
              <a:t> </a:t>
            </a:r>
            <a:r>
              <a:rPr lang="es" sz="900">
                <a:latin typeface="Arimo"/>
                <a:ea typeface="Arimo"/>
                <a:cs typeface="Arimo"/>
                <a:sym typeface="Arimo"/>
              </a:rPr>
              <a:t>email@email.com</a:t>
            </a:r>
            <a:endParaRPr sz="900">
              <a:solidFill>
                <a:srgbClr val="434343"/>
              </a:solidFill>
              <a:latin typeface="Arimo"/>
              <a:ea typeface="Arimo"/>
              <a:cs typeface="Arimo"/>
              <a:sym typeface="Arimo"/>
            </a:endParaRPr>
          </a:p>
        </p:txBody>
      </p:sp>
      <p:sp>
        <p:nvSpPr>
          <p:cNvPr id="63" name="Google Shape;63;p13"/>
          <p:cNvSpPr txBox="1"/>
          <p:nvPr/>
        </p:nvSpPr>
        <p:spPr>
          <a:xfrm>
            <a:off x="540000" y="28268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64" name="Google Shape;64;p13"/>
          <p:cNvSpPr txBox="1"/>
          <p:nvPr/>
        </p:nvSpPr>
        <p:spPr>
          <a:xfrm>
            <a:off x="540000" y="23862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Formación</a:t>
            </a:r>
            <a:endParaRPr sz="1100">
              <a:latin typeface="Merriweather"/>
              <a:ea typeface="Merriweather"/>
              <a:cs typeface="Merriweather"/>
              <a:sym typeface="Merriweather"/>
            </a:endParaRPr>
          </a:p>
        </p:txBody>
      </p:sp>
      <p:sp>
        <p:nvSpPr>
          <p:cNvPr id="65" name="Google Shape;65;p13"/>
          <p:cNvSpPr txBox="1"/>
          <p:nvPr/>
        </p:nvSpPr>
        <p:spPr>
          <a:xfrm>
            <a:off x="540000" y="29960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66" name="Google Shape;66;p13"/>
          <p:cNvSpPr txBox="1"/>
          <p:nvPr/>
        </p:nvSpPr>
        <p:spPr>
          <a:xfrm>
            <a:off x="540000" y="6382800"/>
            <a:ext cx="1910400" cy="1166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Profesionales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1</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2</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3</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4</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5</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6</a:t>
            </a:r>
            <a:endParaRPr sz="900">
              <a:solidFill>
                <a:srgbClr val="434343"/>
              </a:solidFill>
              <a:latin typeface="Arimo"/>
              <a:ea typeface="Arimo"/>
              <a:cs typeface="Arimo"/>
              <a:sym typeface="Arimo"/>
            </a:endParaRPr>
          </a:p>
        </p:txBody>
      </p:sp>
      <p:sp>
        <p:nvSpPr>
          <p:cNvPr id="67" name="Google Shape;67;p13"/>
          <p:cNvSpPr txBox="1"/>
          <p:nvPr/>
        </p:nvSpPr>
        <p:spPr>
          <a:xfrm>
            <a:off x="540000" y="7771075"/>
            <a:ext cx="1910400" cy="1006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Personales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1</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2</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3</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4</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5</a:t>
            </a:r>
            <a:endParaRPr sz="900">
              <a:solidFill>
                <a:srgbClr val="434343"/>
              </a:solidFill>
              <a:latin typeface="Arimo"/>
              <a:ea typeface="Arimo"/>
              <a:cs typeface="Arimo"/>
              <a:sym typeface="Arimo"/>
            </a:endParaRPr>
          </a:p>
        </p:txBody>
      </p:sp>
      <p:pic>
        <p:nvPicPr>
          <p:cNvPr id="68" name="Google Shape;68;p13" title="Lucid_Realism_Create_a_professional_portrait_for_an_electricia_3.jpg"/>
          <p:cNvPicPr preferRelativeResize="0"/>
          <p:nvPr/>
        </p:nvPicPr>
        <p:blipFill rotWithShape="1">
          <a:blip r:embed="rId3">
            <a:alphaModFix/>
          </a:blip>
          <a:srcRect b="0" l="0" r="0" t="0"/>
          <a:stretch/>
        </p:blipFill>
        <p:spPr>
          <a:xfrm>
            <a:off x="540000" y="527550"/>
            <a:ext cx="1080000" cy="1080000"/>
          </a:xfrm>
          <a:prstGeom prst="roundRect">
            <a:avLst>
              <a:gd fmla="val 8230" name="adj"/>
            </a:avLst>
          </a:prstGeom>
          <a:noFill/>
          <a:ln>
            <a:noFill/>
          </a:ln>
        </p:spPr>
      </p:pic>
      <p:sp>
        <p:nvSpPr>
          <p:cNvPr id="69" name="Google Shape;69;p13"/>
          <p:cNvSpPr/>
          <p:nvPr/>
        </p:nvSpPr>
        <p:spPr>
          <a:xfrm>
            <a:off x="540000" y="261150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0" name="Google Shape;70;p13"/>
          <p:cNvSpPr txBox="1"/>
          <p:nvPr/>
        </p:nvSpPr>
        <p:spPr>
          <a:xfrm>
            <a:off x="3298348" y="1251000"/>
            <a:ext cx="23811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latin typeface="Arimo"/>
                <a:ea typeface="Arimo"/>
                <a:cs typeface="Arimo"/>
                <a:sym typeface="Arimo"/>
              </a:rPr>
              <a:t>D</a:t>
            </a:r>
            <a:r>
              <a:rPr b="1" lang="es" sz="900">
                <a:solidFill>
                  <a:srgbClr val="000000"/>
                </a:solidFill>
                <a:latin typeface="Arimo"/>
                <a:ea typeface="Arimo"/>
                <a:cs typeface="Arimo"/>
                <a:sym typeface="Arimo"/>
              </a:rPr>
              <a:t>:</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Ciudad, CP 00000</a:t>
            </a:r>
            <a:endParaRPr sz="900">
              <a:solidFill>
                <a:srgbClr val="666666"/>
              </a:solidFill>
              <a:latin typeface="Arimo"/>
              <a:ea typeface="Arimo"/>
              <a:cs typeface="Arimo"/>
              <a:sym typeface="Arimo"/>
            </a:endParaRPr>
          </a:p>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W:</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tuweb.com</a:t>
            </a:r>
            <a:endParaRPr sz="900">
              <a:solidFill>
                <a:srgbClr val="434343"/>
              </a:solidFill>
              <a:latin typeface="Arimo"/>
              <a:ea typeface="Arimo"/>
              <a:cs typeface="Arimo"/>
              <a:sym typeface="Arimo"/>
            </a:endParaRPr>
          </a:p>
        </p:txBody>
      </p:sp>
      <p:sp>
        <p:nvSpPr>
          <p:cNvPr id="71" name="Google Shape;71;p13"/>
          <p:cNvSpPr/>
          <p:nvPr/>
        </p:nvSpPr>
        <p:spPr>
          <a:xfrm>
            <a:off x="1974450" y="1080000"/>
            <a:ext cx="50289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2" name="Google Shape;72;p13"/>
          <p:cNvSpPr/>
          <p:nvPr/>
        </p:nvSpPr>
        <p:spPr>
          <a:xfrm>
            <a:off x="540000" y="26079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13"/>
          <p:cNvSpPr/>
          <p:nvPr/>
        </p:nvSpPr>
        <p:spPr>
          <a:xfrm>
            <a:off x="1974450" y="10764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4" name="Google Shape;74;p13"/>
          <p:cNvSpPr txBox="1"/>
          <p:nvPr/>
        </p:nvSpPr>
        <p:spPr>
          <a:xfrm>
            <a:off x="4667998" y="1251000"/>
            <a:ext cx="2381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latin typeface="Arimo"/>
                <a:ea typeface="Arimo"/>
                <a:cs typeface="Arimo"/>
                <a:sym typeface="Arimo"/>
              </a:rPr>
              <a:t>L</a:t>
            </a:r>
            <a:r>
              <a:rPr b="1" lang="es" sz="900">
                <a:solidFill>
                  <a:srgbClr val="000000"/>
                </a:solidFill>
                <a:latin typeface="Arimo"/>
                <a:ea typeface="Arimo"/>
                <a:cs typeface="Arimo"/>
                <a:sym typeface="Arimo"/>
              </a:rPr>
              <a:t>:</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linkedin.com/in/arturosanz</a:t>
            </a:r>
            <a:endParaRPr sz="900">
              <a:solidFill>
                <a:srgbClr val="434343"/>
              </a:solidFill>
              <a:latin typeface="Arimo"/>
              <a:ea typeface="Arimo"/>
              <a:cs typeface="Arimo"/>
              <a:sym typeface="Arimo"/>
            </a:endParaRPr>
          </a:p>
        </p:txBody>
      </p:sp>
      <p:sp>
        <p:nvSpPr>
          <p:cNvPr id="75" name="Google Shape;75;p13"/>
          <p:cNvSpPr txBox="1"/>
          <p:nvPr/>
        </p:nvSpPr>
        <p:spPr>
          <a:xfrm>
            <a:off x="3382300" y="23862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Perfil Profesional</a:t>
            </a:r>
            <a:endParaRPr sz="1100">
              <a:latin typeface="Merriweather"/>
              <a:ea typeface="Merriweather"/>
              <a:cs typeface="Merriweather"/>
              <a:sym typeface="Merriweather"/>
            </a:endParaRPr>
          </a:p>
        </p:txBody>
      </p:sp>
      <p:sp>
        <p:nvSpPr>
          <p:cNvPr id="76" name="Google Shape;76;p13"/>
          <p:cNvSpPr/>
          <p:nvPr/>
        </p:nvSpPr>
        <p:spPr>
          <a:xfrm>
            <a:off x="3382300" y="2611500"/>
            <a:ext cx="39078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7" name="Google Shape;77;p13"/>
          <p:cNvSpPr/>
          <p:nvPr/>
        </p:nvSpPr>
        <p:spPr>
          <a:xfrm>
            <a:off x="3382300" y="26079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8" name="Google Shape;78;p13"/>
          <p:cNvSpPr txBox="1"/>
          <p:nvPr/>
        </p:nvSpPr>
        <p:spPr>
          <a:xfrm>
            <a:off x="3382300" y="38866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Experiencia profesional</a:t>
            </a:r>
            <a:endParaRPr sz="1100">
              <a:latin typeface="Merriweather"/>
              <a:ea typeface="Merriweather"/>
              <a:cs typeface="Merriweather"/>
              <a:sym typeface="Merriweather"/>
            </a:endParaRPr>
          </a:p>
        </p:txBody>
      </p:sp>
      <p:sp>
        <p:nvSpPr>
          <p:cNvPr id="79" name="Google Shape;79;p13"/>
          <p:cNvSpPr/>
          <p:nvPr/>
        </p:nvSpPr>
        <p:spPr>
          <a:xfrm>
            <a:off x="3382300" y="4111900"/>
            <a:ext cx="39375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0" name="Google Shape;80;p13"/>
          <p:cNvSpPr/>
          <p:nvPr/>
        </p:nvSpPr>
        <p:spPr>
          <a:xfrm>
            <a:off x="3382300" y="41083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 name="Google Shape;81;p13"/>
          <p:cNvSpPr txBox="1"/>
          <p:nvPr/>
        </p:nvSpPr>
        <p:spPr>
          <a:xfrm>
            <a:off x="3652300" y="4835775"/>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82" name="Google Shape;82;p13"/>
          <p:cNvSpPr txBox="1"/>
          <p:nvPr/>
        </p:nvSpPr>
        <p:spPr>
          <a:xfrm>
            <a:off x="3652300" y="4565775"/>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83" name="Google Shape;83;p13"/>
          <p:cNvSpPr txBox="1"/>
          <p:nvPr/>
        </p:nvSpPr>
        <p:spPr>
          <a:xfrm>
            <a:off x="3652300" y="438577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84" name="Google Shape;84;p13"/>
          <p:cNvSpPr/>
          <p:nvPr/>
        </p:nvSpPr>
        <p:spPr>
          <a:xfrm>
            <a:off x="6498925" y="4443551"/>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85" name="Google Shape;85;p13"/>
          <p:cNvSpPr txBox="1"/>
          <p:nvPr/>
        </p:nvSpPr>
        <p:spPr>
          <a:xfrm>
            <a:off x="3652300" y="6671450"/>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86" name="Google Shape;86;p13"/>
          <p:cNvSpPr txBox="1"/>
          <p:nvPr/>
        </p:nvSpPr>
        <p:spPr>
          <a:xfrm>
            <a:off x="3652300" y="6401450"/>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87" name="Google Shape;87;p13"/>
          <p:cNvSpPr txBox="1"/>
          <p:nvPr/>
        </p:nvSpPr>
        <p:spPr>
          <a:xfrm>
            <a:off x="3652300" y="622145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88" name="Google Shape;88;p13"/>
          <p:cNvSpPr/>
          <p:nvPr/>
        </p:nvSpPr>
        <p:spPr>
          <a:xfrm>
            <a:off x="6498925" y="6279226"/>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89" name="Google Shape;89;p13"/>
          <p:cNvSpPr txBox="1"/>
          <p:nvPr/>
        </p:nvSpPr>
        <p:spPr>
          <a:xfrm>
            <a:off x="3652300" y="8507125"/>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90" name="Google Shape;90;p13"/>
          <p:cNvSpPr txBox="1"/>
          <p:nvPr/>
        </p:nvSpPr>
        <p:spPr>
          <a:xfrm>
            <a:off x="3652300" y="8237125"/>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91" name="Google Shape;91;p13"/>
          <p:cNvSpPr txBox="1"/>
          <p:nvPr/>
        </p:nvSpPr>
        <p:spPr>
          <a:xfrm>
            <a:off x="3652300" y="805712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92" name="Google Shape;92;p13"/>
          <p:cNvSpPr/>
          <p:nvPr/>
        </p:nvSpPr>
        <p:spPr>
          <a:xfrm>
            <a:off x="6498925" y="8114901"/>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93" name="Google Shape;93;p13"/>
          <p:cNvSpPr/>
          <p:nvPr/>
        </p:nvSpPr>
        <p:spPr>
          <a:xfrm>
            <a:off x="3382300" y="4443175"/>
            <a:ext cx="10800" cy="3716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4" name="Google Shape;94;p13"/>
          <p:cNvSpPr/>
          <p:nvPr/>
        </p:nvSpPr>
        <p:spPr>
          <a:xfrm>
            <a:off x="3347800" y="444317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5" name="Google Shape;95;p13"/>
          <p:cNvSpPr/>
          <p:nvPr/>
        </p:nvSpPr>
        <p:spPr>
          <a:xfrm>
            <a:off x="3347800" y="62561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6" name="Google Shape;96;p13"/>
          <p:cNvSpPr/>
          <p:nvPr/>
        </p:nvSpPr>
        <p:spPr>
          <a:xfrm>
            <a:off x="3347800" y="809177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7" name="Google Shape;97;p13"/>
          <p:cNvSpPr txBox="1"/>
          <p:nvPr/>
        </p:nvSpPr>
        <p:spPr>
          <a:xfrm>
            <a:off x="540000" y="331725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98" name="Google Shape;98;p13"/>
          <p:cNvSpPr txBox="1"/>
          <p:nvPr/>
        </p:nvSpPr>
        <p:spPr>
          <a:xfrm>
            <a:off x="540000" y="348645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99" name="Google Shape;99;p13"/>
          <p:cNvSpPr txBox="1"/>
          <p:nvPr/>
        </p:nvSpPr>
        <p:spPr>
          <a:xfrm>
            <a:off x="540000" y="43601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0" name="Google Shape;100;p13"/>
          <p:cNvSpPr txBox="1"/>
          <p:nvPr/>
        </p:nvSpPr>
        <p:spPr>
          <a:xfrm>
            <a:off x="540000" y="39195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Certificaciones</a:t>
            </a:r>
            <a:endParaRPr sz="1100">
              <a:latin typeface="Merriweather"/>
              <a:ea typeface="Merriweather"/>
              <a:cs typeface="Merriweather"/>
              <a:sym typeface="Merriweather"/>
            </a:endParaRPr>
          </a:p>
        </p:txBody>
      </p:sp>
      <p:sp>
        <p:nvSpPr>
          <p:cNvPr id="101" name="Google Shape;101;p13"/>
          <p:cNvSpPr txBox="1"/>
          <p:nvPr/>
        </p:nvSpPr>
        <p:spPr>
          <a:xfrm>
            <a:off x="540000" y="45293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2" name="Google Shape;102;p13"/>
          <p:cNvSpPr/>
          <p:nvPr/>
        </p:nvSpPr>
        <p:spPr>
          <a:xfrm>
            <a:off x="540000" y="414480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3"/>
          <p:cNvSpPr/>
          <p:nvPr/>
        </p:nvSpPr>
        <p:spPr>
          <a:xfrm>
            <a:off x="540000" y="41412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3"/>
          <p:cNvSpPr txBox="1"/>
          <p:nvPr/>
        </p:nvSpPr>
        <p:spPr>
          <a:xfrm>
            <a:off x="540000" y="485055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5" name="Google Shape;105;p13"/>
          <p:cNvSpPr txBox="1"/>
          <p:nvPr/>
        </p:nvSpPr>
        <p:spPr>
          <a:xfrm>
            <a:off x="540000" y="501975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6" name="Google Shape;106;p13"/>
          <p:cNvSpPr txBox="1"/>
          <p:nvPr/>
        </p:nvSpPr>
        <p:spPr>
          <a:xfrm>
            <a:off x="540000" y="53410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7" name="Google Shape;107;p13"/>
          <p:cNvSpPr txBox="1"/>
          <p:nvPr/>
        </p:nvSpPr>
        <p:spPr>
          <a:xfrm>
            <a:off x="540000" y="55102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8" name="Google Shape;108;p13"/>
          <p:cNvSpPr txBox="1"/>
          <p:nvPr/>
        </p:nvSpPr>
        <p:spPr>
          <a:xfrm>
            <a:off x="540000" y="594325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Habilidades</a:t>
            </a:r>
            <a:endParaRPr sz="1100">
              <a:latin typeface="Merriweather"/>
              <a:ea typeface="Merriweather"/>
              <a:cs typeface="Merriweather"/>
              <a:sym typeface="Merriweather"/>
            </a:endParaRPr>
          </a:p>
        </p:txBody>
      </p:sp>
      <p:sp>
        <p:nvSpPr>
          <p:cNvPr id="109" name="Google Shape;109;p13"/>
          <p:cNvSpPr/>
          <p:nvPr/>
        </p:nvSpPr>
        <p:spPr>
          <a:xfrm>
            <a:off x="540000" y="616855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0" name="Google Shape;110;p13"/>
          <p:cNvSpPr/>
          <p:nvPr/>
        </p:nvSpPr>
        <p:spPr>
          <a:xfrm>
            <a:off x="540000" y="616495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1" name="Google Shape;111;p13"/>
          <p:cNvSpPr txBox="1"/>
          <p:nvPr/>
        </p:nvSpPr>
        <p:spPr>
          <a:xfrm>
            <a:off x="540000" y="9072325"/>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Referencias</a:t>
            </a:r>
            <a:endParaRPr sz="1100">
              <a:latin typeface="Merriweather"/>
              <a:ea typeface="Merriweather"/>
              <a:cs typeface="Merriweather"/>
              <a:sym typeface="Merriweather"/>
            </a:endParaRPr>
          </a:p>
        </p:txBody>
      </p:sp>
      <p:sp>
        <p:nvSpPr>
          <p:cNvPr id="112" name="Google Shape;112;p13"/>
          <p:cNvSpPr/>
          <p:nvPr/>
        </p:nvSpPr>
        <p:spPr>
          <a:xfrm>
            <a:off x="540000" y="9297625"/>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3" name="Google Shape;113;p13"/>
          <p:cNvSpPr/>
          <p:nvPr/>
        </p:nvSpPr>
        <p:spPr>
          <a:xfrm>
            <a:off x="540000" y="9294025"/>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