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Arimo"/>
      <p:regular r:id="rId7"/>
      <p:bold r:id="rId8"/>
      <p:italic r:id="rId9"/>
      <p:boldItalic r:id="rId10"/>
    </p:embeddedFont>
    <p:embeddedFont>
      <p:font typeface="Merriweather"/>
      <p:regular r:id="rId11"/>
      <p:bold r:id="rId12"/>
      <p:italic r:id="rId13"/>
      <p:boldItalic r:id="rId14"/>
    </p:embeddedFont>
    <p:embeddedFont>
      <p:font typeface="Open Sans"/>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Merriweather-regular.fntdata"/><Relationship Id="rId10" Type="http://schemas.openxmlformats.org/officeDocument/2006/relationships/font" Target="fonts/Arimo-boldItalic.fntdata"/><Relationship Id="rId13" Type="http://schemas.openxmlformats.org/officeDocument/2006/relationships/font" Target="fonts/Merriweather-italic.fntdata"/><Relationship Id="rId12" Type="http://schemas.openxmlformats.org/officeDocument/2006/relationships/font" Target="fonts/Merriweather-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Arimo-italic.fntdata"/><Relationship Id="rId15" Type="http://schemas.openxmlformats.org/officeDocument/2006/relationships/font" Target="fonts/OpenSans-regular.fntdata"/><Relationship Id="rId14" Type="http://schemas.openxmlformats.org/officeDocument/2006/relationships/font" Target="fonts/Merriweather-boldItalic.fntdata"/><Relationship Id="rId17" Type="http://schemas.openxmlformats.org/officeDocument/2006/relationships/font" Target="fonts/OpenSans-italic.fntdata"/><Relationship Id="rId16" Type="http://schemas.openxmlformats.org/officeDocument/2006/relationships/font" Target="fonts/OpenSans-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OpenSans-boldItalic.fntdata"/><Relationship Id="rId7" Type="http://schemas.openxmlformats.org/officeDocument/2006/relationships/font" Target="fonts/Arimo-regular.fntdata"/><Relationship Id="rId8" Type="http://schemas.openxmlformats.org/officeDocument/2006/relationships/font" Target="fonts/Arim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rot="10800000">
            <a:off x="25" y="200"/>
            <a:ext cx="1080000" cy="106902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5" name="Google Shape;55;p13"/>
          <p:cNvSpPr/>
          <p:nvPr/>
        </p:nvSpPr>
        <p:spPr>
          <a:xfrm rot="10800000">
            <a:off x="25" y="0"/>
            <a:ext cx="7561500" cy="10800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6" name="Google Shape;56;p13"/>
          <p:cNvSpPr/>
          <p:nvPr/>
        </p:nvSpPr>
        <p:spPr>
          <a:xfrm>
            <a:off x="273600" y="270000"/>
            <a:ext cx="7016400" cy="1595100"/>
          </a:xfrm>
          <a:prstGeom prst="roundRect">
            <a:avLst>
              <a:gd fmla="val 3703" name="adj"/>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7" name="Google Shape;57;p13"/>
          <p:cNvSpPr/>
          <p:nvPr/>
        </p:nvSpPr>
        <p:spPr>
          <a:xfrm>
            <a:off x="273600" y="2214525"/>
            <a:ext cx="2790000" cy="8207400"/>
          </a:xfrm>
          <a:prstGeom prst="roundRect">
            <a:avLst>
              <a:gd fmla="val 2216" name="adj"/>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8" name="Google Shape;58;p13"/>
          <p:cNvSpPr txBox="1"/>
          <p:nvPr/>
        </p:nvSpPr>
        <p:spPr>
          <a:xfrm>
            <a:off x="1974450" y="527550"/>
            <a:ext cx="5483700" cy="2463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600">
                <a:latin typeface="Merriweather"/>
                <a:ea typeface="Merriweather"/>
                <a:cs typeface="Merriweather"/>
                <a:sym typeface="Merriweather"/>
              </a:rPr>
              <a:t>Arturo Sanz Lorenzo</a:t>
            </a:r>
            <a:endParaRPr b="1" sz="1600">
              <a:latin typeface="Merriweather"/>
              <a:ea typeface="Merriweather"/>
              <a:cs typeface="Merriweather"/>
              <a:sym typeface="Merriweather"/>
            </a:endParaRPr>
          </a:p>
        </p:txBody>
      </p:sp>
      <p:sp>
        <p:nvSpPr>
          <p:cNvPr id="59" name="Google Shape;59;p13"/>
          <p:cNvSpPr txBox="1"/>
          <p:nvPr/>
        </p:nvSpPr>
        <p:spPr>
          <a:xfrm>
            <a:off x="3382300" y="2826800"/>
            <a:ext cx="3907800" cy="67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434343"/>
                </a:solidFill>
                <a:latin typeface="Arimo"/>
                <a:ea typeface="Arimo"/>
                <a:cs typeface="Arimo"/>
                <a:sym typeface="Arimo"/>
              </a:rPr>
              <a:t>Lorem ipsum dolor sit amet, consectetur adipiscing elit. Quisque nisl diam, ultrices non quam eu, rutrum ultricies ipsum. Lorem ipsum dolor sit amet, consectetur adipiscing elit. Quisque nisl diam, ultrices non quam eu, rutrum ultricies ipsum. Lorem ipsum dolor sit amet, consectetur adipiscing elit. </a:t>
            </a:r>
            <a:endParaRPr sz="900">
              <a:solidFill>
                <a:srgbClr val="434343"/>
              </a:solidFill>
              <a:latin typeface="Arimo"/>
              <a:ea typeface="Arimo"/>
              <a:cs typeface="Arimo"/>
              <a:sym typeface="Arimo"/>
            </a:endParaRPr>
          </a:p>
        </p:txBody>
      </p:sp>
      <p:sp>
        <p:nvSpPr>
          <p:cNvPr id="60" name="Google Shape;60;p13"/>
          <p:cNvSpPr txBox="1"/>
          <p:nvPr/>
        </p:nvSpPr>
        <p:spPr>
          <a:xfrm>
            <a:off x="540000" y="9511200"/>
            <a:ext cx="2016900" cy="720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Nombre Apellidos</a:t>
            </a:r>
            <a:endParaRPr b="1" sz="1000">
              <a:latin typeface="Arimo"/>
              <a:ea typeface="Arimo"/>
              <a:cs typeface="Arimo"/>
              <a:sym typeface="Arimo"/>
            </a:endParaRPr>
          </a:p>
          <a:p>
            <a:pPr indent="0" lvl="0" marL="0" rtl="0" algn="l">
              <a:lnSpc>
                <a:spcPct val="100000"/>
              </a:lnSpc>
              <a:spcBef>
                <a:spcPts val="0"/>
              </a:spcBef>
              <a:spcAft>
                <a:spcPts val="0"/>
              </a:spcAft>
              <a:buNone/>
            </a:pPr>
            <a:r>
              <a:rPr lang="es" sz="900">
                <a:solidFill>
                  <a:srgbClr val="434343"/>
                </a:solidFill>
                <a:latin typeface="Arimo"/>
                <a:ea typeface="Arimo"/>
                <a:cs typeface="Arimo"/>
                <a:sym typeface="Arimo"/>
              </a:rPr>
              <a:t>Puesto de trabajo</a:t>
            </a:r>
            <a:endParaRPr sz="900">
              <a:solidFill>
                <a:srgbClr val="434343"/>
              </a:solidFill>
              <a:latin typeface="Arimo"/>
              <a:ea typeface="Arimo"/>
              <a:cs typeface="Arimo"/>
              <a:sym typeface="Arimo"/>
            </a:endParaRPr>
          </a:p>
          <a:p>
            <a:pPr indent="0" lvl="0" marL="0" rtl="0" algn="l">
              <a:lnSpc>
                <a:spcPct val="100000"/>
              </a:lnSpc>
              <a:spcBef>
                <a:spcPts val="1000"/>
              </a:spcBef>
              <a:spcAft>
                <a:spcPts val="0"/>
              </a:spcAft>
              <a:buNone/>
            </a:pPr>
            <a:r>
              <a:rPr b="1" lang="es" sz="900">
                <a:latin typeface="Arimo"/>
                <a:ea typeface="Arimo"/>
                <a:cs typeface="Arimo"/>
                <a:sym typeface="Arimo"/>
              </a:rPr>
              <a:t>T:</a:t>
            </a:r>
            <a:r>
              <a:rPr lang="es" sz="900">
                <a:solidFill>
                  <a:srgbClr val="434343"/>
                </a:solidFill>
                <a:latin typeface="Arimo"/>
                <a:ea typeface="Arimo"/>
                <a:cs typeface="Arimo"/>
                <a:sym typeface="Arimo"/>
              </a:rPr>
              <a:t> +34 123 456 789</a:t>
            </a:r>
            <a:endParaRPr sz="900">
              <a:solidFill>
                <a:srgbClr val="434343"/>
              </a:solidFill>
              <a:latin typeface="Arimo"/>
              <a:ea typeface="Arimo"/>
              <a:cs typeface="Arimo"/>
              <a:sym typeface="Arimo"/>
            </a:endParaRPr>
          </a:p>
          <a:p>
            <a:pPr indent="0" lvl="0" marL="0" rtl="0" algn="l">
              <a:lnSpc>
                <a:spcPct val="100000"/>
              </a:lnSpc>
              <a:spcBef>
                <a:spcPts val="0"/>
              </a:spcBef>
              <a:spcAft>
                <a:spcPts val="0"/>
              </a:spcAft>
              <a:buNone/>
            </a:pPr>
            <a:r>
              <a:rPr b="1" lang="es" sz="900">
                <a:latin typeface="Arimo"/>
                <a:ea typeface="Arimo"/>
                <a:cs typeface="Arimo"/>
                <a:sym typeface="Arimo"/>
              </a:rPr>
              <a:t>E:</a:t>
            </a:r>
            <a:r>
              <a:rPr lang="es" sz="900">
                <a:solidFill>
                  <a:srgbClr val="434343"/>
                </a:solidFill>
                <a:latin typeface="Arimo"/>
                <a:ea typeface="Arimo"/>
                <a:cs typeface="Arimo"/>
                <a:sym typeface="Arimo"/>
              </a:rPr>
              <a:t> email@email.com</a:t>
            </a:r>
            <a:endParaRPr sz="900">
              <a:solidFill>
                <a:srgbClr val="434343"/>
              </a:solidFill>
              <a:latin typeface="Arimo"/>
              <a:ea typeface="Arimo"/>
              <a:cs typeface="Arimo"/>
              <a:sym typeface="Arimo"/>
            </a:endParaRPr>
          </a:p>
        </p:txBody>
      </p:sp>
      <p:sp>
        <p:nvSpPr>
          <p:cNvPr id="61" name="Google Shape;61;p13"/>
          <p:cNvSpPr txBox="1"/>
          <p:nvPr/>
        </p:nvSpPr>
        <p:spPr>
          <a:xfrm>
            <a:off x="1974450" y="828000"/>
            <a:ext cx="4155600" cy="1692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100">
                <a:latin typeface="Merriweather"/>
                <a:ea typeface="Merriweather"/>
                <a:cs typeface="Merriweather"/>
                <a:sym typeface="Merriweather"/>
              </a:rPr>
              <a:t>Nombre de la profesión</a:t>
            </a:r>
            <a:endParaRPr sz="1100">
              <a:latin typeface="Merriweather"/>
              <a:ea typeface="Merriweather"/>
              <a:cs typeface="Merriweather"/>
              <a:sym typeface="Merriweather"/>
            </a:endParaRPr>
          </a:p>
        </p:txBody>
      </p:sp>
      <p:sp>
        <p:nvSpPr>
          <p:cNvPr id="62" name="Google Shape;62;p13"/>
          <p:cNvSpPr txBox="1"/>
          <p:nvPr/>
        </p:nvSpPr>
        <p:spPr>
          <a:xfrm>
            <a:off x="1974450" y="1251000"/>
            <a:ext cx="2339100" cy="3462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900">
                <a:solidFill>
                  <a:srgbClr val="000000"/>
                </a:solidFill>
                <a:latin typeface="Arimo"/>
                <a:ea typeface="Arimo"/>
                <a:cs typeface="Arimo"/>
                <a:sym typeface="Arimo"/>
              </a:rPr>
              <a:t>T: </a:t>
            </a:r>
            <a:r>
              <a:rPr lang="es" sz="900">
                <a:solidFill>
                  <a:srgbClr val="000000"/>
                </a:solidFill>
                <a:latin typeface="Arimo"/>
                <a:ea typeface="Arimo"/>
                <a:cs typeface="Arimo"/>
                <a:sym typeface="Arimo"/>
              </a:rPr>
              <a:t> </a:t>
            </a:r>
            <a:r>
              <a:rPr lang="es" sz="900">
                <a:solidFill>
                  <a:srgbClr val="434343"/>
                </a:solidFill>
                <a:latin typeface="Arimo"/>
                <a:ea typeface="Arimo"/>
                <a:cs typeface="Arimo"/>
                <a:sym typeface="Arimo"/>
              </a:rPr>
              <a:t>+34 123 456 789</a:t>
            </a:r>
            <a:endParaRPr sz="900">
              <a:solidFill>
                <a:srgbClr val="666666"/>
              </a:solidFill>
              <a:latin typeface="Arimo"/>
              <a:ea typeface="Arimo"/>
              <a:cs typeface="Arimo"/>
              <a:sym typeface="Arimo"/>
            </a:endParaRPr>
          </a:p>
          <a:p>
            <a:pPr indent="0" lvl="0" marL="0" rtl="0" algn="l">
              <a:lnSpc>
                <a:spcPct val="150000"/>
              </a:lnSpc>
              <a:spcBef>
                <a:spcPts val="0"/>
              </a:spcBef>
              <a:spcAft>
                <a:spcPts val="0"/>
              </a:spcAft>
              <a:buNone/>
            </a:pPr>
            <a:r>
              <a:rPr b="1" lang="es" sz="900">
                <a:solidFill>
                  <a:srgbClr val="000000"/>
                </a:solidFill>
                <a:latin typeface="Arimo"/>
                <a:ea typeface="Arimo"/>
                <a:cs typeface="Arimo"/>
                <a:sym typeface="Arimo"/>
              </a:rPr>
              <a:t>E:</a:t>
            </a:r>
            <a:r>
              <a:rPr lang="es" sz="900">
                <a:solidFill>
                  <a:srgbClr val="000000"/>
                </a:solidFill>
                <a:latin typeface="Arimo"/>
                <a:ea typeface="Arimo"/>
                <a:cs typeface="Arimo"/>
                <a:sym typeface="Arimo"/>
              </a:rPr>
              <a:t> </a:t>
            </a:r>
            <a:r>
              <a:rPr lang="es" sz="900">
                <a:latin typeface="Arimo"/>
                <a:ea typeface="Arimo"/>
                <a:cs typeface="Arimo"/>
                <a:sym typeface="Arimo"/>
              </a:rPr>
              <a:t>email@email.com</a:t>
            </a:r>
            <a:endParaRPr sz="900">
              <a:solidFill>
                <a:srgbClr val="434343"/>
              </a:solidFill>
              <a:latin typeface="Arimo"/>
              <a:ea typeface="Arimo"/>
              <a:cs typeface="Arimo"/>
              <a:sym typeface="Arimo"/>
            </a:endParaRPr>
          </a:p>
        </p:txBody>
      </p:sp>
      <p:sp>
        <p:nvSpPr>
          <p:cNvPr id="63" name="Google Shape;63;p13"/>
          <p:cNvSpPr txBox="1"/>
          <p:nvPr/>
        </p:nvSpPr>
        <p:spPr>
          <a:xfrm>
            <a:off x="540000" y="2826800"/>
            <a:ext cx="1910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Titulación académica</a:t>
            </a:r>
            <a:endParaRPr sz="1000">
              <a:solidFill>
                <a:srgbClr val="666666"/>
              </a:solidFill>
              <a:latin typeface="Arimo"/>
              <a:ea typeface="Arimo"/>
              <a:cs typeface="Arimo"/>
              <a:sym typeface="Arimo"/>
            </a:endParaRPr>
          </a:p>
        </p:txBody>
      </p:sp>
      <p:sp>
        <p:nvSpPr>
          <p:cNvPr id="64" name="Google Shape;64;p13"/>
          <p:cNvSpPr txBox="1"/>
          <p:nvPr/>
        </p:nvSpPr>
        <p:spPr>
          <a:xfrm>
            <a:off x="540000" y="238620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Merriweather"/>
                <a:ea typeface="Merriweather"/>
                <a:cs typeface="Merriweather"/>
                <a:sym typeface="Merriweather"/>
              </a:rPr>
              <a:t>Formación</a:t>
            </a:r>
            <a:endParaRPr sz="1100">
              <a:latin typeface="Merriweather"/>
              <a:ea typeface="Merriweather"/>
              <a:cs typeface="Merriweather"/>
              <a:sym typeface="Merriweather"/>
            </a:endParaRPr>
          </a:p>
        </p:txBody>
      </p:sp>
      <p:sp>
        <p:nvSpPr>
          <p:cNvPr id="65" name="Google Shape;65;p13"/>
          <p:cNvSpPr txBox="1"/>
          <p:nvPr/>
        </p:nvSpPr>
        <p:spPr>
          <a:xfrm>
            <a:off x="540000" y="2996000"/>
            <a:ext cx="1910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Universidad  •  2017</a:t>
            </a:r>
            <a:endParaRPr sz="900">
              <a:solidFill>
                <a:srgbClr val="666666"/>
              </a:solidFill>
              <a:latin typeface="Arimo"/>
              <a:ea typeface="Arimo"/>
              <a:cs typeface="Arimo"/>
              <a:sym typeface="Arimo"/>
            </a:endParaRPr>
          </a:p>
        </p:txBody>
      </p:sp>
      <p:sp>
        <p:nvSpPr>
          <p:cNvPr id="66" name="Google Shape;66;p13"/>
          <p:cNvSpPr txBox="1"/>
          <p:nvPr/>
        </p:nvSpPr>
        <p:spPr>
          <a:xfrm>
            <a:off x="540000" y="6382800"/>
            <a:ext cx="1910400" cy="11661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1000">
                <a:latin typeface="Arimo"/>
                <a:ea typeface="Arimo"/>
                <a:cs typeface="Arimo"/>
                <a:sym typeface="Arimo"/>
              </a:rPr>
              <a:t>Profesionales</a:t>
            </a:r>
            <a:endParaRPr b="1" sz="1000">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1</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2</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3</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4</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5</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6</a:t>
            </a:r>
            <a:endParaRPr sz="900">
              <a:solidFill>
                <a:srgbClr val="434343"/>
              </a:solidFill>
              <a:latin typeface="Arimo"/>
              <a:ea typeface="Arimo"/>
              <a:cs typeface="Arimo"/>
              <a:sym typeface="Arimo"/>
            </a:endParaRPr>
          </a:p>
        </p:txBody>
      </p:sp>
      <p:sp>
        <p:nvSpPr>
          <p:cNvPr id="67" name="Google Shape;67;p13"/>
          <p:cNvSpPr txBox="1"/>
          <p:nvPr/>
        </p:nvSpPr>
        <p:spPr>
          <a:xfrm>
            <a:off x="540000" y="7771075"/>
            <a:ext cx="1910400" cy="10068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1000">
                <a:latin typeface="Arimo"/>
                <a:ea typeface="Arimo"/>
                <a:cs typeface="Arimo"/>
                <a:sym typeface="Arimo"/>
              </a:rPr>
              <a:t>Personales</a:t>
            </a:r>
            <a:endParaRPr b="1" sz="1000">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1</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2</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3</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4</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5</a:t>
            </a:r>
            <a:endParaRPr sz="900">
              <a:solidFill>
                <a:srgbClr val="434343"/>
              </a:solidFill>
              <a:latin typeface="Arimo"/>
              <a:ea typeface="Arimo"/>
              <a:cs typeface="Arimo"/>
              <a:sym typeface="Arimo"/>
            </a:endParaRPr>
          </a:p>
        </p:txBody>
      </p:sp>
      <p:pic>
        <p:nvPicPr>
          <p:cNvPr id="68" name="Google Shape;68;p13" title="Lucid_Realism_Create_a_professional_portrait_for_an_electricia_3.jpg"/>
          <p:cNvPicPr preferRelativeResize="0"/>
          <p:nvPr/>
        </p:nvPicPr>
        <p:blipFill rotWithShape="1">
          <a:blip r:embed="rId3">
            <a:alphaModFix/>
          </a:blip>
          <a:srcRect b="0" l="0" r="0" t="0"/>
          <a:stretch/>
        </p:blipFill>
        <p:spPr>
          <a:xfrm>
            <a:off x="540000" y="527550"/>
            <a:ext cx="1080000" cy="1080000"/>
          </a:xfrm>
          <a:prstGeom prst="roundRect">
            <a:avLst>
              <a:gd fmla="val 8230" name="adj"/>
            </a:avLst>
          </a:prstGeom>
          <a:noFill/>
          <a:ln>
            <a:noFill/>
          </a:ln>
        </p:spPr>
      </p:pic>
      <p:sp>
        <p:nvSpPr>
          <p:cNvPr id="69" name="Google Shape;69;p13"/>
          <p:cNvSpPr/>
          <p:nvPr/>
        </p:nvSpPr>
        <p:spPr>
          <a:xfrm>
            <a:off x="540000" y="2611500"/>
            <a:ext cx="2250000" cy="10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0" name="Google Shape;70;p13"/>
          <p:cNvSpPr txBox="1"/>
          <p:nvPr/>
        </p:nvSpPr>
        <p:spPr>
          <a:xfrm>
            <a:off x="3298348" y="1251000"/>
            <a:ext cx="2381100" cy="3462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900">
                <a:latin typeface="Arimo"/>
                <a:ea typeface="Arimo"/>
                <a:cs typeface="Arimo"/>
                <a:sym typeface="Arimo"/>
              </a:rPr>
              <a:t>D</a:t>
            </a:r>
            <a:r>
              <a:rPr b="1" lang="es" sz="900">
                <a:solidFill>
                  <a:srgbClr val="000000"/>
                </a:solidFill>
                <a:latin typeface="Arimo"/>
                <a:ea typeface="Arimo"/>
                <a:cs typeface="Arimo"/>
                <a:sym typeface="Arimo"/>
              </a:rPr>
              <a:t>:</a:t>
            </a:r>
            <a:r>
              <a:rPr lang="es" sz="900">
                <a:solidFill>
                  <a:srgbClr val="000000"/>
                </a:solidFill>
                <a:latin typeface="Arimo"/>
                <a:ea typeface="Arimo"/>
                <a:cs typeface="Arimo"/>
                <a:sym typeface="Arimo"/>
              </a:rPr>
              <a:t> </a:t>
            </a:r>
            <a:r>
              <a:rPr lang="es" sz="900">
                <a:solidFill>
                  <a:srgbClr val="434343"/>
                </a:solidFill>
                <a:latin typeface="Arimo"/>
                <a:ea typeface="Arimo"/>
                <a:cs typeface="Arimo"/>
                <a:sym typeface="Arimo"/>
              </a:rPr>
              <a:t>Ciudad, CP 00000</a:t>
            </a:r>
            <a:endParaRPr sz="900">
              <a:solidFill>
                <a:srgbClr val="666666"/>
              </a:solidFill>
              <a:latin typeface="Arimo"/>
              <a:ea typeface="Arimo"/>
              <a:cs typeface="Arimo"/>
              <a:sym typeface="Arimo"/>
            </a:endParaRPr>
          </a:p>
          <a:p>
            <a:pPr indent="0" lvl="0" marL="0" rtl="0" algn="l">
              <a:lnSpc>
                <a:spcPct val="150000"/>
              </a:lnSpc>
              <a:spcBef>
                <a:spcPts val="0"/>
              </a:spcBef>
              <a:spcAft>
                <a:spcPts val="0"/>
              </a:spcAft>
              <a:buNone/>
            </a:pPr>
            <a:r>
              <a:rPr b="1" lang="es" sz="900">
                <a:solidFill>
                  <a:srgbClr val="000000"/>
                </a:solidFill>
                <a:latin typeface="Arimo"/>
                <a:ea typeface="Arimo"/>
                <a:cs typeface="Arimo"/>
                <a:sym typeface="Arimo"/>
              </a:rPr>
              <a:t>W:</a:t>
            </a:r>
            <a:r>
              <a:rPr lang="es" sz="900">
                <a:solidFill>
                  <a:srgbClr val="000000"/>
                </a:solidFill>
                <a:latin typeface="Arimo"/>
                <a:ea typeface="Arimo"/>
                <a:cs typeface="Arimo"/>
                <a:sym typeface="Arimo"/>
              </a:rPr>
              <a:t> </a:t>
            </a:r>
            <a:r>
              <a:rPr lang="es" sz="900">
                <a:solidFill>
                  <a:srgbClr val="434343"/>
                </a:solidFill>
                <a:latin typeface="Arimo"/>
                <a:ea typeface="Arimo"/>
                <a:cs typeface="Arimo"/>
                <a:sym typeface="Arimo"/>
              </a:rPr>
              <a:t>tuweb.com</a:t>
            </a:r>
            <a:endParaRPr sz="900">
              <a:solidFill>
                <a:srgbClr val="434343"/>
              </a:solidFill>
              <a:latin typeface="Arimo"/>
              <a:ea typeface="Arimo"/>
              <a:cs typeface="Arimo"/>
              <a:sym typeface="Arimo"/>
            </a:endParaRPr>
          </a:p>
        </p:txBody>
      </p:sp>
      <p:sp>
        <p:nvSpPr>
          <p:cNvPr id="71" name="Google Shape;71;p13"/>
          <p:cNvSpPr/>
          <p:nvPr/>
        </p:nvSpPr>
        <p:spPr>
          <a:xfrm>
            <a:off x="1974450" y="1080000"/>
            <a:ext cx="5028900" cy="10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2" name="Google Shape;72;p13"/>
          <p:cNvSpPr/>
          <p:nvPr/>
        </p:nvSpPr>
        <p:spPr>
          <a:xfrm>
            <a:off x="540000" y="2607900"/>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3" name="Google Shape;73;p13"/>
          <p:cNvSpPr/>
          <p:nvPr/>
        </p:nvSpPr>
        <p:spPr>
          <a:xfrm>
            <a:off x="1974450" y="1076400"/>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4" name="Google Shape;74;p13"/>
          <p:cNvSpPr txBox="1"/>
          <p:nvPr/>
        </p:nvSpPr>
        <p:spPr>
          <a:xfrm>
            <a:off x="4667998" y="1251000"/>
            <a:ext cx="23811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900">
                <a:latin typeface="Arimo"/>
                <a:ea typeface="Arimo"/>
                <a:cs typeface="Arimo"/>
                <a:sym typeface="Arimo"/>
              </a:rPr>
              <a:t>L</a:t>
            </a:r>
            <a:r>
              <a:rPr b="1" lang="es" sz="900">
                <a:solidFill>
                  <a:srgbClr val="000000"/>
                </a:solidFill>
                <a:latin typeface="Arimo"/>
                <a:ea typeface="Arimo"/>
                <a:cs typeface="Arimo"/>
                <a:sym typeface="Arimo"/>
              </a:rPr>
              <a:t>:</a:t>
            </a:r>
            <a:r>
              <a:rPr lang="es" sz="900">
                <a:solidFill>
                  <a:srgbClr val="000000"/>
                </a:solidFill>
                <a:latin typeface="Arimo"/>
                <a:ea typeface="Arimo"/>
                <a:cs typeface="Arimo"/>
                <a:sym typeface="Arimo"/>
              </a:rPr>
              <a:t> </a:t>
            </a:r>
            <a:r>
              <a:rPr lang="es" sz="900">
                <a:solidFill>
                  <a:srgbClr val="434343"/>
                </a:solidFill>
                <a:latin typeface="Arimo"/>
                <a:ea typeface="Arimo"/>
                <a:cs typeface="Arimo"/>
                <a:sym typeface="Arimo"/>
              </a:rPr>
              <a:t>linkedin.com/in/arturosanz</a:t>
            </a:r>
            <a:endParaRPr sz="900">
              <a:solidFill>
                <a:srgbClr val="434343"/>
              </a:solidFill>
              <a:latin typeface="Arimo"/>
              <a:ea typeface="Arimo"/>
              <a:cs typeface="Arimo"/>
              <a:sym typeface="Arimo"/>
            </a:endParaRPr>
          </a:p>
        </p:txBody>
      </p:sp>
      <p:sp>
        <p:nvSpPr>
          <p:cNvPr id="75" name="Google Shape;75;p13"/>
          <p:cNvSpPr txBox="1"/>
          <p:nvPr/>
        </p:nvSpPr>
        <p:spPr>
          <a:xfrm>
            <a:off x="3382300" y="238620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Merriweather"/>
                <a:ea typeface="Merriweather"/>
                <a:cs typeface="Merriweather"/>
                <a:sym typeface="Merriweather"/>
              </a:rPr>
              <a:t>Perfil Profesional</a:t>
            </a:r>
            <a:endParaRPr sz="1100">
              <a:latin typeface="Merriweather"/>
              <a:ea typeface="Merriweather"/>
              <a:cs typeface="Merriweather"/>
              <a:sym typeface="Merriweather"/>
            </a:endParaRPr>
          </a:p>
        </p:txBody>
      </p:sp>
      <p:sp>
        <p:nvSpPr>
          <p:cNvPr id="76" name="Google Shape;76;p13"/>
          <p:cNvSpPr/>
          <p:nvPr/>
        </p:nvSpPr>
        <p:spPr>
          <a:xfrm>
            <a:off x="3382300" y="2611500"/>
            <a:ext cx="3907800" cy="10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7" name="Google Shape;77;p13"/>
          <p:cNvSpPr/>
          <p:nvPr/>
        </p:nvSpPr>
        <p:spPr>
          <a:xfrm>
            <a:off x="3382300" y="2607900"/>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8" name="Google Shape;78;p13"/>
          <p:cNvSpPr txBox="1"/>
          <p:nvPr/>
        </p:nvSpPr>
        <p:spPr>
          <a:xfrm>
            <a:off x="3382300" y="388660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Merriweather"/>
                <a:ea typeface="Merriweather"/>
                <a:cs typeface="Merriweather"/>
                <a:sym typeface="Merriweather"/>
              </a:rPr>
              <a:t>Experiencia profesional</a:t>
            </a:r>
            <a:endParaRPr sz="1100">
              <a:latin typeface="Merriweather"/>
              <a:ea typeface="Merriweather"/>
              <a:cs typeface="Merriweather"/>
              <a:sym typeface="Merriweather"/>
            </a:endParaRPr>
          </a:p>
        </p:txBody>
      </p:sp>
      <p:sp>
        <p:nvSpPr>
          <p:cNvPr id="79" name="Google Shape;79;p13"/>
          <p:cNvSpPr/>
          <p:nvPr/>
        </p:nvSpPr>
        <p:spPr>
          <a:xfrm>
            <a:off x="3382300" y="4111900"/>
            <a:ext cx="3937500" cy="10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0" name="Google Shape;80;p13"/>
          <p:cNvSpPr/>
          <p:nvPr/>
        </p:nvSpPr>
        <p:spPr>
          <a:xfrm>
            <a:off x="3382300" y="4108300"/>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1" name="Google Shape;81;p13"/>
          <p:cNvSpPr txBox="1"/>
          <p:nvPr/>
        </p:nvSpPr>
        <p:spPr>
          <a:xfrm>
            <a:off x="3652300" y="4835775"/>
            <a:ext cx="3637800" cy="103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666666"/>
                </a:solidFill>
                <a:latin typeface="Arimo"/>
                <a:ea typeface="Arimo"/>
                <a:cs typeface="Arimo"/>
                <a:sym typeface="Arimo"/>
              </a:rPr>
              <a:t>Describe brevemente el puesto Lorem ipsum dolor sit amet, consectetur adipiscing elit. Morbi eu maximus dolor, vel pulvinar nulla. Etiam urna massa. </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Quisque nisl diam, ultrices non quam eu.</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Lorem ipsum dolor sit amet, consectetur adipiscing elit.</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Quisque nisl diam, ultrices non quam eu rutrum ultricies.</a:t>
            </a:r>
            <a:endParaRPr sz="900">
              <a:solidFill>
                <a:srgbClr val="666666"/>
              </a:solidFill>
              <a:latin typeface="Arimo"/>
              <a:ea typeface="Arimo"/>
              <a:cs typeface="Arimo"/>
              <a:sym typeface="Arimo"/>
            </a:endParaRPr>
          </a:p>
        </p:txBody>
      </p:sp>
      <p:sp>
        <p:nvSpPr>
          <p:cNvPr id="82" name="Google Shape;82;p13"/>
          <p:cNvSpPr txBox="1"/>
          <p:nvPr/>
        </p:nvSpPr>
        <p:spPr>
          <a:xfrm>
            <a:off x="3652300" y="4565775"/>
            <a:ext cx="12048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de la empresa</a:t>
            </a:r>
            <a:endParaRPr sz="900">
              <a:solidFill>
                <a:srgbClr val="666666"/>
              </a:solidFill>
              <a:latin typeface="Arimo"/>
              <a:ea typeface="Arimo"/>
              <a:cs typeface="Arimo"/>
              <a:sym typeface="Arimo"/>
            </a:endParaRPr>
          </a:p>
        </p:txBody>
      </p:sp>
      <p:sp>
        <p:nvSpPr>
          <p:cNvPr id="83" name="Google Shape;83;p13"/>
          <p:cNvSpPr txBox="1"/>
          <p:nvPr/>
        </p:nvSpPr>
        <p:spPr>
          <a:xfrm>
            <a:off x="3652300" y="4385775"/>
            <a:ext cx="11637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Puesto de trabajo</a:t>
            </a:r>
            <a:endParaRPr sz="1000">
              <a:solidFill>
                <a:srgbClr val="666666"/>
              </a:solidFill>
              <a:latin typeface="Arimo"/>
              <a:ea typeface="Arimo"/>
              <a:cs typeface="Arimo"/>
              <a:sym typeface="Arimo"/>
            </a:endParaRPr>
          </a:p>
        </p:txBody>
      </p:sp>
      <p:sp>
        <p:nvSpPr>
          <p:cNvPr id="84" name="Google Shape;84;p13"/>
          <p:cNvSpPr/>
          <p:nvPr/>
        </p:nvSpPr>
        <p:spPr>
          <a:xfrm>
            <a:off x="6498925" y="4443551"/>
            <a:ext cx="820800" cy="216000"/>
          </a:xfrm>
          <a:prstGeom prst="roundRect">
            <a:avLst>
              <a:gd fmla="val 50000" name="adj"/>
            </a:avLst>
          </a:prstGeom>
          <a:solidFill>
            <a:srgbClr val="EFEFE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900">
                <a:solidFill>
                  <a:srgbClr val="666666"/>
                </a:solidFill>
                <a:latin typeface="Arimo"/>
                <a:ea typeface="Arimo"/>
                <a:cs typeface="Arimo"/>
                <a:sym typeface="Arimo"/>
              </a:rPr>
              <a:t>2017-2018</a:t>
            </a:r>
            <a:endParaRPr sz="900">
              <a:solidFill>
                <a:srgbClr val="666666"/>
              </a:solidFill>
              <a:latin typeface="Arimo"/>
              <a:ea typeface="Arimo"/>
              <a:cs typeface="Arimo"/>
              <a:sym typeface="Arimo"/>
            </a:endParaRPr>
          </a:p>
        </p:txBody>
      </p:sp>
      <p:sp>
        <p:nvSpPr>
          <p:cNvPr id="85" name="Google Shape;85;p13"/>
          <p:cNvSpPr txBox="1"/>
          <p:nvPr/>
        </p:nvSpPr>
        <p:spPr>
          <a:xfrm>
            <a:off x="3652300" y="6671450"/>
            <a:ext cx="3637800" cy="103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666666"/>
                </a:solidFill>
                <a:latin typeface="Arimo"/>
                <a:ea typeface="Arimo"/>
                <a:cs typeface="Arimo"/>
                <a:sym typeface="Arimo"/>
              </a:rPr>
              <a:t>Describe brevemente el puesto Lorem ipsum dolor sit amet, consectetur adipiscing elit. Morbi eu maximus dolor, vel pulvinar nulla. Etiam urna massa. </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Quisque nisl diam, ultrices non quam eu.</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Lorem ipsum dolor sit amet, consectetur adipiscing elit.</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Quisque nisl diam, ultrices non quam eu rutrum ultricies.</a:t>
            </a:r>
            <a:endParaRPr sz="900">
              <a:solidFill>
                <a:srgbClr val="666666"/>
              </a:solidFill>
              <a:latin typeface="Arimo"/>
              <a:ea typeface="Arimo"/>
              <a:cs typeface="Arimo"/>
              <a:sym typeface="Arimo"/>
            </a:endParaRPr>
          </a:p>
        </p:txBody>
      </p:sp>
      <p:sp>
        <p:nvSpPr>
          <p:cNvPr id="86" name="Google Shape;86;p13"/>
          <p:cNvSpPr txBox="1"/>
          <p:nvPr/>
        </p:nvSpPr>
        <p:spPr>
          <a:xfrm>
            <a:off x="3652300" y="6401450"/>
            <a:ext cx="12048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de la empresa</a:t>
            </a:r>
            <a:endParaRPr sz="900">
              <a:solidFill>
                <a:srgbClr val="666666"/>
              </a:solidFill>
              <a:latin typeface="Arimo"/>
              <a:ea typeface="Arimo"/>
              <a:cs typeface="Arimo"/>
              <a:sym typeface="Arimo"/>
            </a:endParaRPr>
          </a:p>
        </p:txBody>
      </p:sp>
      <p:sp>
        <p:nvSpPr>
          <p:cNvPr id="87" name="Google Shape;87;p13"/>
          <p:cNvSpPr txBox="1"/>
          <p:nvPr/>
        </p:nvSpPr>
        <p:spPr>
          <a:xfrm>
            <a:off x="3652300" y="6221450"/>
            <a:ext cx="11637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Puesto de trabajo</a:t>
            </a:r>
            <a:endParaRPr sz="1000">
              <a:solidFill>
                <a:srgbClr val="666666"/>
              </a:solidFill>
              <a:latin typeface="Arimo"/>
              <a:ea typeface="Arimo"/>
              <a:cs typeface="Arimo"/>
              <a:sym typeface="Arimo"/>
            </a:endParaRPr>
          </a:p>
        </p:txBody>
      </p:sp>
      <p:sp>
        <p:nvSpPr>
          <p:cNvPr id="88" name="Google Shape;88;p13"/>
          <p:cNvSpPr/>
          <p:nvPr/>
        </p:nvSpPr>
        <p:spPr>
          <a:xfrm>
            <a:off x="6498925" y="6279226"/>
            <a:ext cx="820800" cy="216000"/>
          </a:xfrm>
          <a:prstGeom prst="roundRect">
            <a:avLst>
              <a:gd fmla="val 50000" name="adj"/>
            </a:avLst>
          </a:prstGeom>
          <a:solidFill>
            <a:srgbClr val="EFEFE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900">
                <a:solidFill>
                  <a:srgbClr val="666666"/>
                </a:solidFill>
                <a:latin typeface="Arimo"/>
                <a:ea typeface="Arimo"/>
                <a:cs typeface="Arimo"/>
                <a:sym typeface="Arimo"/>
              </a:rPr>
              <a:t>2017-2018</a:t>
            </a:r>
            <a:endParaRPr sz="900">
              <a:solidFill>
                <a:srgbClr val="666666"/>
              </a:solidFill>
              <a:latin typeface="Arimo"/>
              <a:ea typeface="Arimo"/>
              <a:cs typeface="Arimo"/>
              <a:sym typeface="Arimo"/>
            </a:endParaRPr>
          </a:p>
        </p:txBody>
      </p:sp>
      <p:sp>
        <p:nvSpPr>
          <p:cNvPr id="89" name="Google Shape;89;p13"/>
          <p:cNvSpPr txBox="1"/>
          <p:nvPr/>
        </p:nvSpPr>
        <p:spPr>
          <a:xfrm>
            <a:off x="3652300" y="8507125"/>
            <a:ext cx="3637800" cy="103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666666"/>
                </a:solidFill>
                <a:latin typeface="Arimo"/>
                <a:ea typeface="Arimo"/>
                <a:cs typeface="Arimo"/>
                <a:sym typeface="Arimo"/>
              </a:rPr>
              <a:t>Describe brevemente el puesto Lorem ipsum dolor sit amet, consectetur adipiscing elit. Morbi eu maximus dolor, vel pulvinar nulla. Etiam urna massa. </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Quisque nisl diam, ultrices non quam eu.</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Lorem ipsum dolor sit amet, consectetur adipiscing elit.</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Quisque nisl diam, ultrices non quam eu rutrum ultricies.</a:t>
            </a:r>
            <a:endParaRPr sz="900">
              <a:solidFill>
                <a:srgbClr val="666666"/>
              </a:solidFill>
              <a:latin typeface="Arimo"/>
              <a:ea typeface="Arimo"/>
              <a:cs typeface="Arimo"/>
              <a:sym typeface="Arimo"/>
            </a:endParaRPr>
          </a:p>
        </p:txBody>
      </p:sp>
      <p:sp>
        <p:nvSpPr>
          <p:cNvPr id="90" name="Google Shape;90;p13"/>
          <p:cNvSpPr txBox="1"/>
          <p:nvPr/>
        </p:nvSpPr>
        <p:spPr>
          <a:xfrm>
            <a:off x="3652300" y="8237125"/>
            <a:ext cx="12048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de la empresa</a:t>
            </a:r>
            <a:endParaRPr sz="900">
              <a:solidFill>
                <a:srgbClr val="666666"/>
              </a:solidFill>
              <a:latin typeface="Arimo"/>
              <a:ea typeface="Arimo"/>
              <a:cs typeface="Arimo"/>
              <a:sym typeface="Arimo"/>
            </a:endParaRPr>
          </a:p>
        </p:txBody>
      </p:sp>
      <p:sp>
        <p:nvSpPr>
          <p:cNvPr id="91" name="Google Shape;91;p13"/>
          <p:cNvSpPr txBox="1"/>
          <p:nvPr/>
        </p:nvSpPr>
        <p:spPr>
          <a:xfrm>
            <a:off x="3652300" y="8057125"/>
            <a:ext cx="11637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Puesto de trabajo</a:t>
            </a:r>
            <a:endParaRPr sz="1000">
              <a:solidFill>
                <a:srgbClr val="666666"/>
              </a:solidFill>
              <a:latin typeface="Arimo"/>
              <a:ea typeface="Arimo"/>
              <a:cs typeface="Arimo"/>
              <a:sym typeface="Arimo"/>
            </a:endParaRPr>
          </a:p>
        </p:txBody>
      </p:sp>
      <p:sp>
        <p:nvSpPr>
          <p:cNvPr id="92" name="Google Shape;92;p13"/>
          <p:cNvSpPr/>
          <p:nvPr/>
        </p:nvSpPr>
        <p:spPr>
          <a:xfrm>
            <a:off x="6498925" y="8114901"/>
            <a:ext cx="820800" cy="216000"/>
          </a:xfrm>
          <a:prstGeom prst="roundRect">
            <a:avLst>
              <a:gd fmla="val 50000" name="adj"/>
            </a:avLst>
          </a:prstGeom>
          <a:solidFill>
            <a:srgbClr val="EFEFE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900">
                <a:solidFill>
                  <a:srgbClr val="666666"/>
                </a:solidFill>
                <a:latin typeface="Arimo"/>
                <a:ea typeface="Arimo"/>
                <a:cs typeface="Arimo"/>
                <a:sym typeface="Arimo"/>
              </a:rPr>
              <a:t>2017-2018</a:t>
            </a:r>
            <a:endParaRPr sz="900">
              <a:solidFill>
                <a:srgbClr val="666666"/>
              </a:solidFill>
              <a:latin typeface="Arimo"/>
              <a:ea typeface="Arimo"/>
              <a:cs typeface="Arimo"/>
              <a:sym typeface="Arimo"/>
            </a:endParaRPr>
          </a:p>
        </p:txBody>
      </p:sp>
      <p:sp>
        <p:nvSpPr>
          <p:cNvPr id="93" name="Google Shape;93;p13"/>
          <p:cNvSpPr/>
          <p:nvPr/>
        </p:nvSpPr>
        <p:spPr>
          <a:xfrm>
            <a:off x="3382300" y="4443175"/>
            <a:ext cx="10800" cy="37167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4" name="Google Shape;94;p13"/>
          <p:cNvSpPr/>
          <p:nvPr/>
        </p:nvSpPr>
        <p:spPr>
          <a:xfrm>
            <a:off x="3347800" y="4443175"/>
            <a:ext cx="84600" cy="846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5" name="Google Shape;95;p13"/>
          <p:cNvSpPr/>
          <p:nvPr/>
        </p:nvSpPr>
        <p:spPr>
          <a:xfrm>
            <a:off x="3347800" y="6256100"/>
            <a:ext cx="84600" cy="846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6" name="Google Shape;96;p13"/>
          <p:cNvSpPr/>
          <p:nvPr/>
        </p:nvSpPr>
        <p:spPr>
          <a:xfrm>
            <a:off x="3347800" y="8091775"/>
            <a:ext cx="84600" cy="846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7" name="Google Shape;97;p13"/>
          <p:cNvSpPr txBox="1"/>
          <p:nvPr/>
        </p:nvSpPr>
        <p:spPr>
          <a:xfrm>
            <a:off x="540000" y="3317250"/>
            <a:ext cx="1910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Titulación académica</a:t>
            </a:r>
            <a:endParaRPr sz="1000">
              <a:solidFill>
                <a:srgbClr val="666666"/>
              </a:solidFill>
              <a:latin typeface="Arimo"/>
              <a:ea typeface="Arimo"/>
              <a:cs typeface="Arimo"/>
              <a:sym typeface="Arimo"/>
            </a:endParaRPr>
          </a:p>
        </p:txBody>
      </p:sp>
      <p:sp>
        <p:nvSpPr>
          <p:cNvPr id="98" name="Google Shape;98;p13"/>
          <p:cNvSpPr txBox="1"/>
          <p:nvPr/>
        </p:nvSpPr>
        <p:spPr>
          <a:xfrm>
            <a:off x="540000" y="3486450"/>
            <a:ext cx="1910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Universidad  •  2017</a:t>
            </a:r>
            <a:endParaRPr sz="900">
              <a:solidFill>
                <a:srgbClr val="666666"/>
              </a:solidFill>
              <a:latin typeface="Arimo"/>
              <a:ea typeface="Arimo"/>
              <a:cs typeface="Arimo"/>
              <a:sym typeface="Arimo"/>
            </a:endParaRPr>
          </a:p>
        </p:txBody>
      </p:sp>
      <p:sp>
        <p:nvSpPr>
          <p:cNvPr id="99" name="Google Shape;99;p13"/>
          <p:cNvSpPr txBox="1"/>
          <p:nvPr/>
        </p:nvSpPr>
        <p:spPr>
          <a:xfrm>
            <a:off x="540000" y="4360100"/>
            <a:ext cx="1910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Titulación académica</a:t>
            </a:r>
            <a:endParaRPr sz="1000">
              <a:solidFill>
                <a:srgbClr val="666666"/>
              </a:solidFill>
              <a:latin typeface="Arimo"/>
              <a:ea typeface="Arimo"/>
              <a:cs typeface="Arimo"/>
              <a:sym typeface="Arimo"/>
            </a:endParaRPr>
          </a:p>
        </p:txBody>
      </p:sp>
      <p:sp>
        <p:nvSpPr>
          <p:cNvPr id="100" name="Google Shape;100;p13"/>
          <p:cNvSpPr txBox="1"/>
          <p:nvPr/>
        </p:nvSpPr>
        <p:spPr>
          <a:xfrm>
            <a:off x="540000" y="391950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Merriweather"/>
                <a:ea typeface="Merriweather"/>
                <a:cs typeface="Merriweather"/>
                <a:sym typeface="Merriweather"/>
              </a:rPr>
              <a:t>Certificaciones</a:t>
            </a:r>
            <a:endParaRPr sz="1100">
              <a:latin typeface="Merriweather"/>
              <a:ea typeface="Merriweather"/>
              <a:cs typeface="Merriweather"/>
              <a:sym typeface="Merriweather"/>
            </a:endParaRPr>
          </a:p>
        </p:txBody>
      </p:sp>
      <p:sp>
        <p:nvSpPr>
          <p:cNvPr id="101" name="Google Shape;101;p13"/>
          <p:cNvSpPr txBox="1"/>
          <p:nvPr/>
        </p:nvSpPr>
        <p:spPr>
          <a:xfrm>
            <a:off x="540000" y="4529300"/>
            <a:ext cx="1910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Universidad  •  2017</a:t>
            </a:r>
            <a:endParaRPr sz="900">
              <a:solidFill>
                <a:srgbClr val="666666"/>
              </a:solidFill>
              <a:latin typeface="Arimo"/>
              <a:ea typeface="Arimo"/>
              <a:cs typeface="Arimo"/>
              <a:sym typeface="Arimo"/>
            </a:endParaRPr>
          </a:p>
        </p:txBody>
      </p:sp>
      <p:sp>
        <p:nvSpPr>
          <p:cNvPr id="102" name="Google Shape;102;p13"/>
          <p:cNvSpPr/>
          <p:nvPr/>
        </p:nvSpPr>
        <p:spPr>
          <a:xfrm>
            <a:off x="540000" y="4144800"/>
            <a:ext cx="2250000" cy="10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3" name="Google Shape;103;p13"/>
          <p:cNvSpPr/>
          <p:nvPr/>
        </p:nvSpPr>
        <p:spPr>
          <a:xfrm>
            <a:off x="540000" y="4141200"/>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4" name="Google Shape;104;p13"/>
          <p:cNvSpPr txBox="1"/>
          <p:nvPr/>
        </p:nvSpPr>
        <p:spPr>
          <a:xfrm>
            <a:off x="540000" y="4850550"/>
            <a:ext cx="1910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Titulación académica</a:t>
            </a:r>
            <a:endParaRPr sz="1000">
              <a:solidFill>
                <a:srgbClr val="666666"/>
              </a:solidFill>
              <a:latin typeface="Arimo"/>
              <a:ea typeface="Arimo"/>
              <a:cs typeface="Arimo"/>
              <a:sym typeface="Arimo"/>
            </a:endParaRPr>
          </a:p>
        </p:txBody>
      </p:sp>
      <p:sp>
        <p:nvSpPr>
          <p:cNvPr id="105" name="Google Shape;105;p13"/>
          <p:cNvSpPr txBox="1"/>
          <p:nvPr/>
        </p:nvSpPr>
        <p:spPr>
          <a:xfrm>
            <a:off x="540000" y="5019750"/>
            <a:ext cx="1910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Universidad  •  2017</a:t>
            </a:r>
            <a:endParaRPr sz="900">
              <a:solidFill>
                <a:srgbClr val="666666"/>
              </a:solidFill>
              <a:latin typeface="Arimo"/>
              <a:ea typeface="Arimo"/>
              <a:cs typeface="Arimo"/>
              <a:sym typeface="Arimo"/>
            </a:endParaRPr>
          </a:p>
        </p:txBody>
      </p:sp>
      <p:sp>
        <p:nvSpPr>
          <p:cNvPr id="106" name="Google Shape;106;p13"/>
          <p:cNvSpPr txBox="1"/>
          <p:nvPr/>
        </p:nvSpPr>
        <p:spPr>
          <a:xfrm>
            <a:off x="540000" y="5341000"/>
            <a:ext cx="1910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Titulación académica</a:t>
            </a:r>
            <a:endParaRPr sz="1000">
              <a:solidFill>
                <a:srgbClr val="666666"/>
              </a:solidFill>
              <a:latin typeface="Arimo"/>
              <a:ea typeface="Arimo"/>
              <a:cs typeface="Arimo"/>
              <a:sym typeface="Arimo"/>
            </a:endParaRPr>
          </a:p>
        </p:txBody>
      </p:sp>
      <p:sp>
        <p:nvSpPr>
          <p:cNvPr id="107" name="Google Shape;107;p13"/>
          <p:cNvSpPr txBox="1"/>
          <p:nvPr/>
        </p:nvSpPr>
        <p:spPr>
          <a:xfrm>
            <a:off x="540000" y="5510200"/>
            <a:ext cx="1910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Universidad  •  2017</a:t>
            </a:r>
            <a:endParaRPr sz="900">
              <a:solidFill>
                <a:srgbClr val="666666"/>
              </a:solidFill>
              <a:latin typeface="Arimo"/>
              <a:ea typeface="Arimo"/>
              <a:cs typeface="Arimo"/>
              <a:sym typeface="Arimo"/>
            </a:endParaRPr>
          </a:p>
        </p:txBody>
      </p:sp>
      <p:sp>
        <p:nvSpPr>
          <p:cNvPr id="108" name="Google Shape;108;p13"/>
          <p:cNvSpPr txBox="1"/>
          <p:nvPr/>
        </p:nvSpPr>
        <p:spPr>
          <a:xfrm>
            <a:off x="540000" y="594325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Merriweather"/>
                <a:ea typeface="Merriweather"/>
                <a:cs typeface="Merriweather"/>
                <a:sym typeface="Merriweather"/>
              </a:rPr>
              <a:t>Habilidades</a:t>
            </a:r>
            <a:endParaRPr sz="1100">
              <a:latin typeface="Merriweather"/>
              <a:ea typeface="Merriweather"/>
              <a:cs typeface="Merriweather"/>
              <a:sym typeface="Merriweather"/>
            </a:endParaRPr>
          </a:p>
        </p:txBody>
      </p:sp>
      <p:sp>
        <p:nvSpPr>
          <p:cNvPr id="109" name="Google Shape;109;p13"/>
          <p:cNvSpPr/>
          <p:nvPr/>
        </p:nvSpPr>
        <p:spPr>
          <a:xfrm>
            <a:off x="540000" y="6168550"/>
            <a:ext cx="2250000" cy="10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0" name="Google Shape;110;p13"/>
          <p:cNvSpPr/>
          <p:nvPr/>
        </p:nvSpPr>
        <p:spPr>
          <a:xfrm>
            <a:off x="540000" y="6164950"/>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1" name="Google Shape;111;p13"/>
          <p:cNvSpPr txBox="1"/>
          <p:nvPr/>
        </p:nvSpPr>
        <p:spPr>
          <a:xfrm>
            <a:off x="540000" y="9072325"/>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Merriweather"/>
                <a:ea typeface="Merriweather"/>
                <a:cs typeface="Merriweather"/>
                <a:sym typeface="Merriweather"/>
              </a:rPr>
              <a:t>Referencias</a:t>
            </a:r>
            <a:endParaRPr sz="1100">
              <a:latin typeface="Merriweather"/>
              <a:ea typeface="Merriweather"/>
              <a:cs typeface="Merriweather"/>
              <a:sym typeface="Merriweather"/>
            </a:endParaRPr>
          </a:p>
        </p:txBody>
      </p:sp>
      <p:sp>
        <p:nvSpPr>
          <p:cNvPr id="112" name="Google Shape;112;p13"/>
          <p:cNvSpPr/>
          <p:nvPr/>
        </p:nvSpPr>
        <p:spPr>
          <a:xfrm>
            <a:off x="540000" y="9297625"/>
            <a:ext cx="2250000" cy="10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3" name="Google Shape;113;p13"/>
          <p:cNvSpPr/>
          <p:nvPr/>
        </p:nvSpPr>
        <p:spPr>
          <a:xfrm>
            <a:off x="540000" y="9294025"/>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