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p:regular r:id="rId7"/>
      <p:bold r:id="rId8"/>
      <p:italic r:id="rId9"/>
      <p:boldItalic r:id="rId10"/>
    </p:embeddedFont>
    <p:embeddedFont>
      <p:font typeface="Inter Medium"/>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4649">
          <p15:clr>
            <a:srgbClr val="747775"/>
          </p15:clr>
        </p15:guide>
        <p15:guide id="2" pos="4535">
          <p15:clr>
            <a:srgbClr val="747775"/>
          </p15:clr>
        </p15:guide>
        <p15:guide id="3" pos="113">
          <p15:clr>
            <a:srgbClr val="747775"/>
          </p15:clr>
        </p15:guide>
        <p15:guide id="4" pos="1701">
          <p15:clr>
            <a:srgbClr val="747775"/>
          </p15:clr>
        </p15:guide>
        <p15:guide id="5" orient="horz" pos="6621">
          <p15:clr>
            <a:srgbClr val="747775"/>
          </p15:clr>
        </p15:guide>
        <p15:guide id="6" pos="227">
          <p15:clr>
            <a:srgbClr val="747775"/>
          </p15:clr>
        </p15:guide>
        <p15:guide id="7" orient="horz" pos="662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649"/>
        <p:guide pos="4535"/>
        <p:guide pos="113"/>
        <p:guide pos="1701"/>
        <p:guide pos="6621" orient="horz"/>
        <p:guide pos="227"/>
        <p:guide pos="6621"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InterMedium-regular.fntdata"/><Relationship Id="rId10" Type="http://schemas.openxmlformats.org/officeDocument/2006/relationships/font" Target="fonts/Inter-boldItalic.fntdata"/><Relationship Id="rId13" Type="http://schemas.openxmlformats.org/officeDocument/2006/relationships/font" Target="fonts/InterMedium-italic.fntdata"/><Relationship Id="rId12" Type="http://schemas.openxmlformats.org/officeDocument/2006/relationships/font" Target="fonts/Inter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italic.fntdata"/><Relationship Id="rId14" Type="http://schemas.openxmlformats.org/officeDocument/2006/relationships/font" Target="fonts/Inter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Inter-regular.fntdata"/><Relationship Id="rId8" Type="http://schemas.openxmlformats.org/officeDocument/2006/relationships/font" Target="fonts/Inter-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6adc0e22d9_0_66: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6adc0e22d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80000" y="7368700"/>
            <a:ext cx="2178300" cy="31425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180000" y="5193100"/>
            <a:ext cx="2178300" cy="19965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520000" y="3432700"/>
            <a:ext cx="4860000" cy="7078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180000" y="3432700"/>
            <a:ext cx="2178300" cy="15813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0" y="0"/>
            <a:ext cx="7560000" cy="16596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txBox="1"/>
          <p:nvPr/>
        </p:nvSpPr>
        <p:spPr>
          <a:xfrm>
            <a:off x="2700000" y="3684450"/>
            <a:ext cx="4500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Inter"/>
                <a:ea typeface="Inter"/>
                <a:cs typeface="Inter"/>
                <a:sym typeface="Inter"/>
              </a:rPr>
              <a:t>EXPERIENCIA PROFESIONAL</a:t>
            </a:r>
            <a:endParaRPr sz="1000">
              <a:solidFill>
                <a:srgbClr val="25282D"/>
              </a:solidFill>
              <a:latin typeface="Inter"/>
              <a:ea typeface="Inter"/>
              <a:cs typeface="Inter"/>
              <a:sym typeface="Inter"/>
            </a:endParaRPr>
          </a:p>
        </p:txBody>
      </p:sp>
      <p:sp>
        <p:nvSpPr>
          <p:cNvPr id="60" name="Google Shape;60;p13"/>
          <p:cNvSpPr txBox="1"/>
          <p:nvPr/>
        </p:nvSpPr>
        <p:spPr>
          <a:xfrm>
            <a:off x="726825" y="2340000"/>
            <a:ext cx="64734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666666"/>
                </a:solidFill>
                <a:latin typeface="Inter"/>
                <a:ea typeface="Inter"/>
                <a:cs typeface="Inter"/>
                <a:sym typeface="Inter"/>
              </a:rPr>
              <a:t>Lorem ipsum dolor sit amet, consectetur adipiscing elit. Nulla porttitor euismod leo, ut viverra ex eleifend eget. Integer eros diam, feugiat id tincidunt in, luctus quis eros. In posuere efficitur tellus quis rhoncus. Morbi dictum lorem nulla, in pellentesque neque mattis posuere. Vivamus sed bibendum nisi. Nam ut vestibulum enim. Ut tincidunt velit nec sollicitudin sollicitudin. Integer venenatis libero tellus, non facilisis augue tristique eget.</a:t>
            </a:r>
            <a:endParaRPr sz="900">
              <a:solidFill>
                <a:srgbClr val="666666"/>
              </a:solidFill>
              <a:latin typeface="Inter"/>
              <a:ea typeface="Inter"/>
              <a:cs typeface="Inter"/>
              <a:sym typeface="Inter"/>
            </a:endParaRPr>
          </a:p>
        </p:txBody>
      </p:sp>
      <p:sp>
        <p:nvSpPr>
          <p:cNvPr id="61" name="Google Shape;61;p13"/>
          <p:cNvSpPr txBox="1"/>
          <p:nvPr/>
        </p:nvSpPr>
        <p:spPr>
          <a:xfrm>
            <a:off x="360000" y="450000"/>
            <a:ext cx="67497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400">
                <a:solidFill>
                  <a:srgbClr val="25282D"/>
                </a:solidFill>
                <a:latin typeface="Inter Medium"/>
                <a:ea typeface="Inter Medium"/>
                <a:cs typeface="Inter Medium"/>
                <a:sym typeface="Inter Medium"/>
              </a:rPr>
              <a:t>Carlos Bernal Palacios</a:t>
            </a:r>
            <a:endParaRPr sz="2400">
              <a:solidFill>
                <a:srgbClr val="25282D"/>
              </a:solidFill>
              <a:latin typeface="Inter Medium"/>
              <a:ea typeface="Inter Medium"/>
              <a:cs typeface="Inter Medium"/>
              <a:sym typeface="Inter Medium"/>
            </a:endParaRPr>
          </a:p>
        </p:txBody>
      </p:sp>
      <p:sp>
        <p:nvSpPr>
          <p:cNvPr id="62" name="Google Shape;62;p13"/>
          <p:cNvSpPr txBox="1"/>
          <p:nvPr/>
        </p:nvSpPr>
        <p:spPr>
          <a:xfrm>
            <a:off x="360000" y="5427886"/>
            <a:ext cx="1673400" cy="153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000">
                <a:solidFill>
                  <a:srgbClr val="25282D"/>
                </a:solidFill>
                <a:latin typeface="Inter"/>
                <a:ea typeface="Inter"/>
                <a:cs typeface="Inter"/>
                <a:sym typeface="Inter"/>
              </a:rPr>
              <a:t>FORMACIÓN</a:t>
            </a:r>
            <a:endParaRPr sz="1000">
              <a:solidFill>
                <a:srgbClr val="25282D"/>
              </a:solidFill>
              <a:latin typeface="Inter"/>
              <a:ea typeface="Inter"/>
              <a:cs typeface="Inter"/>
              <a:sym typeface="Inter"/>
            </a:endParaRPr>
          </a:p>
        </p:txBody>
      </p:sp>
      <p:sp>
        <p:nvSpPr>
          <p:cNvPr id="63" name="Google Shape;63;p13"/>
          <p:cNvSpPr txBox="1"/>
          <p:nvPr/>
        </p:nvSpPr>
        <p:spPr>
          <a:xfrm>
            <a:off x="4548200" y="1027350"/>
            <a:ext cx="26517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1000">
                <a:solidFill>
                  <a:srgbClr val="25282D"/>
                </a:solidFill>
                <a:latin typeface="Inter"/>
                <a:ea typeface="Inter"/>
                <a:cs typeface="Inter"/>
                <a:sym typeface="Inter"/>
              </a:rPr>
              <a:t>NOMBRE DE LA PROFESIÓN</a:t>
            </a:r>
            <a:endParaRPr sz="1000">
              <a:solidFill>
                <a:srgbClr val="25282D"/>
              </a:solidFill>
              <a:latin typeface="Inter"/>
              <a:ea typeface="Inter"/>
              <a:cs typeface="Inter"/>
              <a:sym typeface="Inter"/>
            </a:endParaRPr>
          </a:p>
        </p:txBody>
      </p:sp>
      <p:sp>
        <p:nvSpPr>
          <p:cNvPr id="64" name="Google Shape;64;p13"/>
          <p:cNvSpPr txBox="1"/>
          <p:nvPr/>
        </p:nvSpPr>
        <p:spPr>
          <a:xfrm>
            <a:off x="360000" y="4046392"/>
            <a:ext cx="18066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T:</a:t>
            </a:r>
            <a:r>
              <a:rPr lang="es" sz="900">
                <a:solidFill>
                  <a:srgbClr val="25282D"/>
                </a:solidFill>
                <a:latin typeface="Inter"/>
                <a:ea typeface="Inter"/>
                <a:cs typeface="Inter"/>
                <a:sym typeface="Inter"/>
              </a:rPr>
              <a:t> +55 555 555 555</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E:</a:t>
            </a:r>
            <a:r>
              <a:rPr lang="es" sz="900">
                <a:solidFill>
                  <a:srgbClr val="25282D"/>
                </a:solidFill>
                <a:latin typeface="Inter"/>
                <a:ea typeface="Inter"/>
                <a:cs typeface="Inter"/>
                <a:sym typeface="Inter"/>
              </a:rPr>
              <a:t> email@email.com</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L:</a:t>
            </a:r>
            <a:r>
              <a:rPr lang="es" sz="900">
                <a:solidFill>
                  <a:srgbClr val="25282D"/>
                </a:solidFill>
                <a:latin typeface="Inter"/>
                <a:ea typeface="Inter"/>
                <a:cs typeface="Inter"/>
                <a:sym typeface="Inter"/>
              </a:rPr>
              <a:t> Ciudad, CP 05001</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L: linkedin.com/nombreapellido</a:t>
            </a:r>
            <a:endParaRPr sz="900">
              <a:solidFill>
                <a:srgbClr val="25282D"/>
              </a:solidFill>
              <a:latin typeface="Inter"/>
              <a:ea typeface="Inter"/>
              <a:cs typeface="Inter"/>
              <a:sym typeface="Inter"/>
            </a:endParaRPr>
          </a:p>
        </p:txBody>
      </p:sp>
      <p:sp>
        <p:nvSpPr>
          <p:cNvPr id="65" name="Google Shape;65;p13"/>
          <p:cNvSpPr txBox="1"/>
          <p:nvPr/>
        </p:nvSpPr>
        <p:spPr>
          <a:xfrm>
            <a:off x="360000" y="3686400"/>
            <a:ext cx="1347600" cy="153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000">
                <a:solidFill>
                  <a:srgbClr val="25282D"/>
                </a:solidFill>
                <a:latin typeface="Inter"/>
                <a:ea typeface="Inter"/>
                <a:cs typeface="Inter"/>
                <a:sym typeface="Inter"/>
              </a:rPr>
              <a:t>CONTACTO</a:t>
            </a:r>
            <a:endParaRPr sz="1000">
              <a:solidFill>
                <a:srgbClr val="25282D"/>
              </a:solidFill>
              <a:latin typeface="Inter"/>
              <a:ea typeface="Inter"/>
              <a:cs typeface="Inter"/>
              <a:sym typeface="Inter"/>
            </a:endParaRPr>
          </a:p>
        </p:txBody>
      </p:sp>
      <p:sp>
        <p:nvSpPr>
          <p:cNvPr id="66" name="Google Shape;66;p13"/>
          <p:cNvSpPr txBox="1"/>
          <p:nvPr/>
        </p:nvSpPr>
        <p:spPr>
          <a:xfrm>
            <a:off x="360000" y="7652375"/>
            <a:ext cx="1799700" cy="153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000">
                <a:solidFill>
                  <a:srgbClr val="25282D"/>
                </a:solidFill>
                <a:latin typeface="Inter"/>
                <a:ea typeface="Inter"/>
                <a:cs typeface="Inter"/>
                <a:sym typeface="Inter"/>
              </a:rPr>
              <a:t>HABILIDADES</a:t>
            </a:r>
            <a:endParaRPr sz="1000">
              <a:solidFill>
                <a:srgbClr val="25282D"/>
              </a:solidFill>
              <a:latin typeface="Inter"/>
              <a:ea typeface="Inter"/>
              <a:cs typeface="Inter"/>
              <a:sym typeface="Inter"/>
            </a:endParaRPr>
          </a:p>
        </p:txBody>
      </p:sp>
      <p:sp>
        <p:nvSpPr>
          <p:cNvPr id="67" name="Google Shape;67;p13"/>
          <p:cNvSpPr txBox="1"/>
          <p:nvPr/>
        </p:nvSpPr>
        <p:spPr>
          <a:xfrm>
            <a:off x="360000" y="7994550"/>
            <a:ext cx="1806600" cy="11775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1</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2</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3</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4</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5</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6</a:t>
            </a:r>
            <a:endParaRPr sz="900">
              <a:solidFill>
                <a:srgbClr val="25282D"/>
              </a:solidFill>
              <a:latin typeface="Inter"/>
              <a:ea typeface="Inter"/>
              <a:cs typeface="Inter"/>
              <a:sym typeface="Inter"/>
            </a:endParaRPr>
          </a:p>
        </p:txBody>
      </p:sp>
      <p:sp>
        <p:nvSpPr>
          <p:cNvPr id="68" name="Google Shape;68;p13"/>
          <p:cNvSpPr txBox="1"/>
          <p:nvPr/>
        </p:nvSpPr>
        <p:spPr>
          <a:xfrm>
            <a:off x="2700000" y="4044449"/>
            <a:ext cx="44832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69" name="Google Shape;69;p13"/>
          <p:cNvSpPr txBox="1"/>
          <p:nvPr/>
        </p:nvSpPr>
        <p:spPr>
          <a:xfrm>
            <a:off x="2700000" y="4188449"/>
            <a:ext cx="44832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Inter Medium"/>
                <a:ea typeface="Inter Medium"/>
                <a:cs typeface="Inter Medium"/>
                <a:sym typeface="Inter Medium"/>
              </a:rPr>
              <a:t>Puesto ocupado</a:t>
            </a:r>
            <a:endParaRPr sz="1000">
              <a:solidFill>
                <a:srgbClr val="666666"/>
              </a:solidFill>
              <a:latin typeface="Inter"/>
              <a:ea typeface="Inter"/>
              <a:cs typeface="Inter"/>
              <a:sym typeface="Inter"/>
            </a:endParaRPr>
          </a:p>
        </p:txBody>
      </p:sp>
      <p:sp>
        <p:nvSpPr>
          <p:cNvPr id="70" name="Google Shape;70;p13"/>
          <p:cNvSpPr txBox="1"/>
          <p:nvPr/>
        </p:nvSpPr>
        <p:spPr>
          <a:xfrm>
            <a:off x="2700000" y="4404448"/>
            <a:ext cx="44832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1" name="Google Shape;71;p13"/>
          <p:cNvSpPr txBox="1"/>
          <p:nvPr/>
        </p:nvSpPr>
        <p:spPr>
          <a:xfrm>
            <a:off x="2700000" y="4620458"/>
            <a:ext cx="4500300" cy="657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2" name="Google Shape;72;p13"/>
          <p:cNvSpPr txBox="1"/>
          <p:nvPr/>
        </p:nvSpPr>
        <p:spPr>
          <a:xfrm>
            <a:off x="2700000" y="5596945"/>
            <a:ext cx="44832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3" name="Google Shape;73;p13"/>
          <p:cNvSpPr txBox="1"/>
          <p:nvPr/>
        </p:nvSpPr>
        <p:spPr>
          <a:xfrm>
            <a:off x="2700000" y="5740945"/>
            <a:ext cx="44832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chemeClr val="dk1"/>
                </a:solidFill>
                <a:latin typeface="Inter Medium"/>
                <a:ea typeface="Inter Medium"/>
                <a:cs typeface="Inter Medium"/>
                <a:sym typeface="Inter Medium"/>
              </a:rPr>
              <a:t>Puesto ocupado</a:t>
            </a:r>
            <a:endParaRPr sz="1000">
              <a:latin typeface="Inter Medium"/>
              <a:ea typeface="Inter Medium"/>
              <a:cs typeface="Inter Medium"/>
              <a:sym typeface="Inter Medium"/>
            </a:endParaRPr>
          </a:p>
        </p:txBody>
      </p:sp>
      <p:sp>
        <p:nvSpPr>
          <p:cNvPr id="74" name="Google Shape;74;p13"/>
          <p:cNvSpPr txBox="1"/>
          <p:nvPr/>
        </p:nvSpPr>
        <p:spPr>
          <a:xfrm>
            <a:off x="2700000" y="5956944"/>
            <a:ext cx="44832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5" name="Google Shape;75;p13"/>
          <p:cNvSpPr txBox="1"/>
          <p:nvPr/>
        </p:nvSpPr>
        <p:spPr>
          <a:xfrm>
            <a:off x="2700000" y="6172954"/>
            <a:ext cx="4500300" cy="657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6" name="Google Shape;76;p13"/>
          <p:cNvSpPr txBox="1"/>
          <p:nvPr/>
        </p:nvSpPr>
        <p:spPr>
          <a:xfrm>
            <a:off x="2700000" y="7218316"/>
            <a:ext cx="44832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7" name="Google Shape;77;p13"/>
          <p:cNvSpPr txBox="1"/>
          <p:nvPr/>
        </p:nvSpPr>
        <p:spPr>
          <a:xfrm>
            <a:off x="2700000" y="7362316"/>
            <a:ext cx="44832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chemeClr val="dk1"/>
                </a:solidFill>
                <a:latin typeface="Inter Medium"/>
                <a:ea typeface="Inter Medium"/>
                <a:cs typeface="Inter Medium"/>
                <a:sym typeface="Inter Medium"/>
              </a:rPr>
              <a:t>Puesto ocupado</a:t>
            </a:r>
            <a:endParaRPr sz="1000">
              <a:latin typeface="Inter Medium"/>
              <a:ea typeface="Inter Medium"/>
              <a:cs typeface="Inter Medium"/>
              <a:sym typeface="Inter Medium"/>
            </a:endParaRPr>
          </a:p>
        </p:txBody>
      </p:sp>
      <p:sp>
        <p:nvSpPr>
          <p:cNvPr id="78" name="Google Shape;78;p13"/>
          <p:cNvSpPr txBox="1"/>
          <p:nvPr/>
        </p:nvSpPr>
        <p:spPr>
          <a:xfrm>
            <a:off x="2700000" y="7578315"/>
            <a:ext cx="44832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9" name="Google Shape;79;p13"/>
          <p:cNvSpPr txBox="1"/>
          <p:nvPr/>
        </p:nvSpPr>
        <p:spPr>
          <a:xfrm>
            <a:off x="2700000" y="7794325"/>
            <a:ext cx="4500300" cy="6579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80" name="Google Shape;80;p13"/>
          <p:cNvSpPr txBox="1"/>
          <p:nvPr/>
        </p:nvSpPr>
        <p:spPr>
          <a:xfrm>
            <a:off x="360000" y="5773775"/>
            <a:ext cx="1806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1" name="Google Shape;81;p13"/>
          <p:cNvSpPr txBox="1"/>
          <p:nvPr/>
        </p:nvSpPr>
        <p:spPr>
          <a:xfrm>
            <a:off x="360000" y="5917775"/>
            <a:ext cx="18066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Inter Medium"/>
                <a:ea typeface="Inter Medium"/>
                <a:cs typeface="Inter Medium"/>
                <a:sym typeface="Inter Medium"/>
              </a:rPr>
              <a:t>Formación académica</a:t>
            </a:r>
            <a:endParaRPr sz="1000">
              <a:solidFill>
                <a:srgbClr val="25282D"/>
              </a:solidFill>
              <a:latin typeface="Inter Medium"/>
              <a:ea typeface="Inter Medium"/>
              <a:cs typeface="Inter Medium"/>
              <a:sym typeface="Inter Medium"/>
            </a:endParaRPr>
          </a:p>
        </p:txBody>
      </p:sp>
      <p:sp>
        <p:nvSpPr>
          <p:cNvPr id="82" name="Google Shape;82;p13"/>
          <p:cNvSpPr txBox="1"/>
          <p:nvPr/>
        </p:nvSpPr>
        <p:spPr>
          <a:xfrm>
            <a:off x="360000" y="6133775"/>
            <a:ext cx="1806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3" name="Google Shape;83;p13"/>
          <p:cNvSpPr txBox="1"/>
          <p:nvPr/>
        </p:nvSpPr>
        <p:spPr>
          <a:xfrm>
            <a:off x="360000" y="6476862"/>
            <a:ext cx="1806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4" name="Google Shape;84;p13"/>
          <p:cNvSpPr txBox="1"/>
          <p:nvPr/>
        </p:nvSpPr>
        <p:spPr>
          <a:xfrm>
            <a:off x="360000" y="6620862"/>
            <a:ext cx="18066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Inter Medium"/>
                <a:ea typeface="Inter Medium"/>
                <a:cs typeface="Inter Medium"/>
                <a:sym typeface="Inter Medium"/>
              </a:rPr>
              <a:t>Formación académica</a:t>
            </a:r>
            <a:endParaRPr sz="1000">
              <a:solidFill>
                <a:srgbClr val="25282D"/>
              </a:solidFill>
              <a:latin typeface="Inter Medium"/>
              <a:ea typeface="Inter Medium"/>
              <a:cs typeface="Inter Medium"/>
              <a:sym typeface="Inter Medium"/>
            </a:endParaRPr>
          </a:p>
        </p:txBody>
      </p:sp>
      <p:sp>
        <p:nvSpPr>
          <p:cNvPr id="85" name="Google Shape;85;p13"/>
          <p:cNvSpPr txBox="1"/>
          <p:nvPr/>
        </p:nvSpPr>
        <p:spPr>
          <a:xfrm>
            <a:off x="360000" y="6836862"/>
            <a:ext cx="1806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6" name="Google Shape;86;p13"/>
          <p:cNvSpPr/>
          <p:nvPr/>
        </p:nvSpPr>
        <p:spPr>
          <a:xfrm>
            <a:off x="180000" y="875175"/>
            <a:ext cx="7200000" cy="108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 name="Google Shape;87;p13"/>
          <p:cNvSpPr txBox="1"/>
          <p:nvPr/>
        </p:nvSpPr>
        <p:spPr>
          <a:xfrm>
            <a:off x="726825" y="1980000"/>
            <a:ext cx="6336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Inter"/>
                <a:ea typeface="Inter"/>
                <a:cs typeface="Inter"/>
                <a:sym typeface="Inter"/>
              </a:rPr>
              <a:t>PERFIL PROFESIONAL</a:t>
            </a:r>
            <a:endParaRPr sz="1000">
              <a:solidFill>
                <a:srgbClr val="25282D"/>
              </a:solidFill>
              <a:latin typeface="Inter"/>
              <a:ea typeface="Inter"/>
              <a:cs typeface="Inter"/>
              <a:sym typeface="Inter"/>
            </a:endParaRPr>
          </a:p>
        </p:txBody>
      </p:sp>
      <p:sp>
        <p:nvSpPr>
          <p:cNvPr id="88" name="Google Shape;88;p13"/>
          <p:cNvSpPr txBox="1"/>
          <p:nvPr/>
        </p:nvSpPr>
        <p:spPr>
          <a:xfrm>
            <a:off x="360000" y="9436778"/>
            <a:ext cx="1799700" cy="1539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000">
                <a:solidFill>
                  <a:srgbClr val="25282D"/>
                </a:solidFill>
                <a:latin typeface="Inter"/>
                <a:ea typeface="Inter"/>
                <a:cs typeface="Inter"/>
                <a:sym typeface="Inter"/>
              </a:rPr>
              <a:t>IDIOMAS</a:t>
            </a:r>
            <a:endParaRPr sz="1000">
              <a:solidFill>
                <a:srgbClr val="25282D"/>
              </a:solidFill>
              <a:latin typeface="Inter"/>
              <a:ea typeface="Inter"/>
              <a:cs typeface="Inter"/>
              <a:sym typeface="Inter"/>
            </a:endParaRPr>
          </a:p>
        </p:txBody>
      </p:sp>
      <p:sp>
        <p:nvSpPr>
          <p:cNvPr id="89" name="Google Shape;89;p13"/>
          <p:cNvSpPr txBox="1"/>
          <p:nvPr/>
        </p:nvSpPr>
        <p:spPr>
          <a:xfrm>
            <a:off x="360000" y="9778952"/>
            <a:ext cx="1806600" cy="5541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Idioma 1</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Idioma 2</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Idioma 3</a:t>
            </a:r>
            <a:endParaRPr sz="900">
              <a:solidFill>
                <a:srgbClr val="25282D"/>
              </a:solidFill>
              <a:latin typeface="Inter"/>
              <a:ea typeface="Inter"/>
              <a:cs typeface="Inter"/>
              <a:sym typeface="Inter"/>
            </a:endParaRPr>
          </a:p>
        </p:txBody>
      </p:sp>
      <p:sp>
        <p:nvSpPr>
          <p:cNvPr id="90" name="Google Shape;90;p13"/>
          <p:cNvSpPr txBox="1"/>
          <p:nvPr/>
        </p:nvSpPr>
        <p:spPr>
          <a:xfrm>
            <a:off x="2700000" y="8950700"/>
            <a:ext cx="4500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Inter"/>
                <a:ea typeface="Inter"/>
                <a:cs typeface="Inter"/>
                <a:sym typeface="Inter"/>
              </a:rPr>
              <a:t>REFERENCIAS</a:t>
            </a:r>
            <a:endParaRPr sz="1000">
              <a:solidFill>
                <a:srgbClr val="25282D"/>
              </a:solidFill>
              <a:latin typeface="Inter"/>
              <a:ea typeface="Inter"/>
              <a:cs typeface="Inter"/>
              <a:sym typeface="Inter"/>
            </a:endParaRPr>
          </a:p>
        </p:txBody>
      </p:sp>
      <p:sp>
        <p:nvSpPr>
          <p:cNvPr id="91" name="Google Shape;91;p13"/>
          <p:cNvSpPr txBox="1"/>
          <p:nvPr/>
        </p:nvSpPr>
        <p:spPr>
          <a:xfrm>
            <a:off x="2700000" y="9300525"/>
            <a:ext cx="1762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Inter Medium"/>
                <a:ea typeface="Inter Medium"/>
                <a:cs typeface="Inter Medium"/>
                <a:sym typeface="Inter Medium"/>
              </a:rPr>
              <a:t>Michael Carter</a:t>
            </a:r>
            <a:endParaRPr sz="1000">
              <a:solidFill>
                <a:srgbClr val="434343"/>
              </a:solidFill>
              <a:latin typeface="Inter Medium"/>
              <a:ea typeface="Inter Medium"/>
              <a:cs typeface="Inter Medium"/>
              <a:sym typeface="Inter Medium"/>
            </a:endParaRPr>
          </a:p>
        </p:txBody>
      </p:sp>
      <p:sp>
        <p:nvSpPr>
          <p:cNvPr id="92" name="Google Shape;92;p13"/>
          <p:cNvSpPr txBox="1"/>
          <p:nvPr/>
        </p:nvSpPr>
        <p:spPr>
          <a:xfrm>
            <a:off x="2700000" y="9464131"/>
            <a:ext cx="1762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Inter"/>
                <a:ea typeface="Inter"/>
                <a:cs typeface="Inter"/>
                <a:sym typeface="Inter"/>
              </a:rPr>
              <a:t>CTO, ABC Tech Solutions</a:t>
            </a:r>
            <a:endParaRPr sz="900">
              <a:solidFill>
                <a:srgbClr val="666666"/>
              </a:solidFill>
              <a:latin typeface="Inter"/>
              <a:ea typeface="Inter"/>
              <a:cs typeface="Inter"/>
              <a:sym typeface="Inter"/>
            </a:endParaRPr>
          </a:p>
        </p:txBody>
      </p:sp>
      <p:sp>
        <p:nvSpPr>
          <p:cNvPr id="93" name="Google Shape;93;p13"/>
          <p:cNvSpPr txBox="1"/>
          <p:nvPr/>
        </p:nvSpPr>
        <p:spPr>
          <a:xfrm>
            <a:off x="2700000" y="9674795"/>
            <a:ext cx="17625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900">
                <a:solidFill>
                  <a:srgbClr val="666666"/>
                </a:solidFill>
                <a:latin typeface="Inter"/>
                <a:ea typeface="Inter"/>
                <a:cs typeface="Inter"/>
                <a:sym typeface="Inter"/>
              </a:rPr>
              <a:t>T:</a:t>
            </a:r>
            <a:r>
              <a:rPr lang="es" sz="900">
                <a:solidFill>
                  <a:srgbClr val="666666"/>
                </a:solidFill>
                <a:latin typeface="Inter"/>
                <a:ea typeface="Inter"/>
                <a:cs typeface="Inter"/>
                <a:sym typeface="Inter"/>
              </a:rPr>
              <a:t> +34 XXX XXX XXX</a:t>
            </a:r>
            <a:endParaRPr sz="900">
              <a:solidFill>
                <a:srgbClr val="666666"/>
              </a:solidFill>
              <a:latin typeface="Inter"/>
              <a:ea typeface="Inter"/>
              <a:cs typeface="Inter"/>
              <a:sym typeface="Inter"/>
            </a:endParaRPr>
          </a:p>
          <a:p>
            <a:pPr indent="0" lvl="0" marL="0" rtl="0" algn="l">
              <a:lnSpc>
                <a:spcPct val="100000"/>
              </a:lnSpc>
              <a:spcBef>
                <a:spcPts val="0"/>
              </a:spcBef>
              <a:spcAft>
                <a:spcPts val="0"/>
              </a:spcAft>
              <a:buNone/>
            </a:pPr>
            <a:r>
              <a:rPr b="1" lang="es" sz="900">
                <a:solidFill>
                  <a:srgbClr val="666666"/>
                </a:solidFill>
                <a:latin typeface="Inter"/>
                <a:ea typeface="Inter"/>
                <a:cs typeface="Inter"/>
                <a:sym typeface="Inter"/>
              </a:rPr>
              <a:t>E:</a:t>
            </a:r>
            <a:r>
              <a:rPr lang="es" sz="900">
                <a:solidFill>
                  <a:srgbClr val="666666"/>
                </a:solidFill>
                <a:latin typeface="Inter"/>
                <a:ea typeface="Inter"/>
                <a:cs typeface="Inter"/>
                <a:sym typeface="Inter"/>
              </a:rPr>
              <a:t> mcarter@abctech.com</a:t>
            </a:r>
            <a:endParaRPr sz="900">
              <a:solidFill>
                <a:srgbClr val="666666"/>
              </a:solidFill>
              <a:latin typeface="Inter"/>
              <a:ea typeface="Inter"/>
              <a:cs typeface="Inter"/>
              <a:sym typeface="Inter"/>
            </a:endParaRPr>
          </a:p>
        </p:txBody>
      </p:sp>
      <p:sp>
        <p:nvSpPr>
          <p:cNvPr id="94" name="Google Shape;94;p13"/>
          <p:cNvSpPr txBox="1"/>
          <p:nvPr/>
        </p:nvSpPr>
        <p:spPr>
          <a:xfrm>
            <a:off x="4643100" y="9300525"/>
            <a:ext cx="17937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latin typeface="Inter Medium"/>
                <a:ea typeface="Inter Medium"/>
                <a:cs typeface="Inter Medium"/>
                <a:sym typeface="Inter Medium"/>
              </a:rPr>
              <a:t>Sarah Thompson</a:t>
            </a:r>
            <a:endParaRPr sz="1000">
              <a:solidFill>
                <a:srgbClr val="434343"/>
              </a:solidFill>
              <a:latin typeface="Inter Medium"/>
              <a:ea typeface="Inter Medium"/>
              <a:cs typeface="Inter Medium"/>
              <a:sym typeface="Inter Medium"/>
            </a:endParaRPr>
          </a:p>
        </p:txBody>
      </p:sp>
      <p:sp>
        <p:nvSpPr>
          <p:cNvPr id="95" name="Google Shape;95;p13"/>
          <p:cNvSpPr txBox="1"/>
          <p:nvPr/>
        </p:nvSpPr>
        <p:spPr>
          <a:xfrm>
            <a:off x="4643100" y="9467575"/>
            <a:ext cx="1793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Inter"/>
                <a:ea typeface="Inter"/>
                <a:cs typeface="Inter"/>
                <a:sym typeface="Inter"/>
              </a:rPr>
              <a:t>P. Manager, XYZ Digital Agency</a:t>
            </a:r>
            <a:endParaRPr sz="900">
              <a:solidFill>
                <a:srgbClr val="666666"/>
              </a:solidFill>
              <a:latin typeface="Inter"/>
              <a:ea typeface="Inter"/>
              <a:cs typeface="Inter"/>
              <a:sym typeface="Inter"/>
            </a:endParaRPr>
          </a:p>
        </p:txBody>
      </p:sp>
      <p:sp>
        <p:nvSpPr>
          <p:cNvPr id="96" name="Google Shape;96;p13"/>
          <p:cNvSpPr txBox="1"/>
          <p:nvPr/>
        </p:nvSpPr>
        <p:spPr>
          <a:xfrm>
            <a:off x="4643100" y="9682674"/>
            <a:ext cx="17937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900">
                <a:solidFill>
                  <a:srgbClr val="666666"/>
                </a:solidFill>
                <a:latin typeface="Inter"/>
                <a:ea typeface="Inter"/>
                <a:cs typeface="Inter"/>
                <a:sym typeface="Inter"/>
              </a:rPr>
              <a:t>T:</a:t>
            </a:r>
            <a:r>
              <a:rPr lang="es" sz="900">
                <a:solidFill>
                  <a:srgbClr val="666666"/>
                </a:solidFill>
                <a:latin typeface="Inter"/>
                <a:ea typeface="Inter"/>
                <a:cs typeface="Inter"/>
                <a:sym typeface="Inter"/>
              </a:rPr>
              <a:t> +34 XXX XXX XXX</a:t>
            </a:r>
            <a:endParaRPr sz="900">
              <a:solidFill>
                <a:srgbClr val="666666"/>
              </a:solidFill>
              <a:latin typeface="Inter"/>
              <a:ea typeface="Inter"/>
              <a:cs typeface="Inter"/>
              <a:sym typeface="Inter"/>
            </a:endParaRPr>
          </a:p>
          <a:p>
            <a:pPr indent="0" lvl="0" marL="0" rtl="0" algn="l">
              <a:lnSpc>
                <a:spcPct val="100000"/>
              </a:lnSpc>
              <a:spcBef>
                <a:spcPts val="0"/>
              </a:spcBef>
              <a:spcAft>
                <a:spcPts val="0"/>
              </a:spcAft>
              <a:buNone/>
            </a:pPr>
            <a:r>
              <a:rPr b="1" lang="es" sz="900">
                <a:solidFill>
                  <a:srgbClr val="666666"/>
                </a:solidFill>
                <a:latin typeface="Inter"/>
                <a:ea typeface="Inter"/>
                <a:cs typeface="Inter"/>
                <a:sym typeface="Inter"/>
              </a:rPr>
              <a:t>E:</a:t>
            </a:r>
            <a:r>
              <a:rPr lang="es" sz="900">
                <a:solidFill>
                  <a:srgbClr val="666666"/>
                </a:solidFill>
                <a:latin typeface="Inter"/>
                <a:ea typeface="Inter"/>
                <a:cs typeface="Inter"/>
                <a:sym typeface="Inter"/>
              </a:rPr>
              <a:t> sthompson@xyzdigital.com</a:t>
            </a:r>
            <a:endParaRPr sz="900">
              <a:solidFill>
                <a:srgbClr val="666666"/>
              </a:solidFill>
              <a:latin typeface="Inter"/>
              <a:ea typeface="Inter"/>
              <a:cs typeface="Inter"/>
              <a:sym typeface="Inter"/>
            </a:endParaRPr>
          </a:p>
        </p:txBody>
      </p:sp>
      <p:sp>
        <p:nvSpPr>
          <p:cNvPr id="97" name="Google Shape;97;p13"/>
          <p:cNvSpPr/>
          <p:nvPr/>
        </p:nvSpPr>
        <p:spPr>
          <a:xfrm flipH="1">
            <a:off x="180200" y="1925375"/>
            <a:ext cx="360000" cy="1260000"/>
          </a:xfrm>
          <a:prstGeom prst="rect">
            <a:avLst/>
          </a:prstGeom>
          <a:solidFill>
            <a:srgbClr val="F9BC2B"/>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