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SemiBold"/>
      <p:regular r:id="rId7"/>
      <p:bold r:id="rId8"/>
      <p:italic r:id="rId9"/>
      <p:boldItalic r:id="rId10"/>
    </p:embeddedFont>
    <p:embeddedFont>
      <p:font typeface="Inter"/>
      <p:regular r:id="rId11"/>
      <p:bold r:id="rId12"/>
      <p:italic r:id="rId13"/>
      <p:boldItalic r:id="rId14"/>
    </p:embeddedFont>
    <p:embeddedFont>
      <p:font typeface="Inter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Inter-regular.fntdata"/><Relationship Id="rId10" Type="http://schemas.openxmlformats.org/officeDocument/2006/relationships/font" Target="fonts/InterSemiBold-boldItalic.fntdata"/><Relationship Id="rId13" Type="http://schemas.openxmlformats.org/officeDocument/2006/relationships/font" Target="fonts/Inter-italic.fntdata"/><Relationship Id="rId12" Type="http://schemas.openxmlformats.org/officeDocument/2006/relationships/font" Target="fonts/Inter-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SemiBold-italic.fntdata"/><Relationship Id="rId15" Type="http://schemas.openxmlformats.org/officeDocument/2006/relationships/font" Target="fonts/InterMedium-regular.fntdata"/><Relationship Id="rId14" Type="http://schemas.openxmlformats.org/officeDocument/2006/relationships/font" Target="fonts/Inter-boldItalic.fntdata"/><Relationship Id="rId17" Type="http://schemas.openxmlformats.org/officeDocument/2006/relationships/font" Target="fonts/InterMedium-italic.fntdata"/><Relationship Id="rId16" Type="http://schemas.openxmlformats.org/officeDocument/2006/relationships/font" Target="fonts/Inter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InterMedium-boldItalic.fntdata"/><Relationship Id="rId7" Type="http://schemas.openxmlformats.org/officeDocument/2006/relationships/font" Target="fonts/InterSemiBold-regular.fntdata"/><Relationship Id="rId8" Type="http://schemas.openxmlformats.org/officeDocument/2006/relationships/font" Target="fonts/Inter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881200" y="216025"/>
            <a:ext cx="5463000" cy="14436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421025" y="3423600"/>
            <a:ext cx="39231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14325" y="3423600"/>
            <a:ext cx="29907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14325" y="1875600"/>
            <a:ext cx="7129800" cy="1332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13" title="Avatar (18).jpg"/>
          <p:cNvPicPr preferRelativeResize="0"/>
          <p:nvPr/>
        </p:nvPicPr>
        <p:blipFill rotWithShape="1">
          <a:blip r:embed="rId3">
            <a:alphaModFix/>
          </a:blip>
          <a:srcRect b="0" l="0" r="0" t="0"/>
          <a:stretch/>
        </p:blipFill>
        <p:spPr>
          <a:xfrm>
            <a:off x="214325" y="216000"/>
            <a:ext cx="1443599" cy="1443599"/>
          </a:xfrm>
          <a:prstGeom prst="rect">
            <a:avLst/>
          </a:prstGeom>
          <a:noFill/>
          <a:ln>
            <a:noFill/>
          </a:ln>
        </p:spPr>
      </p:pic>
      <p:sp>
        <p:nvSpPr>
          <p:cNvPr id="59" name="Google Shape;59;p13"/>
          <p:cNvSpPr txBox="1"/>
          <p:nvPr/>
        </p:nvSpPr>
        <p:spPr>
          <a:xfrm>
            <a:off x="3780000" y="3760640"/>
            <a:ext cx="333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Experiencia</a:t>
            </a:r>
            <a:endParaRPr sz="1200">
              <a:latin typeface="Inter Medium"/>
              <a:ea typeface="Inter Medium"/>
              <a:cs typeface="Inter Medium"/>
              <a:sym typeface="Inter Medium"/>
            </a:endParaRPr>
          </a:p>
        </p:txBody>
      </p:sp>
      <p:sp>
        <p:nvSpPr>
          <p:cNvPr id="60" name="Google Shape;60;p13"/>
          <p:cNvSpPr txBox="1"/>
          <p:nvPr/>
        </p:nvSpPr>
        <p:spPr>
          <a:xfrm>
            <a:off x="450000" y="2119425"/>
            <a:ext cx="666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Inter"/>
                <a:ea typeface="Inter"/>
                <a:cs typeface="Inter"/>
                <a:sym typeface="Inter"/>
              </a:rPr>
              <a:t>Lorem ipsum dolor sit amet, consectetur adipiscing elit. Nulla porttitor euismod leo, ut viverra ex eleifend eget. Integer eros diam, feugiat id tincidunt in, luctus quis eros. In posuere efficitur tellus quis rhoncus. Morbi dictum lorem nulla, in pellentesque neque mattis posuere. Vivamus sed bibendum nisi. Nam ut vestibulum enim. Ut tincidunt velit nec sollicitudin sollicitudin. Integer venenatis libero tellus, non facilisis augue tristique eget. Integer dignissim nulla et semper sollicitudin.</a:t>
            </a:r>
            <a:endParaRPr sz="900">
              <a:solidFill>
                <a:srgbClr val="FFFFFF"/>
              </a:solidFill>
              <a:latin typeface="Inter"/>
              <a:ea typeface="Inter"/>
              <a:cs typeface="Inter"/>
              <a:sym typeface="Inter"/>
            </a:endParaRPr>
          </a:p>
        </p:txBody>
      </p:sp>
      <p:sp>
        <p:nvSpPr>
          <p:cNvPr id="61" name="Google Shape;61;p13"/>
          <p:cNvSpPr txBox="1"/>
          <p:nvPr/>
        </p:nvSpPr>
        <p:spPr>
          <a:xfrm>
            <a:off x="2143125" y="450000"/>
            <a:ext cx="49668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400">
                <a:latin typeface="Inter"/>
                <a:ea typeface="Inter"/>
                <a:cs typeface="Inter"/>
                <a:sym typeface="Inter"/>
              </a:rPr>
              <a:t>Carlos</a:t>
            </a:r>
            <a:endParaRPr sz="2400">
              <a:latin typeface="Inter"/>
              <a:ea typeface="Inter"/>
              <a:cs typeface="Inter"/>
              <a:sym typeface="Inter"/>
            </a:endParaRPr>
          </a:p>
          <a:p>
            <a:pPr indent="0" lvl="0" marL="0" rtl="0" algn="l">
              <a:spcBef>
                <a:spcPts val="0"/>
              </a:spcBef>
              <a:spcAft>
                <a:spcPts val="0"/>
              </a:spcAft>
              <a:buNone/>
            </a:pPr>
            <a:r>
              <a:rPr lang="es" sz="2400">
                <a:latin typeface="Inter SemiBold"/>
                <a:ea typeface="Inter SemiBold"/>
                <a:cs typeface="Inter SemiBold"/>
                <a:sym typeface="Inter SemiBold"/>
              </a:rPr>
              <a:t>Bernal Palacios</a:t>
            </a:r>
            <a:endParaRPr sz="2400">
              <a:latin typeface="Inter SemiBold"/>
              <a:ea typeface="Inter SemiBold"/>
              <a:cs typeface="Inter SemiBold"/>
              <a:sym typeface="Inter SemiBold"/>
            </a:endParaRPr>
          </a:p>
        </p:txBody>
      </p:sp>
      <p:sp>
        <p:nvSpPr>
          <p:cNvPr id="62" name="Google Shape;62;p13"/>
          <p:cNvSpPr txBox="1"/>
          <p:nvPr/>
        </p:nvSpPr>
        <p:spPr>
          <a:xfrm>
            <a:off x="450000" y="5351678"/>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Formación</a:t>
            </a:r>
            <a:endParaRPr sz="1200">
              <a:solidFill>
                <a:srgbClr val="25282D"/>
              </a:solidFill>
              <a:latin typeface="Inter Medium"/>
              <a:ea typeface="Inter Medium"/>
              <a:cs typeface="Inter Medium"/>
              <a:sym typeface="Inter Medium"/>
            </a:endParaRPr>
          </a:p>
        </p:txBody>
      </p:sp>
      <p:sp>
        <p:nvSpPr>
          <p:cNvPr id="63" name="Google Shape;63;p13"/>
          <p:cNvSpPr txBox="1"/>
          <p:nvPr/>
        </p:nvSpPr>
        <p:spPr>
          <a:xfrm>
            <a:off x="2143125" y="1255955"/>
            <a:ext cx="4966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Nombre de la profesión</a:t>
            </a:r>
            <a:endParaRPr sz="1200">
              <a:latin typeface="Inter Medium"/>
              <a:ea typeface="Inter Medium"/>
              <a:cs typeface="Inter Medium"/>
              <a:sym typeface="Inter Medium"/>
            </a:endParaRPr>
          </a:p>
        </p:txBody>
      </p:sp>
      <p:sp>
        <p:nvSpPr>
          <p:cNvPr id="64" name="Google Shape;64;p13"/>
          <p:cNvSpPr txBox="1"/>
          <p:nvPr/>
        </p:nvSpPr>
        <p:spPr>
          <a:xfrm>
            <a:off x="450000" y="4120640"/>
            <a:ext cx="261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T:</a:t>
            </a:r>
            <a:r>
              <a:rPr lang="es" sz="900">
                <a:solidFill>
                  <a:srgbClr val="25282D"/>
                </a:solidFill>
                <a:latin typeface="Inter"/>
                <a:ea typeface="Inter"/>
                <a:cs typeface="Inter"/>
                <a:sym typeface="Inter"/>
              </a:rPr>
              <a:t> +55 555 555 555</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E:</a:t>
            </a:r>
            <a:r>
              <a:rPr lang="es" sz="900">
                <a:solidFill>
                  <a:srgbClr val="25282D"/>
                </a:solidFill>
                <a:latin typeface="Inter"/>
                <a:ea typeface="Inter"/>
                <a:cs typeface="Inter"/>
                <a:sym typeface="Inter"/>
              </a:rPr>
              <a:t> email@email.com</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L:</a:t>
            </a:r>
            <a:r>
              <a:rPr lang="es" sz="900">
                <a:solidFill>
                  <a:srgbClr val="25282D"/>
                </a:solidFill>
                <a:latin typeface="Inter"/>
                <a:ea typeface="Inter"/>
                <a:cs typeface="Inter"/>
                <a:sym typeface="Inter"/>
              </a:rPr>
              <a:t> Ciudad, CP 05001</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L: linkedin.com/nombreapellido</a:t>
            </a:r>
            <a:endParaRPr sz="900">
              <a:solidFill>
                <a:srgbClr val="25282D"/>
              </a:solidFill>
              <a:latin typeface="Inter"/>
              <a:ea typeface="Inter"/>
              <a:cs typeface="Inter"/>
              <a:sym typeface="Inter"/>
            </a:endParaRPr>
          </a:p>
        </p:txBody>
      </p:sp>
      <p:sp>
        <p:nvSpPr>
          <p:cNvPr id="65" name="Google Shape;65;p13"/>
          <p:cNvSpPr txBox="1"/>
          <p:nvPr/>
        </p:nvSpPr>
        <p:spPr>
          <a:xfrm>
            <a:off x="450000" y="3760640"/>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Contacto</a:t>
            </a:r>
            <a:endParaRPr sz="1200">
              <a:solidFill>
                <a:srgbClr val="25282D"/>
              </a:solidFill>
              <a:latin typeface="Inter Medium"/>
              <a:ea typeface="Inter Medium"/>
              <a:cs typeface="Inter Medium"/>
              <a:sym typeface="Inter Medium"/>
            </a:endParaRPr>
          </a:p>
        </p:txBody>
      </p:sp>
      <p:sp>
        <p:nvSpPr>
          <p:cNvPr id="66" name="Google Shape;66;p13"/>
          <p:cNvSpPr txBox="1"/>
          <p:nvPr/>
        </p:nvSpPr>
        <p:spPr>
          <a:xfrm>
            <a:off x="450000" y="8094848"/>
            <a:ext cx="26001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Habilidades</a:t>
            </a:r>
            <a:endParaRPr sz="1200">
              <a:solidFill>
                <a:srgbClr val="25282D"/>
              </a:solidFill>
              <a:latin typeface="Inter Medium"/>
              <a:ea typeface="Inter Medium"/>
              <a:cs typeface="Inter Medium"/>
              <a:sym typeface="Inter Medium"/>
            </a:endParaRPr>
          </a:p>
        </p:txBody>
      </p:sp>
      <p:sp>
        <p:nvSpPr>
          <p:cNvPr id="67" name="Google Shape;67;p13"/>
          <p:cNvSpPr txBox="1"/>
          <p:nvPr/>
        </p:nvSpPr>
        <p:spPr>
          <a:xfrm>
            <a:off x="450000" y="8437023"/>
            <a:ext cx="2610000" cy="20088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1</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2</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3</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4</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5</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6</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7</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8</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9</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t/>
            </a:r>
            <a:endParaRPr sz="900">
              <a:solidFill>
                <a:srgbClr val="25282D"/>
              </a:solidFill>
              <a:latin typeface="Inter"/>
              <a:ea typeface="Inter"/>
              <a:cs typeface="Inter"/>
              <a:sym typeface="Inter"/>
            </a:endParaRPr>
          </a:p>
        </p:txBody>
      </p:sp>
      <p:sp>
        <p:nvSpPr>
          <p:cNvPr id="68" name="Google Shape;68;p13"/>
          <p:cNvSpPr/>
          <p:nvPr/>
        </p:nvSpPr>
        <p:spPr>
          <a:xfrm>
            <a:off x="450000" y="7839648"/>
            <a:ext cx="2520300" cy="216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69" name="Google Shape;69;p13"/>
          <p:cNvSpPr/>
          <p:nvPr/>
        </p:nvSpPr>
        <p:spPr>
          <a:xfrm>
            <a:off x="450000" y="5094102"/>
            <a:ext cx="2520300" cy="216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70" name="Google Shape;70;p13"/>
          <p:cNvSpPr txBox="1"/>
          <p:nvPr/>
        </p:nvSpPr>
        <p:spPr>
          <a:xfrm>
            <a:off x="3780000" y="41206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1" name="Google Shape;71;p13"/>
          <p:cNvSpPr txBox="1"/>
          <p:nvPr/>
        </p:nvSpPr>
        <p:spPr>
          <a:xfrm>
            <a:off x="3780000" y="42646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latin typeface="Inter Medium"/>
                <a:ea typeface="Inter Medium"/>
                <a:cs typeface="Inter Medium"/>
                <a:sym typeface="Inter Medium"/>
              </a:rPr>
              <a:t>Puesto ocupado</a:t>
            </a:r>
            <a:endParaRPr sz="800">
              <a:solidFill>
                <a:srgbClr val="666666"/>
              </a:solidFill>
              <a:latin typeface="Inter"/>
              <a:ea typeface="Inter"/>
              <a:cs typeface="Inter"/>
              <a:sym typeface="Inter"/>
            </a:endParaRPr>
          </a:p>
        </p:txBody>
      </p:sp>
      <p:sp>
        <p:nvSpPr>
          <p:cNvPr id="72" name="Google Shape;72;p13"/>
          <p:cNvSpPr txBox="1"/>
          <p:nvPr/>
        </p:nvSpPr>
        <p:spPr>
          <a:xfrm>
            <a:off x="3780000" y="44806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3" name="Google Shape;73;p13"/>
          <p:cNvSpPr txBox="1"/>
          <p:nvPr/>
        </p:nvSpPr>
        <p:spPr>
          <a:xfrm>
            <a:off x="3780000" y="46966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4" name="Google Shape;74;p13"/>
          <p:cNvSpPr txBox="1"/>
          <p:nvPr/>
        </p:nvSpPr>
        <p:spPr>
          <a:xfrm>
            <a:off x="3780000" y="60541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5" name="Google Shape;75;p13"/>
          <p:cNvSpPr txBox="1"/>
          <p:nvPr/>
        </p:nvSpPr>
        <p:spPr>
          <a:xfrm>
            <a:off x="3780000" y="61981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76" name="Google Shape;76;p13"/>
          <p:cNvSpPr txBox="1"/>
          <p:nvPr/>
        </p:nvSpPr>
        <p:spPr>
          <a:xfrm>
            <a:off x="3780000" y="64141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7" name="Google Shape;77;p13"/>
          <p:cNvSpPr txBox="1"/>
          <p:nvPr/>
        </p:nvSpPr>
        <p:spPr>
          <a:xfrm>
            <a:off x="3780000" y="66301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8" name="Google Shape;78;p13"/>
          <p:cNvSpPr txBox="1"/>
          <p:nvPr/>
        </p:nvSpPr>
        <p:spPr>
          <a:xfrm>
            <a:off x="3780000" y="8056515"/>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9" name="Google Shape;79;p13"/>
          <p:cNvSpPr txBox="1"/>
          <p:nvPr/>
        </p:nvSpPr>
        <p:spPr>
          <a:xfrm>
            <a:off x="3780000" y="8200515"/>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80" name="Google Shape;80;p13"/>
          <p:cNvSpPr txBox="1"/>
          <p:nvPr/>
        </p:nvSpPr>
        <p:spPr>
          <a:xfrm>
            <a:off x="3780000" y="8416515"/>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81" name="Google Shape;81;p13"/>
          <p:cNvSpPr txBox="1"/>
          <p:nvPr/>
        </p:nvSpPr>
        <p:spPr>
          <a:xfrm>
            <a:off x="3780000" y="8632525"/>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82" name="Google Shape;82;p13"/>
          <p:cNvSpPr txBox="1"/>
          <p:nvPr/>
        </p:nvSpPr>
        <p:spPr>
          <a:xfrm>
            <a:off x="450000" y="5697578"/>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3" name="Google Shape;83;p13"/>
          <p:cNvSpPr txBox="1"/>
          <p:nvPr/>
        </p:nvSpPr>
        <p:spPr>
          <a:xfrm>
            <a:off x="450000" y="5841578"/>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4" name="Google Shape;84;p13"/>
          <p:cNvSpPr txBox="1"/>
          <p:nvPr/>
        </p:nvSpPr>
        <p:spPr>
          <a:xfrm>
            <a:off x="450000" y="6057578"/>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5" name="Google Shape;85;p13"/>
          <p:cNvSpPr txBox="1"/>
          <p:nvPr/>
        </p:nvSpPr>
        <p:spPr>
          <a:xfrm>
            <a:off x="450000" y="6400666"/>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6" name="Google Shape;86;p13"/>
          <p:cNvSpPr txBox="1"/>
          <p:nvPr/>
        </p:nvSpPr>
        <p:spPr>
          <a:xfrm>
            <a:off x="450000" y="6544666"/>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7" name="Google Shape;87;p13"/>
          <p:cNvSpPr txBox="1"/>
          <p:nvPr/>
        </p:nvSpPr>
        <p:spPr>
          <a:xfrm>
            <a:off x="450000" y="6760666"/>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8" name="Google Shape;88;p13"/>
          <p:cNvSpPr txBox="1"/>
          <p:nvPr/>
        </p:nvSpPr>
        <p:spPr>
          <a:xfrm>
            <a:off x="450000" y="7082053"/>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9" name="Google Shape;89;p13"/>
          <p:cNvSpPr txBox="1"/>
          <p:nvPr/>
        </p:nvSpPr>
        <p:spPr>
          <a:xfrm>
            <a:off x="450000" y="7226053"/>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90" name="Google Shape;90;p13"/>
          <p:cNvSpPr txBox="1"/>
          <p:nvPr/>
        </p:nvSpPr>
        <p:spPr>
          <a:xfrm>
            <a:off x="450000" y="7442053"/>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