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Inter SemiBold"/>
      <p:regular r:id="rId7"/>
      <p:bold r:id="rId8"/>
      <p:italic r:id="rId9"/>
      <p:boldItalic r:id="rId10"/>
    </p:embeddedFont>
    <p:embeddedFont>
      <p:font typeface="Inter"/>
      <p:regular r:id="rId11"/>
      <p:bold r:id="rId12"/>
      <p:italic r:id="rId13"/>
      <p:boldItalic r:id="rId14"/>
    </p:embeddedFont>
    <p:embeddedFont>
      <p:font typeface="Inter Medium"/>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Inter-regular.fntdata"/><Relationship Id="rId10" Type="http://schemas.openxmlformats.org/officeDocument/2006/relationships/font" Target="fonts/InterSemiBold-boldItalic.fntdata"/><Relationship Id="rId13" Type="http://schemas.openxmlformats.org/officeDocument/2006/relationships/font" Target="fonts/Inter-italic.fntdata"/><Relationship Id="rId12" Type="http://schemas.openxmlformats.org/officeDocument/2006/relationships/font" Target="fonts/Inter-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InterSemiBold-italic.fntdata"/><Relationship Id="rId15" Type="http://schemas.openxmlformats.org/officeDocument/2006/relationships/font" Target="fonts/InterMedium-regular.fntdata"/><Relationship Id="rId14" Type="http://schemas.openxmlformats.org/officeDocument/2006/relationships/font" Target="fonts/Inter-boldItalic.fntdata"/><Relationship Id="rId17" Type="http://schemas.openxmlformats.org/officeDocument/2006/relationships/font" Target="fonts/InterMedium-italic.fntdata"/><Relationship Id="rId16" Type="http://schemas.openxmlformats.org/officeDocument/2006/relationships/font" Target="fonts/InterMedium-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InterMedium-boldItalic.fntdata"/><Relationship Id="rId7" Type="http://schemas.openxmlformats.org/officeDocument/2006/relationships/font" Target="fonts/InterSemiBold-regular.fntdata"/><Relationship Id="rId8" Type="http://schemas.openxmlformats.org/officeDocument/2006/relationships/font" Target="fonts/Inter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1881200" y="216025"/>
            <a:ext cx="5463000" cy="14436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a:off x="3421025" y="3423600"/>
            <a:ext cx="3923100" cy="70524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p:nvPr/>
        </p:nvSpPr>
        <p:spPr>
          <a:xfrm>
            <a:off x="214325" y="3423600"/>
            <a:ext cx="2990700" cy="70524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p:nvPr/>
        </p:nvSpPr>
        <p:spPr>
          <a:xfrm>
            <a:off x="214325" y="1875600"/>
            <a:ext cx="7129800" cy="1332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8" name="Google Shape;58;p13" title="Avatar (18).jpg"/>
          <p:cNvPicPr preferRelativeResize="0"/>
          <p:nvPr/>
        </p:nvPicPr>
        <p:blipFill rotWithShape="1">
          <a:blip r:embed="rId3">
            <a:alphaModFix/>
          </a:blip>
          <a:srcRect b="0" l="0" r="0" t="0"/>
          <a:stretch/>
        </p:blipFill>
        <p:spPr>
          <a:xfrm>
            <a:off x="214325" y="216000"/>
            <a:ext cx="1443599" cy="1443599"/>
          </a:xfrm>
          <a:prstGeom prst="rect">
            <a:avLst/>
          </a:prstGeom>
          <a:noFill/>
          <a:ln>
            <a:noFill/>
          </a:ln>
        </p:spPr>
      </p:pic>
      <p:sp>
        <p:nvSpPr>
          <p:cNvPr id="59" name="Google Shape;59;p13"/>
          <p:cNvSpPr txBox="1"/>
          <p:nvPr/>
        </p:nvSpPr>
        <p:spPr>
          <a:xfrm>
            <a:off x="3780000" y="3760640"/>
            <a:ext cx="3330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latin typeface="Inter Medium"/>
                <a:ea typeface="Inter Medium"/>
                <a:cs typeface="Inter Medium"/>
                <a:sym typeface="Inter Medium"/>
              </a:rPr>
              <a:t>Experiencia</a:t>
            </a:r>
            <a:endParaRPr sz="1200">
              <a:latin typeface="Inter Medium"/>
              <a:ea typeface="Inter Medium"/>
              <a:cs typeface="Inter Medium"/>
              <a:sym typeface="Inter Medium"/>
            </a:endParaRPr>
          </a:p>
        </p:txBody>
      </p:sp>
      <p:sp>
        <p:nvSpPr>
          <p:cNvPr id="60" name="Google Shape;60;p13"/>
          <p:cNvSpPr txBox="1"/>
          <p:nvPr/>
        </p:nvSpPr>
        <p:spPr>
          <a:xfrm>
            <a:off x="450000" y="2119425"/>
            <a:ext cx="6660000" cy="762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Inter"/>
                <a:ea typeface="Inter"/>
                <a:cs typeface="Inter"/>
                <a:sym typeface="Inter"/>
              </a:rPr>
              <a:t>Lorem ipsum dolor sit amet, consectetur adipiscing elit. Nulla porttitor euismod leo, ut viverra ex eleifend eget. Integer eros diam, feugiat id tincidunt in, luctus quis eros. In posuere efficitur tellus quis rhoncus. Morbi dictum lorem nulla, in pellentesque neque mattis posuere. Vivamus sed bibendum nisi. Nam ut vestibulum enim. Ut tincidunt velit nec sollicitudin sollicitudin. Integer venenatis libero tellus, non facilisis augue tristique eget. Integer dignissim nulla et semper sollicitudin.</a:t>
            </a:r>
            <a:endParaRPr sz="900">
              <a:solidFill>
                <a:srgbClr val="FFFFFF"/>
              </a:solidFill>
              <a:latin typeface="Inter"/>
              <a:ea typeface="Inter"/>
              <a:cs typeface="Inter"/>
              <a:sym typeface="Inter"/>
            </a:endParaRPr>
          </a:p>
        </p:txBody>
      </p:sp>
      <p:sp>
        <p:nvSpPr>
          <p:cNvPr id="61" name="Google Shape;61;p13"/>
          <p:cNvSpPr txBox="1"/>
          <p:nvPr/>
        </p:nvSpPr>
        <p:spPr>
          <a:xfrm>
            <a:off x="2143125" y="450000"/>
            <a:ext cx="49668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2400">
                <a:latin typeface="Inter"/>
                <a:ea typeface="Inter"/>
                <a:cs typeface="Inter"/>
                <a:sym typeface="Inter"/>
              </a:rPr>
              <a:t>Carlos</a:t>
            </a:r>
            <a:endParaRPr sz="2400">
              <a:latin typeface="Inter"/>
              <a:ea typeface="Inter"/>
              <a:cs typeface="Inter"/>
              <a:sym typeface="Inter"/>
            </a:endParaRPr>
          </a:p>
          <a:p>
            <a:pPr indent="0" lvl="0" marL="0" rtl="0" algn="l">
              <a:spcBef>
                <a:spcPts val="0"/>
              </a:spcBef>
              <a:spcAft>
                <a:spcPts val="0"/>
              </a:spcAft>
              <a:buNone/>
            </a:pPr>
            <a:r>
              <a:rPr lang="es" sz="2400">
                <a:latin typeface="Inter SemiBold"/>
                <a:ea typeface="Inter SemiBold"/>
                <a:cs typeface="Inter SemiBold"/>
                <a:sym typeface="Inter SemiBold"/>
              </a:rPr>
              <a:t>Bernal Palacios</a:t>
            </a:r>
            <a:endParaRPr sz="2400">
              <a:latin typeface="Inter SemiBold"/>
              <a:ea typeface="Inter SemiBold"/>
              <a:cs typeface="Inter SemiBold"/>
              <a:sym typeface="Inter SemiBold"/>
            </a:endParaRPr>
          </a:p>
        </p:txBody>
      </p:sp>
      <p:sp>
        <p:nvSpPr>
          <p:cNvPr id="62" name="Google Shape;62;p13"/>
          <p:cNvSpPr txBox="1"/>
          <p:nvPr/>
        </p:nvSpPr>
        <p:spPr>
          <a:xfrm>
            <a:off x="450000" y="5351678"/>
            <a:ext cx="19467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solidFill>
                  <a:srgbClr val="25282D"/>
                </a:solidFill>
                <a:latin typeface="Inter Medium"/>
                <a:ea typeface="Inter Medium"/>
                <a:cs typeface="Inter Medium"/>
                <a:sym typeface="Inter Medium"/>
              </a:rPr>
              <a:t>Formación</a:t>
            </a:r>
            <a:endParaRPr sz="1200">
              <a:solidFill>
                <a:srgbClr val="25282D"/>
              </a:solidFill>
              <a:latin typeface="Inter Medium"/>
              <a:ea typeface="Inter Medium"/>
              <a:cs typeface="Inter Medium"/>
              <a:sym typeface="Inter Medium"/>
            </a:endParaRPr>
          </a:p>
        </p:txBody>
      </p:sp>
      <p:sp>
        <p:nvSpPr>
          <p:cNvPr id="63" name="Google Shape;63;p13"/>
          <p:cNvSpPr txBox="1"/>
          <p:nvPr/>
        </p:nvSpPr>
        <p:spPr>
          <a:xfrm>
            <a:off x="2143125" y="1255955"/>
            <a:ext cx="49668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latin typeface="Inter Medium"/>
                <a:ea typeface="Inter Medium"/>
                <a:cs typeface="Inter Medium"/>
                <a:sym typeface="Inter Medium"/>
              </a:rPr>
              <a:t>Nombre de la profesión</a:t>
            </a:r>
            <a:endParaRPr sz="1200">
              <a:latin typeface="Inter Medium"/>
              <a:ea typeface="Inter Medium"/>
              <a:cs typeface="Inter Medium"/>
              <a:sym typeface="Inter Medium"/>
            </a:endParaRPr>
          </a:p>
        </p:txBody>
      </p:sp>
      <p:sp>
        <p:nvSpPr>
          <p:cNvPr id="64" name="Google Shape;64;p13"/>
          <p:cNvSpPr txBox="1"/>
          <p:nvPr/>
        </p:nvSpPr>
        <p:spPr>
          <a:xfrm>
            <a:off x="450000" y="4120640"/>
            <a:ext cx="2610000" cy="762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Medium"/>
                <a:ea typeface="Inter Medium"/>
                <a:cs typeface="Inter Medium"/>
                <a:sym typeface="Inter Medium"/>
              </a:rPr>
              <a:t>T:</a:t>
            </a:r>
            <a:r>
              <a:rPr lang="es" sz="900">
                <a:solidFill>
                  <a:srgbClr val="25282D"/>
                </a:solidFill>
                <a:latin typeface="Inter"/>
                <a:ea typeface="Inter"/>
                <a:cs typeface="Inter"/>
                <a:sym typeface="Inter"/>
              </a:rPr>
              <a:t> +55 555 555 555</a:t>
            </a:r>
            <a:endParaRPr sz="900">
              <a:solidFill>
                <a:srgbClr val="25282D"/>
              </a:solidFill>
              <a:latin typeface="Inter"/>
              <a:ea typeface="Inter"/>
              <a:cs typeface="Inter"/>
              <a:sym typeface="Inter"/>
            </a:endParaRPr>
          </a:p>
          <a:p>
            <a:pPr indent="0" lvl="0" marL="0" rtl="0" algn="l">
              <a:lnSpc>
                <a:spcPct val="150000"/>
              </a:lnSpc>
              <a:spcBef>
                <a:spcPts val="0"/>
              </a:spcBef>
              <a:spcAft>
                <a:spcPts val="0"/>
              </a:spcAft>
              <a:buNone/>
            </a:pPr>
            <a:r>
              <a:rPr lang="es" sz="900">
                <a:solidFill>
                  <a:srgbClr val="25282D"/>
                </a:solidFill>
                <a:latin typeface="Inter Medium"/>
                <a:ea typeface="Inter Medium"/>
                <a:cs typeface="Inter Medium"/>
                <a:sym typeface="Inter Medium"/>
              </a:rPr>
              <a:t>E:</a:t>
            </a:r>
            <a:r>
              <a:rPr lang="es" sz="900">
                <a:solidFill>
                  <a:srgbClr val="25282D"/>
                </a:solidFill>
                <a:latin typeface="Inter"/>
                <a:ea typeface="Inter"/>
                <a:cs typeface="Inter"/>
                <a:sym typeface="Inter"/>
              </a:rPr>
              <a:t> email@email.com</a:t>
            </a:r>
            <a:endParaRPr sz="900">
              <a:solidFill>
                <a:srgbClr val="25282D"/>
              </a:solidFill>
              <a:latin typeface="Inter"/>
              <a:ea typeface="Inter"/>
              <a:cs typeface="Inter"/>
              <a:sym typeface="Inter"/>
            </a:endParaRPr>
          </a:p>
          <a:p>
            <a:pPr indent="0" lvl="0" marL="0" rtl="0" algn="l">
              <a:lnSpc>
                <a:spcPct val="150000"/>
              </a:lnSpc>
              <a:spcBef>
                <a:spcPts val="0"/>
              </a:spcBef>
              <a:spcAft>
                <a:spcPts val="0"/>
              </a:spcAft>
              <a:buNone/>
            </a:pPr>
            <a:r>
              <a:rPr lang="es" sz="900">
                <a:solidFill>
                  <a:srgbClr val="25282D"/>
                </a:solidFill>
                <a:latin typeface="Inter Medium"/>
                <a:ea typeface="Inter Medium"/>
                <a:cs typeface="Inter Medium"/>
                <a:sym typeface="Inter Medium"/>
              </a:rPr>
              <a:t>L:</a:t>
            </a:r>
            <a:r>
              <a:rPr lang="es" sz="900">
                <a:solidFill>
                  <a:srgbClr val="25282D"/>
                </a:solidFill>
                <a:latin typeface="Inter"/>
                <a:ea typeface="Inter"/>
                <a:cs typeface="Inter"/>
                <a:sym typeface="Inter"/>
              </a:rPr>
              <a:t> Ciudad, CP 05001</a:t>
            </a:r>
            <a:endParaRPr sz="900">
              <a:solidFill>
                <a:srgbClr val="25282D"/>
              </a:solidFill>
              <a:latin typeface="Inter"/>
              <a:ea typeface="Inter"/>
              <a:cs typeface="Inter"/>
              <a:sym typeface="Inter"/>
            </a:endParaRPr>
          </a:p>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L: linkedin.com/nombreapellido</a:t>
            </a:r>
            <a:endParaRPr sz="900">
              <a:solidFill>
                <a:srgbClr val="25282D"/>
              </a:solidFill>
              <a:latin typeface="Inter"/>
              <a:ea typeface="Inter"/>
              <a:cs typeface="Inter"/>
              <a:sym typeface="Inter"/>
            </a:endParaRPr>
          </a:p>
        </p:txBody>
      </p:sp>
      <p:sp>
        <p:nvSpPr>
          <p:cNvPr id="65" name="Google Shape;65;p13"/>
          <p:cNvSpPr txBox="1"/>
          <p:nvPr/>
        </p:nvSpPr>
        <p:spPr>
          <a:xfrm>
            <a:off x="450000" y="3760640"/>
            <a:ext cx="19467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solidFill>
                  <a:srgbClr val="25282D"/>
                </a:solidFill>
                <a:latin typeface="Inter Medium"/>
                <a:ea typeface="Inter Medium"/>
                <a:cs typeface="Inter Medium"/>
                <a:sym typeface="Inter Medium"/>
              </a:rPr>
              <a:t>Contacto</a:t>
            </a:r>
            <a:endParaRPr sz="1200">
              <a:solidFill>
                <a:srgbClr val="25282D"/>
              </a:solidFill>
              <a:latin typeface="Inter Medium"/>
              <a:ea typeface="Inter Medium"/>
              <a:cs typeface="Inter Medium"/>
              <a:sym typeface="Inter Medium"/>
            </a:endParaRPr>
          </a:p>
        </p:txBody>
      </p:sp>
      <p:sp>
        <p:nvSpPr>
          <p:cNvPr id="66" name="Google Shape;66;p13"/>
          <p:cNvSpPr txBox="1"/>
          <p:nvPr/>
        </p:nvSpPr>
        <p:spPr>
          <a:xfrm>
            <a:off x="450000" y="8094848"/>
            <a:ext cx="26001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solidFill>
                  <a:srgbClr val="25282D"/>
                </a:solidFill>
                <a:latin typeface="Inter Medium"/>
                <a:ea typeface="Inter Medium"/>
                <a:cs typeface="Inter Medium"/>
                <a:sym typeface="Inter Medium"/>
              </a:rPr>
              <a:t>Habilidades</a:t>
            </a:r>
            <a:endParaRPr sz="1200">
              <a:solidFill>
                <a:srgbClr val="25282D"/>
              </a:solidFill>
              <a:latin typeface="Inter Medium"/>
              <a:ea typeface="Inter Medium"/>
              <a:cs typeface="Inter Medium"/>
              <a:sym typeface="Inter Medium"/>
            </a:endParaRPr>
          </a:p>
        </p:txBody>
      </p:sp>
      <p:sp>
        <p:nvSpPr>
          <p:cNvPr id="67" name="Google Shape;67;p13"/>
          <p:cNvSpPr txBox="1"/>
          <p:nvPr/>
        </p:nvSpPr>
        <p:spPr>
          <a:xfrm>
            <a:off x="450000" y="8437023"/>
            <a:ext cx="2610000" cy="2008800"/>
          </a:xfrm>
          <a:prstGeom prst="rect">
            <a:avLst/>
          </a:prstGeom>
          <a:noFill/>
          <a:ln>
            <a:noFill/>
          </a:ln>
        </p:spPr>
        <p:txBody>
          <a:bodyPr anchorCtr="0" anchor="t" bIns="0" lIns="0" spcFirstLastPara="1" rIns="0" wrap="square" tIns="0">
            <a:spAutoFit/>
          </a:bodyPr>
          <a:lstStyle/>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1</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2</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3</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4</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5</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6</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7</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8</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9</a:t>
            </a:r>
            <a:endParaRPr sz="900">
              <a:solidFill>
                <a:srgbClr val="25282D"/>
              </a:solidFill>
              <a:latin typeface="Inter"/>
              <a:ea typeface="Inter"/>
              <a:cs typeface="Inter"/>
              <a:sym typeface="Inter"/>
            </a:endParaRPr>
          </a:p>
          <a:p>
            <a:pPr indent="0" lvl="0" marL="0" rtl="0" algn="l">
              <a:lnSpc>
                <a:spcPct val="150000"/>
              </a:lnSpc>
              <a:spcBef>
                <a:spcPts val="0"/>
              </a:spcBef>
              <a:spcAft>
                <a:spcPts val="0"/>
              </a:spcAft>
              <a:buNone/>
            </a:pPr>
            <a:r>
              <a:t/>
            </a:r>
            <a:endParaRPr sz="900">
              <a:solidFill>
                <a:srgbClr val="25282D"/>
              </a:solidFill>
              <a:latin typeface="Inter"/>
              <a:ea typeface="Inter"/>
              <a:cs typeface="Inter"/>
              <a:sym typeface="Inter"/>
            </a:endParaRPr>
          </a:p>
        </p:txBody>
      </p:sp>
      <p:sp>
        <p:nvSpPr>
          <p:cNvPr id="68" name="Google Shape;68;p13"/>
          <p:cNvSpPr/>
          <p:nvPr/>
        </p:nvSpPr>
        <p:spPr>
          <a:xfrm>
            <a:off x="450000" y="7839648"/>
            <a:ext cx="25203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sp>
        <p:nvSpPr>
          <p:cNvPr id="69" name="Google Shape;69;p13"/>
          <p:cNvSpPr/>
          <p:nvPr/>
        </p:nvSpPr>
        <p:spPr>
          <a:xfrm>
            <a:off x="450000" y="5094102"/>
            <a:ext cx="25203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sp>
        <p:nvSpPr>
          <p:cNvPr id="70" name="Google Shape;70;p13"/>
          <p:cNvSpPr txBox="1"/>
          <p:nvPr/>
        </p:nvSpPr>
        <p:spPr>
          <a:xfrm>
            <a:off x="3780000" y="4120640"/>
            <a:ext cx="33174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Inter"/>
                <a:ea typeface="Inter"/>
                <a:cs typeface="Inter"/>
                <a:sym typeface="Inter"/>
              </a:rPr>
              <a:t>2017-2018</a:t>
            </a:r>
            <a:endParaRPr sz="800">
              <a:solidFill>
                <a:srgbClr val="666666"/>
              </a:solidFill>
              <a:latin typeface="Inter"/>
              <a:ea typeface="Inter"/>
              <a:cs typeface="Inter"/>
              <a:sym typeface="Inter"/>
            </a:endParaRPr>
          </a:p>
        </p:txBody>
      </p:sp>
      <p:sp>
        <p:nvSpPr>
          <p:cNvPr id="71" name="Google Shape;71;p13"/>
          <p:cNvSpPr txBox="1"/>
          <p:nvPr/>
        </p:nvSpPr>
        <p:spPr>
          <a:xfrm>
            <a:off x="3780000" y="4264640"/>
            <a:ext cx="3317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latin typeface="Inter Medium"/>
                <a:ea typeface="Inter Medium"/>
                <a:cs typeface="Inter Medium"/>
                <a:sym typeface="Inter Medium"/>
              </a:rPr>
              <a:t>Puesto ocupado</a:t>
            </a:r>
            <a:endParaRPr sz="800">
              <a:solidFill>
                <a:srgbClr val="666666"/>
              </a:solidFill>
              <a:latin typeface="Inter"/>
              <a:ea typeface="Inter"/>
              <a:cs typeface="Inter"/>
              <a:sym typeface="Inter"/>
            </a:endParaRPr>
          </a:p>
        </p:txBody>
      </p:sp>
      <p:sp>
        <p:nvSpPr>
          <p:cNvPr id="72" name="Google Shape;72;p13"/>
          <p:cNvSpPr txBox="1"/>
          <p:nvPr/>
        </p:nvSpPr>
        <p:spPr>
          <a:xfrm>
            <a:off x="3780000" y="4480640"/>
            <a:ext cx="33174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Empresa</a:t>
            </a:r>
            <a:endParaRPr sz="800">
              <a:solidFill>
                <a:srgbClr val="25282D"/>
              </a:solidFill>
              <a:latin typeface="Inter"/>
              <a:ea typeface="Inter"/>
              <a:cs typeface="Inter"/>
              <a:sym typeface="Inter"/>
            </a:endParaRPr>
          </a:p>
        </p:txBody>
      </p:sp>
      <p:sp>
        <p:nvSpPr>
          <p:cNvPr id="73" name="Google Shape;73;p13"/>
          <p:cNvSpPr txBox="1"/>
          <p:nvPr/>
        </p:nvSpPr>
        <p:spPr>
          <a:xfrm>
            <a:off x="3780000" y="4696650"/>
            <a:ext cx="3330000" cy="11775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900">
                <a:solidFill>
                  <a:srgbClr val="666666"/>
                </a:solidFill>
                <a:latin typeface="Inter"/>
                <a:ea typeface="Inter"/>
                <a:cs typeface="Inter"/>
                <a:sym typeface="Inter"/>
              </a:rPr>
              <a:t>Describe brevemente el puesto Lorem ipsum dolor sit amet, consectetur adipiscing elit. 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p:txBody>
      </p:sp>
      <p:sp>
        <p:nvSpPr>
          <p:cNvPr id="74" name="Google Shape;74;p13"/>
          <p:cNvSpPr txBox="1"/>
          <p:nvPr/>
        </p:nvSpPr>
        <p:spPr>
          <a:xfrm>
            <a:off x="3780000" y="6054140"/>
            <a:ext cx="33174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Inter"/>
                <a:ea typeface="Inter"/>
                <a:cs typeface="Inter"/>
                <a:sym typeface="Inter"/>
              </a:rPr>
              <a:t>2017-2018</a:t>
            </a:r>
            <a:endParaRPr sz="800">
              <a:solidFill>
                <a:srgbClr val="666666"/>
              </a:solidFill>
              <a:latin typeface="Inter"/>
              <a:ea typeface="Inter"/>
              <a:cs typeface="Inter"/>
              <a:sym typeface="Inter"/>
            </a:endParaRPr>
          </a:p>
        </p:txBody>
      </p:sp>
      <p:sp>
        <p:nvSpPr>
          <p:cNvPr id="75" name="Google Shape;75;p13"/>
          <p:cNvSpPr txBox="1"/>
          <p:nvPr/>
        </p:nvSpPr>
        <p:spPr>
          <a:xfrm>
            <a:off x="3780000" y="6198140"/>
            <a:ext cx="3317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000000"/>
                </a:solidFill>
                <a:latin typeface="Inter Medium"/>
                <a:ea typeface="Inter Medium"/>
                <a:cs typeface="Inter Medium"/>
                <a:sym typeface="Inter Medium"/>
              </a:rPr>
              <a:t>Puesto ocupado</a:t>
            </a:r>
            <a:endParaRPr sz="1100">
              <a:latin typeface="Inter Medium"/>
              <a:ea typeface="Inter Medium"/>
              <a:cs typeface="Inter Medium"/>
              <a:sym typeface="Inter Medium"/>
            </a:endParaRPr>
          </a:p>
        </p:txBody>
      </p:sp>
      <p:sp>
        <p:nvSpPr>
          <p:cNvPr id="76" name="Google Shape;76;p13"/>
          <p:cNvSpPr txBox="1"/>
          <p:nvPr/>
        </p:nvSpPr>
        <p:spPr>
          <a:xfrm>
            <a:off x="3780000" y="6414140"/>
            <a:ext cx="33174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Empresa</a:t>
            </a:r>
            <a:endParaRPr sz="800">
              <a:solidFill>
                <a:srgbClr val="25282D"/>
              </a:solidFill>
              <a:latin typeface="Inter"/>
              <a:ea typeface="Inter"/>
              <a:cs typeface="Inter"/>
              <a:sym typeface="Inter"/>
            </a:endParaRPr>
          </a:p>
        </p:txBody>
      </p:sp>
      <p:sp>
        <p:nvSpPr>
          <p:cNvPr id="77" name="Google Shape;77;p13"/>
          <p:cNvSpPr txBox="1"/>
          <p:nvPr/>
        </p:nvSpPr>
        <p:spPr>
          <a:xfrm>
            <a:off x="3780000" y="6630150"/>
            <a:ext cx="3330000" cy="11775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900">
                <a:solidFill>
                  <a:srgbClr val="666666"/>
                </a:solidFill>
                <a:latin typeface="Inter"/>
                <a:ea typeface="Inter"/>
                <a:cs typeface="Inter"/>
                <a:sym typeface="Inter"/>
              </a:rPr>
              <a:t>Describe brevemente el puesto Lorem ipsum dolor sit amet, consectetur adipiscing elit. 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p:txBody>
      </p:sp>
      <p:sp>
        <p:nvSpPr>
          <p:cNvPr id="78" name="Google Shape;78;p13"/>
          <p:cNvSpPr txBox="1"/>
          <p:nvPr/>
        </p:nvSpPr>
        <p:spPr>
          <a:xfrm>
            <a:off x="3780000" y="8056515"/>
            <a:ext cx="33174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Inter"/>
                <a:ea typeface="Inter"/>
                <a:cs typeface="Inter"/>
                <a:sym typeface="Inter"/>
              </a:rPr>
              <a:t>2017-2018</a:t>
            </a:r>
            <a:endParaRPr sz="800">
              <a:solidFill>
                <a:srgbClr val="666666"/>
              </a:solidFill>
              <a:latin typeface="Inter"/>
              <a:ea typeface="Inter"/>
              <a:cs typeface="Inter"/>
              <a:sym typeface="Inter"/>
            </a:endParaRPr>
          </a:p>
        </p:txBody>
      </p:sp>
      <p:sp>
        <p:nvSpPr>
          <p:cNvPr id="79" name="Google Shape;79;p13"/>
          <p:cNvSpPr txBox="1"/>
          <p:nvPr/>
        </p:nvSpPr>
        <p:spPr>
          <a:xfrm>
            <a:off x="3780000" y="8200515"/>
            <a:ext cx="3317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000000"/>
                </a:solidFill>
                <a:latin typeface="Inter Medium"/>
                <a:ea typeface="Inter Medium"/>
                <a:cs typeface="Inter Medium"/>
                <a:sym typeface="Inter Medium"/>
              </a:rPr>
              <a:t>Puesto ocupado</a:t>
            </a:r>
            <a:endParaRPr sz="1100">
              <a:latin typeface="Inter Medium"/>
              <a:ea typeface="Inter Medium"/>
              <a:cs typeface="Inter Medium"/>
              <a:sym typeface="Inter Medium"/>
            </a:endParaRPr>
          </a:p>
        </p:txBody>
      </p:sp>
      <p:sp>
        <p:nvSpPr>
          <p:cNvPr id="80" name="Google Shape;80;p13"/>
          <p:cNvSpPr txBox="1"/>
          <p:nvPr/>
        </p:nvSpPr>
        <p:spPr>
          <a:xfrm>
            <a:off x="3780000" y="8416515"/>
            <a:ext cx="33174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Empresa</a:t>
            </a:r>
            <a:endParaRPr sz="800">
              <a:solidFill>
                <a:srgbClr val="25282D"/>
              </a:solidFill>
              <a:latin typeface="Inter"/>
              <a:ea typeface="Inter"/>
              <a:cs typeface="Inter"/>
              <a:sym typeface="Inter"/>
            </a:endParaRPr>
          </a:p>
        </p:txBody>
      </p:sp>
      <p:sp>
        <p:nvSpPr>
          <p:cNvPr id="81" name="Google Shape;81;p13"/>
          <p:cNvSpPr txBox="1"/>
          <p:nvPr/>
        </p:nvSpPr>
        <p:spPr>
          <a:xfrm>
            <a:off x="3780000" y="8632525"/>
            <a:ext cx="3330000" cy="11775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900">
                <a:solidFill>
                  <a:srgbClr val="666666"/>
                </a:solidFill>
                <a:latin typeface="Inter"/>
                <a:ea typeface="Inter"/>
                <a:cs typeface="Inter"/>
                <a:sym typeface="Inter"/>
              </a:rPr>
              <a:t>Describe brevemente el puesto Lorem ipsum dolor sit amet, consectetur adipiscing elit. 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p:txBody>
      </p:sp>
      <p:sp>
        <p:nvSpPr>
          <p:cNvPr id="82" name="Google Shape;82;p13"/>
          <p:cNvSpPr txBox="1"/>
          <p:nvPr/>
        </p:nvSpPr>
        <p:spPr>
          <a:xfrm>
            <a:off x="450000" y="5697578"/>
            <a:ext cx="25341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25282D"/>
                </a:solidFill>
                <a:latin typeface="Inter"/>
                <a:ea typeface="Inter"/>
                <a:cs typeface="Inter"/>
                <a:sym typeface="Inter"/>
              </a:rPr>
              <a:t>2017-2018</a:t>
            </a:r>
            <a:endParaRPr sz="800">
              <a:solidFill>
                <a:srgbClr val="25282D"/>
              </a:solidFill>
              <a:latin typeface="Inter"/>
              <a:ea typeface="Inter"/>
              <a:cs typeface="Inter"/>
              <a:sym typeface="Inter"/>
            </a:endParaRPr>
          </a:p>
        </p:txBody>
      </p:sp>
      <p:sp>
        <p:nvSpPr>
          <p:cNvPr id="83" name="Google Shape;83;p13"/>
          <p:cNvSpPr txBox="1"/>
          <p:nvPr/>
        </p:nvSpPr>
        <p:spPr>
          <a:xfrm>
            <a:off x="450000" y="5841578"/>
            <a:ext cx="2534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Inter Medium"/>
                <a:ea typeface="Inter Medium"/>
                <a:cs typeface="Inter Medium"/>
                <a:sym typeface="Inter Medium"/>
              </a:rPr>
              <a:t>Formación académica</a:t>
            </a:r>
            <a:endParaRPr sz="1100">
              <a:solidFill>
                <a:srgbClr val="25282D"/>
              </a:solidFill>
              <a:latin typeface="Inter Medium"/>
              <a:ea typeface="Inter Medium"/>
              <a:cs typeface="Inter Medium"/>
              <a:sym typeface="Inter Medium"/>
            </a:endParaRPr>
          </a:p>
        </p:txBody>
      </p:sp>
      <p:sp>
        <p:nvSpPr>
          <p:cNvPr id="84" name="Google Shape;84;p13"/>
          <p:cNvSpPr txBox="1"/>
          <p:nvPr/>
        </p:nvSpPr>
        <p:spPr>
          <a:xfrm>
            <a:off x="450000" y="6057578"/>
            <a:ext cx="25341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Nombre de la Escuela</a:t>
            </a:r>
            <a:endParaRPr sz="900">
              <a:solidFill>
                <a:srgbClr val="25282D"/>
              </a:solidFill>
              <a:latin typeface="Inter"/>
              <a:ea typeface="Inter"/>
              <a:cs typeface="Inter"/>
              <a:sym typeface="Inter"/>
            </a:endParaRPr>
          </a:p>
        </p:txBody>
      </p:sp>
      <p:sp>
        <p:nvSpPr>
          <p:cNvPr id="85" name="Google Shape;85;p13"/>
          <p:cNvSpPr txBox="1"/>
          <p:nvPr/>
        </p:nvSpPr>
        <p:spPr>
          <a:xfrm>
            <a:off x="450000" y="6400666"/>
            <a:ext cx="25341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25282D"/>
                </a:solidFill>
                <a:latin typeface="Inter"/>
                <a:ea typeface="Inter"/>
                <a:cs typeface="Inter"/>
                <a:sym typeface="Inter"/>
              </a:rPr>
              <a:t>2017-2018</a:t>
            </a:r>
            <a:endParaRPr sz="800">
              <a:solidFill>
                <a:srgbClr val="25282D"/>
              </a:solidFill>
              <a:latin typeface="Inter"/>
              <a:ea typeface="Inter"/>
              <a:cs typeface="Inter"/>
              <a:sym typeface="Inter"/>
            </a:endParaRPr>
          </a:p>
        </p:txBody>
      </p:sp>
      <p:sp>
        <p:nvSpPr>
          <p:cNvPr id="86" name="Google Shape;86;p13"/>
          <p:cNvSpPr txBox="1"/>
          <p:nvPr/>
        </p:nvSpPr>
        <p:spPr>
          <a:xfrm>
            <a:off x="450000" y="6544666"/>
            <a:ext cx="2534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Inter Medium"/>
                <a:ea typeface="Inter Medium"/>
                <a:cs typeface="Inter Medium"/>
                <a:sym typeface="Inter Medium"/>
              </a:rPr>
              <a:t>Formación académica</a:t>
            </a:r>
            <a:endParaRPr sz="1100">
              <a:solidFill>
                <a:srgbClr val="25282D"/>
              </a:solidFill>
              <a:latin typeface="Inter Medium"/>
              <a:ea typeface="Inter Medium"/>
              <a:cs typeface="Inter Medium"/>
              <a:sym typeface="Inter Medium"/>
            </a:endParaRPr>
          </a:p>
        </p:txBody>
      </p:sp>
      <p:sp>
        <p:nvSpPr>
          <p:cNvPr id="87" name="Google Shape;87;p13"/>
          <p:cNvSpPr txBox="1"/>
          <p:nvPr/>
        </p:nvSpPr>
        <p:spPr>
          <a:xfrm>
            <a:off x="450000" y="6760666"/>
            <a:ext cx="25341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Nombre de la Escuela</a:t>
            </a:r>
            <a:endParaRPr sz="900">
              <a:solidFill>
                <a:srgbClr val="25282D"/>
              </a:solidFill>
              <a:latin typeface="Inter"/>
              <a:ea typeface="Inter"/>
              <a:cs typeface="Inter"/>
              <a:sym typeface="Inter"/>
            </a:endParaRPr>
          </a:p>
        </p:txBody>
      </p:sp>
      <p:sp>
        <p:nvSpPr>
          <p:cNvPr id="88" name="Google Shape;88;p13"/>
          <p:cNvSpPr txBox="1"/>
          <p:nvPr/>
        </p:nvSpPr>
        <p:spPr>
          <a:xfrm>
            <a:off x="450000" y="7082053"/>
            <a:ext cx="25341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25282D"/>
                </a:solidFill>
                <a:latin typeface="Inter"/>
                <a:ea typeface="Inter"/>
                <a:cs typeface="Inter"/>
                <a:sym typeface="Inter"/>
              </a:rPr>
              <a:t>2017-2018</a:t>
            </a:r>
            <a:endParaRPr sz="800">
              <a:solidFill>
                <a:srgbClr val="25282D"/>
              </a:solidFill>
              <a:latin typeface="Inter"/>
              <a:ea typeface="Inter"/>
              <a:cs typeface="Inter"/>
              <a:sym typeface="Inter"/>
            </a:endParaRPr>
          </a:p>
        </p:txBody>
      </p:sp>
      <p:sp>
        <p:nvSpPr>
          <p:cNvPr id="89" name="Google Shape;89;p13"/>
          <p:cNvSpPr txBox="1"/>
          <p:nvPr/>
        </p:nvSpPr>
        <p:spPr>
          <a:xfrm>
            <a:off x="450000" y="7226053"/>
            <a:ext cx="2534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Inter Medium"/>
                <a:ea typeface="Inter Medium"/>
                <a:cs typeface="Inter Medium"/>
                <a:sym typeface="Inter Medium"/>
              </a:rPr>
              <a:t>Formación académica</a:t>
            </a:r>
            <a:endParaRPr sz="1100">
              <a:solidFill>
                <a:srgbClr val="25282D"/>
              </a:solidFill>
              <a:latin typeface="Inter Medium"/>
              <a:ea typeface="Inter Medium"/>
              <a:cs typeface="Inter Medium"/>
              <a:sym typeface="Inter Medium"/>
            </a:endParaRPr>
          </a:p>
        </p:txBody>
      </p:sp>
      <p:sp>
        <p:nvSpPr>
          <p:cNvPr id="90" name="Google Shape;90;p13"/>
          <p:cNvSpPr txBox="1"/>
          <p:nvPr/>
        </p:nvSpPr>
        <p:spPr>
          <a:xfrm>
            <a:off x="450000" y="7442053"/>
            <a:ext cx="25341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Nombre de la Escuela</a:t>
            </a:r>
            <a:endParaRPr sz="900">
              <a:solidFill>
                <a:srgbClr val="25282D"/>
              </a:solidFill>
              <a:latin typeface="Inter"/>
              <a:ea typeface="Inter"/>
              <a:cs typeface="Inter"/>
              <a:sym typeface="Inte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