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Inter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InterMedium-regular.fntdata"/><Relationship Id="rId14" Type="http://schemas.openxmlformats.org/officeDocument/2006/relationships/font" Target="fonts/Inter-boldItalic.fntdata"/><Relationship Id="rId17" Type="http://schemas.openxmlformats.org/officeDocument/2006/relationships/font" Target="fonts/InterMedium-italic.fntdata"/><Relationship Id="rId16" Type="http://schemas.openxmlformats.org/officeDocument/2006/relationships/font" Target="fonts/Inter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81200" y="216025"/>
            <a:ext cx="5463000" cy="1443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421025" y="3423600"/>
            <a:ext cx="39231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4325" y="3423600"/>
            <a:ext cx="29907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14325" y="1875600"/>
            <a:ext cx="7129800" cy="1332000"/>
          </a:xfrm>
          <a:prstGeom prst="rect">
            <a:avLst/>
          </a:prstGeom>
          <a:solidFill>
            <a:srgbClr val="0057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title="Avatar (18).jpg"/>
          <p:cNvPicPr preferRelativeResize="0"/>
          <p:nvPr/>
        </p:nvPicPr>
        <p:blipFill rotWithShape="1">
          <a:blip r:embed="rId3">
            <a:alphaModFix/>
          </a:blip>
          <a:srcRect b="0" l="0" r="0" t="0"/>
          <a:stretch/>
        </p:blipFill>
        <p:spPr>
          <a:xfrm>
            <a:off x="214325" y="216000"/>
            <a:ext cx="1443599" cy="1443599"/>
          </a:xfrm>
          <a:prstGeom prst="rect">
            <a:avLst/>
          </a:prstGeom>
          <a:noFill/>
          <a:ln>
            <a:noFill/>
          </a:ln>
        </p:spPr>
      </p:pic>
      <p:sp>
        <p:nvSpPr>
          <p:cNvPr id="59" name="Google Shape;59;p13"/>
          <p:cNvSpPr txBox="1"/>
          <p:nvPr/>
        </p:nvSpPr>
        <p:spPr>
          <a:xfrm>
            <a:off x="3780000" y="3760640"/>
            <a:ext cx="333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Experiencia</a:t>
            </a:r>
            <a:endParaRPr sz="1200">
              <a:latin typeface="Inter Medium"/>
              <a:ea typeface="Inter Medium"/>
              <a:cs typeface="Inter Medium"/>
              <a:sym typeface="Inter Medium"/>
            </a:endParaRPr>
          </a:p>
        </p:txBody>
      </p:sp>
      <p:sp>
        <p:nvSpPr>
          <p:cNvPr id="60" name="Google Shape;60;p13"/>
          <p:cNvSpPr txBox="1"/>
          <p:nvPr/>
        </p:nvSpPr>
        <p:spPr>
          <a:xfrm>
            <a:off x="450000" y="2119425"/>
            <a:ext cx="666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 Integer dignissim nulla et semper sollicitudin.</a:t>
            </a:r>
            <a:endParaRPr sz="900">
              <a:solidFill>
                <a:srgbClr val="FFFFFF"/>
              </a:solidFill>
              <a:latin typeface="Inter"/>
              <a:ea typeface="Inter"/>
              <a:cs typeface="Inter"/>
              <a:sym typeface="Inter"/>
            </a:endParaRPr>
          </a:p>
        </p:txBody>
      </p:sp>
      <p:sp>
        <p:nvSpPr>
          <p:cNvPr id="61" name="Google Shape;61;p13"/>
          <p:cNvSpPr txBox="1"/>
          <p:nvPr/>
        </p:nvSpPr>
        <p:spPr>
          <a:xfrm>
            <a:off x="2143125" y="450000"/>
            <a:ext cx="4966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Inter"/>
                <a:ea typeface="Inter"/>
                <a:cs typeface="Inter"/>
                <a:sym typeface="Inter"/>
              </a:rPr>
              <a:t>Carlos</a:t>
            </a:r>
            <a:endParaRPr sz="2400">
              <a:latin typeface="Inter"/>
              <a:ea typeface="Inter"/>
              <a:cs typeface="Inter"/>
              <a:sym typeface="Inter"/>
            </a:endParaRPr>
          </a:p>
          <a:p>
            <a:pPr indent="0" lvl="0" marL="0" rtl="0" algn="l">
              <a:spcBef>
                <a:spcPts val="0"/>
              </a:spcBef>
              <a:spcAft>
                <a:spcPts val="0"/>
              </a:spcAft>
              <a:buNone/>
            </a:pPr>
            <a:r>
              <a:rPr lang="es" sz="2400">
                <a:latin typeface="Inter SemiBold"/>
                <a:ea typeface="Inter SemiBold"/>
                <a:cs typeface="Inter SemiBold"/>
                <a:sym typeface="Inter SemiBold"/>
              </a:rPr>
              <a:t>Bernal Palacios</a:t>
            </a:r>
            <a:endParaRPr sz="2400">
              <a:latin typeface="Inter SemiBold"/>
              <a:ea typeface="Inter SemiBold"/>
              <a:cs typeface="Inter SemiBold"/>
              <a:sym typeface="Inter SemiBold"/>
            </a:endParaRPr>
          </a:p>
        </p:txBody>
      </p:sp>
      <p:sp>
        <p:nvSpPr>
          <p:cNvPr id="62" name="Google Shape;62;p13"/>
          <p:cNvSpPr txBox="1"/>
          <p:nvPr/>
        </p:nvSpPr>
        <p:spPr>
          <a:xfrm>
            <a:off x="450000" y="5351678"/>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Formación</a:t>
            </a:r>
            <a:endParaRPr sz="1200">
              <a:solidFill>
                <a:srgbClr val="25282D"/>
              </a:solidFill>
              <a:latin typeface="Inter Medium"/>
              <a:ea typeface="Inter Medium"/>
              <a:cs typeface="Inter Medium"/>
              <a:sym typeface="Inter Medium"/>
            </a:endParaRPr>
          </a:p>
        </p:txBody>
      </p:sp>
      <p:sp>
        <p:nvSpPr>
          <p:cNvPr id="63" name="Google Shape;63;p13"/>
          <p:cNvSpPr txBox="1"/>
          <p:nvPr/>
        </p:nvSpPr>
        <p:spPr>
          <a:xfrm>
            <a:off x="2143125" y="1255955"/>
            <a:ext cx="4966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Nombre de la profesión</a:t>
            </a:r>
            <a:endParaRPr sz="1200">
              <a:latin typeface="Inter Medium"/>
              <a:ea typeface="Inter Medium"/>
              <a:cs typeface="Inter Medium"/>
              <a:sym typeface="Inter Medium"/>
            </a:endParaRPr>
          </a:p>
        </p:txBody>
      </p:sp>
      <p:sp>
        <p:nvSpPr>
          <p:cNvPr id="64" name="Google Shape;64;p13"/>
          <p:cNvSpPr txBox="1"/>
          <p:nvPr/>
        </p:nvSpPr>
        <p:spPr>
          <a:xfrm>
            <a:off x="450000" y="4120640"/>
            <a:ext cx="261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450000" y="376064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Contacto</a:t>
            </a:r>
            <a:endParaRPr sz="1200">
              <a:solidFill>
                <a:srgbClr val="25282D"/>
              </a:solidFill>
              <a:latin typeface="Inter Medium"/>
              <a:ea typeface="Inter Medium"/>
              <a:cs typeface="Inter Medium"/>
              <a:sym typeface="Inter Medium"/>
            </a:endParaRPr>
          </a:p>
        </p:txBody>
      </p:sp>
      <p:sp>
        <p:nvSpPr>
          <p:cNvPr id="66" name="Google Shape;66;p13"/>
          <p:cNvSpPr txBox="1"/>
          <p:nvPr/>
        </p:nvSpPr>
        <p:spPr>
          <a:xfrm>
            <a:off x="450000" y="8094848"/>
            <a:ext cx="2600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Habilidades</a:t>
            </a:r>
            <a:endParaRPr sz="1200">
              <a:solidFill>
                <a:srgbClr val="25282D"/>
              </a:solidFill>
              <a:latin typeface="Inter Medium"/>
              <a:ea typeface="Inter Medium"/>
              <a:cs typeface="Inter Medium"/>
              <a:sym typeface="Inter Medium"/>
            </a:endParaRPr>
          </a:p>
        </p:txBody>
      </p:sp>
      <p:sp>
        <p:nvSpPr>
          <p:cNvPr id="67" name="Google Shape;67;p13"/>
          <p:cNvSpPr txBox="1"/>
          <p:nvPr/>
        </p:nvSpPr>
        <p:spPr>
          <a:xfrm>
            <a:off x="450000" y="8437023"/>
            <a:ext cx="261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7</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8</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9</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t/>
            </a:r>
            <a:endParaRPr sz="900">
              <a:solidFill>
                <a:srgbClr val="25282D"/>
              </a:solidFill>
              <a:latin typeface="Inter"/>
              <a:ea typeface="Inter"/>
              <a:cs typeface="Inter"/>
              <a:sym typeface="Inter"/>
            </a:endParaRPr>
          </a:p>
        </p:txBody>
      </p:sp>
      <p:sp>
        <p:nvSpPr>
          <p:cNvPr id="68" name="Google Shape;68;p13"/>
          <p:cNvSpPr/>
          <p:nvPr/>
        </p:nvSpPr>
        <p:spPr>
          <a:xfrm>
            <a:off x="450000" y="7839648"/>
            <a:ext cx="2520300" cy="21600"/>
          </a:xfrm>
          <a:prstGeom prst="rect">
            <a:avLst/>
          </a:prstGeom>
          <a:solidFill>
            <a:srgbClr val="0057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9" name="Google Shape;69;p13"/>
          <p:cNvSpPr/>
          <p:nvPr/>
        </p:nvSpPr>
        <p:spPr>
          <a:xfrm>
            <a:off x="450000" y="5094102"/>
            <a:ext cx="2520300" cy="21600"/>
          </a:xfrm>
          <a:prstGeom prst="rect">
            <a:avLst/>
          </a:prstGeom>
          <a:solidFill>
            <a:srgbClr val="0057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0" name="Google Shape;70;p13"/>
          <p:cNvSpPr txBox="1"/>
          <p:nvPr/>
        </p:nvSpPr>
        <p:spPr>
          <a:xfrm>
            <a:off x="3780000" y="41206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1" name="Google Shape;71;p13"/>
          <p:cNvSpPr txBox="1"/>
          <p:nvPr/>
        </p:nvSpPr>
        <p:spPr>
          <a:xfrm>
            <a:off x="3780000" y="42646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Inter Medium"/>
                <a:ea typeface="Inter Medium"/>
                <a:cs typeface="Inter Medium"/>
                <a:sym typeface="Inter Medium"/>
              </a:rPr>
              <a:t>Puesto ocupado</a:t>
            </a:r>
            <a:endParaRPr sz="800">
              <a:solidFill>
                <a:srgbClr val="666666"/>
              </a:solidFill>
              <a:latin typeface="Inter"/>
              <a:ea typeface="Inter"/>
              <a:cs typeface="Inter"/>
              <a:sym typeface="Inter"/>
            </a:endParaRPr>
          </a:p>
        </p:txBody>
      </p:sp>
      <p:sp>
        <p:nvSpPr>
          <p:cNvPr id="72" name="Google Shape;72;p13"/>
          <p:cNvSpPr txBox="1"/>
          <p:nvPr/>
        </p:nvSpPr>
        <p:spPr>
          <a:xfrm>
            <a:off x="3780000" y="44806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3" name="Google Shape;73;p13"/>
          <p:cNvSpPr txBox="1"/>
          <p:nvPr/>
        </p:nvSpPr>
        <p:spPr>
          <a:xfrm>
            <a:off x="3780000" y="46966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4" name="Google Shape;74;p13"/>
          <p:cNvSpPr txBox="1"/>
          <p:nvPr/>
        </p:nvSpPr>
        <p:spPr>
          <a:xfrm>
            <a:off x="3780000" y="60541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5" name="Google Shape;75;p13"/>
          <p:cNvSpPr txBox="1"/>
          <p:nvPr/>
        </p:nvSpPr>
        <p:spPr>
          <a:xfrm>
            <a:off x="3780000" y="61981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76" name="Google Shape;76;p13"/>
          <p:cNvSpPr txBox="1"/>
          <p:nvPr/>
        </p:nvSpPr>
        <p:spPr>
          <a:xfrm>
            <a:off x="3780000" y="64141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7" name="Google Shape;77;p13"/>
          <p:cNvSpPr txBox="1"/>
          <p:nvPr/>
        </p:nvSpPr>
        <p:spPr>
          <a:xfrm>
            <a:off x="3780000" y="66301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8" name="Google Shape;78;p13"/>
          <p:cNvSpPr txBox="1"/>
          <p:nvPr/>
        </p:nvSpPr>
        <p:spPr>
          <a:xfrm>
            <a:off x="3780000" y="8056515"/>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9" name="Google Shape;79;p13"/>
          <p:cNvSpPr txBox="1"/>
          <p:nvPr/>
        </p:nvSpPr>
        <p:spPr>
          <a:xfrm>
            <a:off x="3780000" y="8200515"/>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80" name="Google Shape;80;p13"/>
          <p:cNvSpPr txBox="1"/>
          <p:nvPr/>
        </p:nvSpPr>
        <p:spPr>
          <a:xfrm>
            <a:off x="3780000" y="8416515"/>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81" name="Google Shape;81;p13"/>
          <p:cNvSpPr txBox="1"/>
          <p:nvPr/>
        </p:nvSpPr>
        <p:spPr>
          <a:xfrm>
            <a:off x="3780000" y="8632525"/>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2" name="Google Shape;82;p13"/>
          <p:cNvSpPr txBox="1"/>
          <p:nvPr/>
        </p:nvSpPr>
        <p:spPr>
          <a:xfrm>
            <a:off x="450000" y="5697578"/>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3" name="Google Shape;83;p13"/>
          <p:cNvSpPr txBox="1"/>
          <p:nvPr/>
        </p:nvSpPr>
        <p:spPr>
          <a:xfrm>
            <a:off x="450000" y="5841578"/>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4" name="Google Shape;84;p13"/>
          <p:cNvSpPr txBox="1"/>
          <p:nvPr/>
        </p:nvSpPr>
        <p:spPr>
          <a:xfrm>
            <a:off x="450000" y="6057578"/>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5" name="Google Shape;85;p13"/>
          <p:cNvSpPr txBox="1"/>
          <p:nvPr/>
        </p:nvSpPr>
        <p:spPr>
          <a:xfrm>
            <a:off x="450000" y="6400666"/>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6" name="Google Shape;86;p13"/>
          <p:cNvSpPr txBox="1"/>
          <p:nvPr/>
        </p:nvSpPr>
        <p:spPr>
          <a:xfrm>
            <a:off x="450000" y="6544666"/>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7" name="Google Shape;87;p13"/>
          <p:cNvSpPr txBox="1"/>
          <p:nvPr/>
        </p:nvSpPr>
        <p:spPr>
          <a:xfrm>
            <a:off x="450000" y="6760666"/>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8" name="Google Shape;88;p13"/>
          <p:cNvSpPr txBox="1"/>
          <p:nvPr/>
        </p:nvSpPr>
        <p:spPr>
          <a:xfrm>
            <a:off x="450000" y="7082053"/>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9" name="Google Shape;89;p13"/>
          <p:cNvSpPr txBox="1"/>
          <p:nvPr/>
        </p:nvSpPr>
        <p:spPr>
          <a:xfrm>
            <a:off x="450000" y="7226053"/>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90" name="Google Shape;90;p13"/>
          <p:cNvSpPr txBox="1"/>
          <p:nvPr/>
        </p:nvSpPr>
        <p:spPr>
          <a:xfrm>
            <a:off x="450000" y="7442053"/>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