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Poppins"/>
      <p:regular r:id="rId8"/>
      <p:bold r:id="rId9"/>
      <p:italic r:id="rId10"/>
      <p:boldItalic r:id="rId11"/>
    </p:embeddedFont>
    <p:embeddedFont>
      <p:font typeface="Poppins Medium"/>
      <p:regular r:id="rId12"/>
      <p:bold r:id="rId13"/>
      <p:italic r:id="rId14"/>
      <p:boldItalic r:id="rId15"/>
    </p:embeddedFont>
    <p:embeddedFont>
      <p:font typeface="Poppins SemiBold"/>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170">
          <p15:clr>
            <a:srgbClr val="747775"/>
          </p15:clr>
        </p15:guide>
        <p15:guide id="2" orient="horz" pos="170">
          <p15:clr>
            <a:srgbClr val="747775"/>
          </p15:clr>
        </p15:guide>
        <p15:guide id="3" pos="4592">
          <p15:clr>
            <a:srgbClr val="747775"/>
          </p15:clr>
        </p15:guide>
        <p15:guide id="4" orient="horz" pos="6565">
          <p15:clr>
            <a:srgbClr val="747775"/>
          </p15:clr>
        </p15:guide>
        <p15:guide id="5" pos="1515">
          <p15:clr>
            <a:srgbClr val="747775"/>
          </p15:clr>
        </p15:guide>
        <p15:guide id="6" pos="1742">
          <p15:clr>
            <a:srgbClr val="747775"/>
          </p15:clr>
        </p15:guide>
        <p15:guide id="7" pos="3083">
          <p15:clr>
            <a:srgbClr val="747775"/>
          </p15:clr>
        </p15:guide>
        <p15:guide id="8" pos="3252">
          <p15:clr>
            <a:srgbClr val="747775"/>
          </p15:clr>
        </p15:guide>
        <p15:guide id="9" pos="162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70"/>
        <p:guide pos="170" orient="horz"/>
        <p:guide pos="4592"/>
        <p:guide pos="6565" orient="horz"/>
        <p:guide pos="1515"/>
        <p:guide pos="1742"/>
        <p:guide pos="3083"/>
        <p:guide pos="3252"/>
        <p:guide pos="1628"/>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Poppins-boldItalic.fntdata"/><Relationship Id="rId10" Type="http://schemas.openxmlformats.org/officeDocument/2006/relationships/font" Target="fonts/Poppins-italic.fntdata"/><Relationship Id="rId13" Type="http://schemas.openxmlformats.org/officeDocument/2006/relationships/font" Target="fonts/PoppinsMedium-bold.fntdata"/><Relationship Id="rId12" Type="http://schemas.openxmlformats.org/officeDocument/2006/relationships/font" Target="fonts/PoppinsMedium-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Poppins-bold.fntdata"/><Relationship Id="rId15" Type="http://schemas.openxmlformats.org/officeDocument/2006/relationships/font" Target="fonts/PoppinsMedium-boldItalic.fntdata"/><Relationship Id="rId14" Type="http://schemas.openxmlformats.org/officeDocument/2006/relationships/font" Target="fonts/PoppinsMedium-italic.fntdata"/><Relationship Id="rId17" Type="http://schemas.openxmlformats.org/officeDocument/2006/relationships/font" Target="fonts/PoppinsSemiBold-bold.fntdata"/><Relationship Id="rId16" Type="http://schemas.openxmlformats.org/officeDocument/2006/relationships/font" Target="fonts/PoppinsSemiBold-regular.fntdata"/><Relationship Id="rId5" Type="http://schemas.openxmlformats.org/officeDocument/2006/relationships/notesMaster" Target="notesMasters/notesMaster1.xml"/><Relationship Id="rId19" Type="http://schemas.openxmlformats.org/officeDocument/2006/relationships/font" Target="fonts/PoppinsSemiBold-boldItalic.fntdata"/><Relationship Id="rId6" Type="http://schemas.openxmlformats.org/officeDocument/2006/relationships/slide" Target="slides/slide1.xml"/><Relationship Id="rId18" Type="http://schemas.openxmlformats.org/officeDocument/2006/relationships/font" Target="fonts/PoppinsSemiBold-italic.fntdata"/><Relationship Id="rId7" Type="http://schemas.openxmlformats.org/officeDocument/2006/relationships/slide" Target="slides/slide2.xml"/><Relationship Id="rId8" Type="http://schemas.openxmlformats.org/officeDocument/2006/relationships/font" Target="fonts/Poppins-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70eaa6fa33_0_434: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70eaa6fa33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70eaa6fa33_0_630: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70eaa6fa33_0_6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0"/>
            <a:ext cx="7560000" cy="2880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nvSpPr>
        <p:spPr>
          <a:xfrm>
            <a:off x="269700" y="270000"/>
            <a:ext cx="5342400" cy="33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rgbClr val="000000"/>
              </a:buClr>
              <a:buSzPts val="1100"/>
              <a:buFont typeface="Arial"/>
              <a:buNone/>
            </a:pPr>
            <a:r>
              <a:rPr b="1" lang="es" sz="2400">
                <a:solidFill>
                  <a:srgbClr val="FFFFFF"/>
                </a:solidFill>
                <a:latin typeface="Poppins"/>
                <a:ea typeface="Poppins"/>
                <a:cs typeface="Poppins"/>
                <a:sym typeface="Poppins"/>
              </a:rPr>
              <a:t>ARTURO GARCÍA LLANOS</a:t>
            </a:r>
            <a:endParaRPr b="1" sz="2400">
              <a:solidFill>
                <a:srgbClr val="FFFFFF"/>
              </a:solidFill>
              <a:latin typeface="Poppins"/>
              <a:ea typeface="Poppins"/>
              <a:cs typeface="Poppins"/>
              <a:sym typeface="Poppins"/>
            </a:endParaRPr>
          </a:p>
        </p:txBody>
      </p:sp>
      <p:sp>
        <p:nvSpPr>
          <p:cNvPr id="56" name="Google Shape;56;p13"/>
          <p:cNvSpPr txBox="1"/>
          <p:nvPr/>
        </p:nvSpPr>
        <p:spPr>
          <a:xfrm>
            <a:off x="269700" y="717376"/>
            <a:ext cx="1836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FFFFFF"/>
                </a:solidFill>
                <a:latin typeface="Poppins SemiBold"/>
                <a:ea typeface="Poppins SemiBold"/>
                <a:cs typeface="Poppins SemiBold"/>
                <a:sym typeface="Poppins SemiBold"/>
              </a:rPr>
              <a:t>TU PROFESIÓN AQUÍ</a:t>
            </a:r>
            <a:endParaRPr sz="1000">
              <a:solidFill>
                <a:srgbClr val="FFFFFF"/>
              </a:solidFill>
              <a:latin typeface="Poppins SemiBold"/>
              <a:ea typeface="Poppins SemiBold"/>
              <a:cs typeface="Poppins SemiBold"/>
              <a:sym typeface="Poppins SemiBold"/>
            </a:endParaRPr>
          </a:p>
        </p:txBody>
      </p:sp>
      <p:sp>
        <p:nvSpPr>
          <p:cNvPr id="57" name="Google Shape;57;p13"/>
          <p:cNvSpPr/>
          <p:nvPr/>
        </p:nvSpPr>
        <p:spPr>
          <a:xfrm>
            <a:off x="1900500" y="800775"/>
            <a:ext cx="5389800" cy="2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 name="Google Shape;58;p13"/>
          <p:cNvSpPr txBox="1"/>
          <p:nvPr/>
        </p:nvSpPr>
        <p:spPr>
          <a:xfrm>
            <a:off x="497282" y="1677437"/>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Poppins Medium"/>
                <a:ea typeface="Poppins Medium"/>
                <a:cs typeface="Poppins Medium"/>
                <a:sym typeface="Poppins Medium"/>
              </a:rPr>
              <a:t>+34 123 456 789</a:t>
            </a:r>
            <a:endParaRPr sz="900">
              <a:solidFill>
                <a:srgbClr val="FFFFFF"/>
              </a:solidFill>
              <a:latin typeface="Poppins Medium"/>
              <a:ea typeface="Poppins Medium"/>
              <a:cs typeface="Poppins Medium"/>
              <a:sym typeface="Poppins Medium"/>
            </a:endParaRPr>
          </a:p>
        </p:txBody>
      </p:sp>
      <p:sp>
        <p:nvSpPr>
          <p:cNvPr id="59" name="Google Shape;59;p13"/>
          <p:cNvSpPr/>
          <p:nvPr/>
        </p:nvSpPr>
        <p:spPr>
          <a:xfrm>
            <a:off x="270381" y="1681903"/>
            <a:ext cx="128843" cy="129668"/>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p:txBody>
      </p:sp>
      <p:grpSp>
        <p:nvGrpSpPr>
          <p:cNvPr id="60" name="Google Shape;60;p13"/>
          <p:cNvGrpSpPr/>
          <p:nvPr/>
        </p:nvGrpSpPr>
        <p:grpSpPr>
          <a:xfrm>
            <a:off x="270267" y="2028839"/>
            <a:ext cx="137182" cy="108000"/>
            <a:chOff x="2156000" y="3003250"/>
            <a:chExt cx="146750" cy="117200"/>
          </a:xfrm>
        </p:grpSpPr>
        <p:sp>
          <p:nvSpPr>
            <p:cNvPr id="61" name="Google Shape;61;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p:txBody>
        </p:sp>
        <p:sp>
          <p:nvSpPr>
            <p:cNvPr id="62" name="Google Shape;62;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p:txBody>
        </p:sp>
      </p:grpSp>
      <p:sp>
        <p:nvSpPr>
          <p:cNvPr id="63" name="Google Shape;63;p13"/>
          <p:cNvSpPr txBox="1"/>
          <p:nvPr/>
        </p:nvSpPr>
        <p:spPr>
          <a:xfrm>
            <a:off x="497282" y="2013538"/>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Poppins Medium"/>
                <a:ea typeface="Poppins Medium"/>
                <a:cs typeface="Poppins Medium"/>
                <a:sym typeface="Poppins Medium"/>
              </a:rPr>
              <a:t>email@email.com</a:t>
            </a:r>
            <a:endParaRPr sz="900">
              <a:solidFill>
                <a:srgbClr val="FFFFFF"/>
              </a:solidFill>
              <a:latin typeface="Poppins Medium"/>
              <a:ea typeface="Poppins Medium"/>
              <a:cs typeface="Poppins Medium"/>
              <a:sym typeface="Poppins Medium"/>
            </a:endParaRPr>
          </a:p>
        </p:txBody>
      </p:sp>
      <p:grpSp>
        <p:nvGrpSpPr>
          <p:cNvPr id="64" name="Google Shape;64;p13"/>
          <p:cNvGrpSpPr/>
          <p:nvPr/>
        </p:nvGrpSpPr>
        <p:grpSpPr>
          <a:xfrm>
            <a:off x="270000" y="2349640"/>
            <a:ext cx="129602" cy="155520"/>
            <a:chOff x="2792450" y="2981325"/>
            <a:chExt cx="132450" cy="162000"/>
          </a:xfrm>
        </p:grpSpPr>
        <p:sp>
          <p:nvSpPr>
            <p:cNvPr id="65" name="Google Shape;65;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p:txBody>
        </p:sp>
        <p:sp>
          <p:nvSpPr>
            <p:cNvPr id="66" name="Google Shape;66;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p:txBody>
        </p:sp>
      </p:grpSp>
      <p:sp>
        <p:nvSpPr>
          <p:cNvPr id="67" name="Google Shape;67;p13"/>
          <p:cNvSpPr txBox="1"/>
          <p:nvPr/>
        </p:nvSpPr>
        <p:spPr>
          <a:xfrm>
            <a:off x="497282" y="2358100"/>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Poppins Medium"/>
                <a:ea typeface="Poppins Medium"/>
                <a:cs typeface="Poppins Medium"/>
                <a:sym typeface="Poppins Medium"/>
              </a:rPr>
              <a:t>Ciudad, CP 00000</a:t>
            </a:r>
            <a:endParaRPr sz="900">
              <a:solidFill>
                <a:srgbClr val="FFFFFF"/>
              </a:solidFill>
              <a:latin typeface="Poppins Medium"/>
              <a:ea typeface="Poppins Medium"/>
              <a:cs typeface="Poppins Medium"/>
              <a:sym typeface="Poppins Medium"/>
            </a:endParaRPr>
          </a:p>
        </p:txBody>
      </p:sp>
      <p:sp>
        <p:nvSpPr>
          <p:cNvPr id="68" name="Google Shape;68;p13"/>
          <p:cNvSpPr/>
          <p:nvPr/>
        </p:nvSpPr>
        <p:spPr>
          <a:xfrm>
            <a:off x="269700" y="1901775"/>
            <a:ext cx="1980000" cy="2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9" name="Google Shape;69;p13"/>
          <p:cNvSpPr txBox="1"/>
          <p:nvPr/>
        </p:nvSpPr>
        <p:spPr>
          <a:xfrm>
            <a:off x="269700" y="1332650"/>
            <a:ext cx="18837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rgbClr val="000000"/>
              </a:buClr>
              <a:buSzPts val="1100"/>
              <a:buFont typeface="Arial"/>
              <a:buNone/>
            </a:pPr>
            <a:r>
              <a:rPr lang="es" sz="1200">
                <a:solidFill>
                  <a:srgbClr val="FFFFFF"/>
                </a:solidFill>
                <a:latin typeface="Poppins SemiBold"/>
                <a:ea typeface="Poppins SemiBold"/>
                <a:cs typeface="Poppins SemiBold"/>
                <a:sym typeface="Poppins SemiBold"/>
              </a:rPr>
              <a:t>CONTACTO</a:t>
            </a:r>
            <a:endParaRPr sz="1200">
              <a:solidFill>
                <a:srgbClr val="FFFFFF"/>
              </a:solidFill>
              <a:latin typeface="Poppins SemiBold"/>
              <a:ea typeface="Poppins SemiBold"/>
              <a:cs typeface="Poppins SemiBold"/>
              <a:sym typeface="Poppins SemiBold"/>
            </a:endParaRPr>
          </a:p>
        </p:txBody>
      </p:sp>
      <p:sp>
        <p:nvSpPr>
          <p:cNvPr id="70" name="Google Shape;70;p13"/>
          <p:cNvSpPr/>
          <p:nvPr/>
        </p:nvSpPr>
        <p:spPr>
          <a:xfrm>
            <a:off x="269700" y="2232450"/>
            <a:ext cx="1980000" cy="2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1" name="Google Shape;71;p13"/>
          <p:cNvSpPr/>
          <p:nvPr/>
        </p:nvSpPr>
        <p:spPr>
          <a:xfrm>
            <a:off x="269700" y="2600750"/>
            <a:ext cx="1980000" cy="2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2" name="Google Shape;72;p13"/>
          <p:cNvSpPr txBox="1"/>
          <p:nvPr/>
        </p:nvSpPr>
        <p:spPr>
          <a:xfrm>
            <a:off x="2766450" y="3186875"/>
            <a:ext cx="45237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latin typeface="Poppins SemiBold"/>
                <a:ea typeface="Poppins SemiBold"/>
                <a:cs typeface="Poppins SemiBold"/>
                <a:sym typeface="Poppins SemiBold"/>
              </a:rPr>
              <a:t>EDUCACIÓN        </a:t>
            </a:r>
            <a:endParaRPr sz="1200">
              <a:latin typeface="Poppins SemiBold"/>
              <a:ea typeface="Poppins SemiBold"/>
              <a:cs typeface="Poppins SemiBold"/>
              <a:sym typeface="Poppins SemiBold"/>
            </a:endParaRPr>
          </a:p>
        </p:txBody>
      </p:sp>
      <p:sp>
        <p:nvSpPr>
          <p:cNvPr id="73" name="Google Shape;73;p13"/>
          <p:cNvSpPr txBox="1"/>
          <p:nvPr/>
        </p:nvSpPr>
        <p:spPr>
          <a:xfrm>
            <a:off x="2766450" y="3978501"/>
            <a:ext cx="4523700" cy="4311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Curabitur iaculis lacus suscipit, tristique magna sed, iaculis nunc. Aliquam vitae accumsan ante. Pellentesque quis posuere lacus.</a:t>
            </a:r>
            <a:endParaRPr sz="800">
              <a:solidFill>
                <a:srgbClr val="666666"/>
              </a:solidFill>
              <a:latin typeface="Poppins"/>
              <a:ea typeface="Poppins"/>
              <a:cs typeface="Poppins"/>
              <a:sym typeface="Poppins"/>
            </a:endParaRPr>
          </a:p>
        </p:txBody>
      </p:sp>
      <p:sp>
        <p:nvSpPr>
          <p:cNvPr id="74" name="Google Shape;74;p13"/>
          <p:cNvSpPr txBox="1"/>
          <p:nvPr/>
        </p:nvSpPr>
        <p:spPr>
          <a:xfrm>
            <a:off x="2766450" y="3551674"/>
            <a:ext cx="452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TITULACIÓN ACADÉMICA</a:t>
            </a:r>
            <a:endParaRPr sz="900">
              <a:solidFill>
                <a:srgbClr val="25282D"/>
              </a:solidFill>
              <a:latin typeface="Poppins SemiBold"/>
              <a:ea typeface="Poppins SemiBold"/>
              <a:cs typeface="Poppins SemiBold"/>
              <a:sym typeface="Poppins SemiBold"/>
            </a:endParaRPr>
          </a:p>
        </p:txBody>
      </p:sp>
      <p:sp>
        <p:nvSpPr>
          <p:cNvPr id="75" name="Google Shape;75;p13"/>
          <p:cNvSpPr txBox="1"/>
          <p:nvPr/>
        </p:nvSpPr>
        <p:spPr>
          <a:xfrm>
            <a:off x="2766450" y="3715875"/>
            <a:ext cx="452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Universidad  •  Ciudad  •  2018</a:t>
            </a:r>
            <a:endParaRPr sz="900">
              <a:solidFill>
                <a:srgbClr val="25282D"/>
              </a:solidFill>
              <a:latin typeface="Poppins"/>
              <a:ea typeface="Poppins"/>
              <a:cs typeface="Poppins"/>
              <a:sym typeface="Poppins"/>
            </a:endParaRPr>
          </a:p>
        </p:txBody>
      </p:sp>
      <p:sp>
        <p:nvSpPr>
          <p:cNvPr id="76" name="Google Shape;76;p13"/>
          <p:cNvSpPr txBox="1"/>
          <p:nvPr/>
        </p:nvSpPr>
        <p:spPr>
          <a:xfrm>
            <a:off x="2766450" y="5098136"/>
            <a:ext cx="4523700" cy="4311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Curabitur iaculis lacus suscipit, tristique magna sed, iaculis nunc. Aliquam vitae accumsan ante. Pellentesque quis posuere lacus.</a:t>
            </a:r>
            <a:endParaRPr sz="800">
              <a:solidFill>
                <a:srgbClr val="666666"/>
              </a:solidFill>
              <a:latin typeface="Poppins"/>
              <a:ea typeface="Poppins"/>
              <a:cs typeface="Poppins"/>
              <a:sym typeface="Poppins"/>
            </a:endParaRPr>
          </a:p>
        </p:txBody>
      </p:sp>
      <p:sp>
        <p:nvSpPr>
          <p:cNvPr id="77" name="Google Shape;77;p13"/>
          <p:cNvSpPr txBox="1"/>
          <p:nvPr/>
        </p:nvSpPr>
        <p:spPr>
          <a:xfrm>
            <a:off x="2766450" y="4671309"/>
            <a:ext cx="452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TITULACIÓN ACADÉMICA</a:t>
            </a:r>
            <a:endParaRPr sz="900">
              <a:solidFill>
                <a:srgbClr val="25282D"/>
              </a:solidFill>
              <a:latin typeface="Poppins SemiBold"/>
              <a:ea typeface="Poppins SemiBold"/>
              <a:cs typeface="Poppins SemiBold"/>
              <a:sym typeface="Poppins SemiBold"/>
            </a:endParaRPr>
          </a:p>
        </p:txBody>
      </p:sp>
      <p:sp>
        <p:nvSpPr>
          <p:cNvPr id="78" name="Google Shape;78;p13"/>
          <p:cNvSpPr txBox="1"/>
          <p:nvPr/>
        </p:nvSpPr>
        <p:spPr>
          <a:xfrm>
            <a:off x="2766450" y="4835510"/>
            <a:ext cx="452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Universidad  •  Ciudad  •  2018</a:t>
            </a:r>
            <a:endParaRPr sz="900">
              <a:solidFill>
                <a:srgbClr val="25282D"/>
              </a:solidFill>
              <a:latin typeface="Poppins"/>
              <a:ea typeface="Poppins"/>
              <a:cs typeface="Poppins"/>
              <a:sym typeface="Poppins"/>
            </a:endParaRPr>
          </a:p>
        </p:txBody>
      </p:sp>
      <p:sp>
        <p:nvSpPr>
          <p:cNvPr id="79" name="Google Shape;79;p13"/>
          <p:cNvSpPr txBox="1"/>
          <p:nvPr/>
        </p:nvSpPr>
        <p:spPr>
          <a:xfrm>
            <a:off x="270375" y="3553200"/>
            <a:ext cx="2127600" cy="32556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Poppins"/>
                <a:ea typeface="Poppins"/>
                <a:cs typeface="Poppins"/>
                <a:sym typeface="Poppins"/>
              </a:rPr>
              <a:t>Nunc vitae cursus elit, a sodales arcu. Aliquam sodales consequat diam id scelerisque. Aenean urna risus, auctor nec molestie quis, fringilla quis elit. Proin pretium, quam vitae aliquam suscipit, enim enim lacinia ex, eget egestas sem diam et diam. </a:t>
            </a:r>
            <a:endParaRPr sz="900">
              <a:solidFill>
                <a:srgbClr val="666666"/>
              </a:solidFill>
              <a:latin typeface="Poppins"/>
              <a:ea typeface="Poppins"/>
              <a:cs typeface="Poppins"/>
              <a:sym typeface="Poppins"/>
            </a:endParaRPr>
          </a:p>
          <a:p>
            <a:pPr indent="0" lvl="0" marL="0" rtl="0" algn="l">
              <a:lnSpc>
                <a:spcPct val="125000"/>
              </a:lnSpc>
              <a:spcBef>
                <a:spcPts val="0"/>
              </a:spcBef>
              <a:spcAft>
                <a:spcPts val="0"/>
              </a:spcAft>
              <a:buNone/>
            </a:pPr>
            <a:r>
              <a:t/>
            </a:r>
            <a:endParaRPr sz="900">
              <a:solidFill>
                <a:srgbClr val="666666"/>
              </a:solidFill>
              <a:latin typeface="Poppins"/>
              <a:ea typeface="Poppins"/>
              <a:cs typeface="Poppins"/>
              <a:sym typeface="Poppins"/>
            </a:endParaRPr>
          </a:p>
          <a:p>
            <a:pPr indent="0" lvl="0" marL="0" rtl="0" algn="l">
              <a:lnSpc>
                <a:spcPct val="125000"/>
              </a:lnSpc>
              <a:spcBef>
                <a:spcPts val="0"/>
              </a:spcBef>
              <a:spcAft>
                <a:spcPts val="0"/>
              </a:spcAft>
              <a:buNone/>
            </a:pPr>
            <a:r>
              <a:rPr lang="es" sz="900">
                <a:solidFill>
                  <a:srgbClr val="666666"/>
                </a:solidFill>
                <a:latin typeface="Poppins"/>
                <a:ea typeface="Poppins"/>
                <a:cs typeface="Poppins"/>
                <a:sym typeface="Poppins"/>
              </a:rPr>
              <a:t>Donec in dui et sem fermentum porta. Vestibulum gravida nisl non tortor pellentesque aliquam. Cras lacinia diam hendrerit sodales pulvinar. Mauris ornare sapien non quam venenatis, ac pharetra justo dictum. </a:t>
            </a:r>
            <a:endParaRPr sz="900">
              <a:solidFill>
                <a:srgbClr val="666666"/>
              </a:solidFill>
              <a:latin typeface="Poppins"/>
              <a:ea typeface="Poppins"/>
              <a:cs typeface="Poppins"/>
              <a:sym typeface="Poppins"/>
            </a:endParaRPr>
          </a:p>
          <a:p>
            <a:pPr indent="0" lvl="0" marL="0" rtl="0" algn="l">
              <a:lnSpc>
                <a:spcPct val="125000"/>
              </a:lnSpc>
              <a:spcBef>
                <a:spcPts val="0"/>
              </a:spcBef>
              <a:spcAft>
                <a:spcPts val="0"/>
              </a:spcAft>
              <a:buNone/>
            </a:pPr>
            <a:r>
              <a:t/>
            </a:r>
            <a:endParaRPr sz="900">
              <a:solidFill>
                <a:srgbClr val="666666"/>
              </a:solidFill>
              <a:latin typeface="Poppins"/>
              <a:ea typeface="Poppins"/>
              <a:cs typeface="Poppins"/>
              <a:sym typeface="Poppins"/>
            </a:endParaRPr>
          </a:p>
          <a:p>
            <a:pPr indent="0" lvl="0" marL="0" rtl="0" algn="l">
              <a:lnSpc>
                <a:spcPct val="125000"/>
              </a:lnSpc>
              <a:spcBef>
                <a:spcPts val="0"/>
              </a:spcBef>
              <a:spcAft>
                <a:spcPts val="0"/>
              </a:spcAft>
              <a:buNone/>
            </a:pPr>
            <a:r>
              <a:rPr lang="es" sz="900">
                <a:solidFill>
                  <a:srgbClr val="666666"/>
                </a:solidFill>
                <a:latin typeface="Poppins"/>
                <a:ea typeface="Poppins"/>
                <a:cs typeface="Poppins"/>
                <a:sym typeface="Poppins"/>
              </a:rPr>
              <a:t>Aliquam eu metus convallis, blandit massa a, lobortis diam. Nunc sed lectus eget sapien pulvinar faucibus. </a:t>
            </a:r>
            <a:endParaRPr sz="900">
              <a:solidFill>
                <a:srgbClr val="666666"/>
              </a:solidFill>
              <a:latin typeface="Poppins"/>
              <a:ea typeface="Poppins"/>
              <a:cs typeface="Poppins"/>
              <a:sym typeface="Poppins"/>
            </a:endParaRPr>
          </a:p>
        </p:txBody>
      </p:sp>
      <p:sp>
        <p:nvSpPr>
          <p:cNvPr id="80" name="Google Shape;80;p13"/>
          <p:cNvSpPr txBox="1"/>
          <p:nvPr/>
        </p:nvSpPr>
        <p:spPr>
          <a:xfrm>
            <a:off x="2993346" y="1677425"/>
            <a:ext cx="23976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Poppins Medium"/>
                <a:ea typeface="Poppins Medium"/>
                <a:cs typeface="Poppins Medium"/>
                <a:sym typeface="Poppins Medium"/>
              </a:rPr>
              <a:t>linkedin.com/in/perfil</a:t>
            </a:r>
            <a:endParaRPr sz="900">
              <a:solidFill>
                <a:srgbClr val="FFFFFF"/>
              </a:solidFill>
              <a:latin typeface="Poppins Medium"/>
              <a:ea typeface="Poppins Medium"/>
              <a:cs typeface="Poppins Medium"/>
              <a:sym typeface="Poppins Medium"/>
            </a:endParaRPr>
          </a:p>
        </p:txBody>
      </p:sp>
      <p:sp>
        <p:nvSpPr>
          <p:cNvPr id="81" name="Google Shape;81;p13"/>
          <p:cNvSpPr txBox="1"/>
          <p:nvPr/>
        </p:nvSpPr>
        <p:spPr>
          <a:xfrm>
            <a:off x="2993358" y="2013538"/>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Poppins Medium"/>
                <a:ea typeface="Poppins Medium"/>
                <a:cs typeface="Poppins Medium"/>
                <a:sym typeface="Poppins Medium"/>
              </a:rPr>
              <a:t>www.tuweb.com</a:t>
            </a:r>
            <a:endParaRPr sz="900">
              <a:solidFill>
                <a:srgbClr val="FFFFFF"/>
              </a:solidFill>
              <a:latin typeface="Poppins Medium"/>
              <a:ea typeface="Poppins Medium"/>
              <a:cs typeface="Poppins Medium"/>
              <a:sym typeface="Poppins Medium"/>
            </a:endParaRPr>
          </a:p>
        </p:txBody>
      </p:sp>
      <p:sp>
        <p:nvSpPr>
          <p:cNvPr id="82" name="Google Shape;82;p13"/>
          <p:cNvSpPr/>
          <p:nvPr/>
        </p:nvSpPr>
        <p:spPr>
          <a:xfrm>
            <a:off x="2765776" y="1901775"/>
            <a:ext cx="1980000" cy="2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 name="Google Shape;83;p13"/>
          <p:cNvSpPr txBox="1"/>
          <p:nvPr/>
        </p:nvSpPr>
        <p:spPr>
          <a:xfrm>
            <a:off x="2765776" y="1332650"/>
            <a:ext cx="18837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rgbClr val="000000"/>
              </a:buClr>
              <a:buSzPts val="1100"/>
              <a:buFont typeface="Arial"/>
              <a:buNone/>
            </a:pPr>
            <a:r>
              <a:rPr lang="es" sz="1200">
                <a:solidFill>
                  <a:srgbClr val="FFFFFF"/>
                </a:solidFill>
                <a:latin typeface="Poppins SemiBold"/>
                <a:ea typeface="Poppins SemiBold"/>
                <a:cs typeface="Poppins SemiBold"/>
                <a:sym typeface="Poppins SemiBold"/>
              </a:rPr>
              <a:t>SEGUIR</a:t>
            </a:r>
            <a:endParaRPr sz="1200">
              <a:solidFill>
                <a:srgbClr val="FFFFFF"/>
              </a:solidFill>
              <a:latin typeface="Poppins SemiBold"/>
              <a:ea typeface="Poppins SemiBold"/>
              <a:cs typeface="Poppins SemiBold"/>
              <a:sym typeface="Poppins SemiBold"/>
            </a:endParaRPr>
          </a:p>
        </p:txBody>
      </p:sp>
      <p:sp>
        <p:nvSpPr>
          <p:cNvPr id="84" name="Google Shape;84;p13"/>
          <p:cNvSpPr/>
          <p:nvPr/>
        </p:nvSpPr>
        <p:spPr>
          <a:xfrm>
            <a:off x="2765776" y="2232450"/>
            <a:ext cx="1980000" cy="2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 name="Google Shape;85;p13"/>
          <p:cNvSpPr txBox="1"/>
          <p:nvPr/>
        </p:nvSpPr>
        <p:spPr>
          <a:xfrm>
            <a:off x="270469" y="3186000"/>
            <a:ext cx="2127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rgbClr val="25282D"/>
                </a:solidFill>
                <a:latin typeface="Poppins SemiBold"/>
                <a:ea typeface="Poppins SemiBold"/>
                <a:cs typeface="Poppins SemiBold"/>
                <a:sym typeface="Poppins SemiBold"/>
              </a:rPr>
              <a:t>PERFIL PROFESIONAL</a:t>
            </a:r>
            <a:endParaRPr sz="1200">
              <a:solidFill>
                <a:srgbClr val="25282D"/>
              </a:solidFill>
              <a:latin typeface="Poppins SemiBold"/>
              <a:ea typeface="Poppins SemiBold"/>
              <a:cs typeface="Poppins SemiBold"/>
              <a:sym typeface="Poppins SemiBold"/>
            </a:endParaRPr>
          </a:p>
        </p:txBody>
      </p:sp>
      <p:sp>
        <p:nvSpPr>
          <p:cNvPr id="86" name="Google Shape;86;p13"/>
          <p:cNvSpPr txBox="1"/>
          <p:nvPr/>
        </p:nvSpPr>
        <p:spPr>
          <a:xfrm>
            <a:off x="2764715" y="6522547"/>
            <a:ext cx="74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Poppins SemiBold"/>
                <a:ea typeface="Poppins SemiBold"/>
                <a:cs typeface="Poppins SemiBold"/>
                <a:sym typeface="Poppins SemiBold"/>
              </a:rPr>
              <a:t>HABILIDAD 1</a:t>
            </a:r>
            <a:endParaRPr sz="900">
              <a:solidFill>
                <a:srgbClr val="000000"/>
              </a:solidFill>
              <a:latin typeface="Poppins SemiBold"/>
              <a:ea typeface="Poppins SemiBold"/>
              <a:cs typeface="Poppins SemiBold"/>
              <a:sym typeface="Poppins SemiBold"/>
            </a:endParaRPr>
          </a:p>
        </p:txBody>
      </p:sp>
      <p:sp>
        <p:nvSpPr>
          <p:cNvPr id="87" name="Google Shape;87;p13"/>
          <p:cNvSpPr/>
          <p:nvPr/>
        </p:nvSpPr>
        <p:spPr>
          <a:xfrm>
            <a:off x="2764731" y="6708151"/>
            <a:ext cx="2129400" cy="912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 name="Google Shape;88;p13"/>
          <p:cNvSpPr/>
          <p:nvPr/>
        </p:nvSpPr>
        <p:spPr>
          <a:xfrm>
            <a:off x="2764731" y="6708151"/>
            <a:ext cx="1817400" cy="912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 name="Google Shape;89;p13"/>
          <p:cNvSpPr txBox="1"/>
          <p:nvPr/>
        </p:nvSpPr>
        <p:spPr>
          <a:xfrm>
            <a:off x="270469" y="7306949"/>
            <a:ext cx="2127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rgbClr val="25282D"/>
                </a:solidFill>
                <a:latin typeface="Poppins SemiBold"/>
                <a:ea typeface="Poppins SemiBold"/>
                <a:cs typeface="Poppins SemiBold"/>
                <a:sym typeface="Poppins SemiBold"/>
              </a:rPr>
              <a:t>IDIOMAS</a:t>
            </a:r>
            <a:endParaRPr sz="1200">
              <a:solidFill>
                <a:srgbClr val="25282D"/>
              </a:solidFill>
              <a:latin typeface="Poppins SemiBold"/>
              <a:ea typeface="Poppins SemiBold"/>
              <a:cs typeface="Poppins SemiBold"/>
              <a:sym typeface="Poppins SemiBold"/>
            </a:endParaRPr>
          </a:p>
        </p:txBody>
      </p:sp>
      <p:sp>
        <p:nvSpPr>
          <p:cNvPr id="90" name="Google Shape;90;p13"/>
          <p:cNvSpPr txBox="1"/>
          <p:nvPr/>
        </p:nvSpPr>
        <p:spPr>
          <a:xfrm>
            <a:off x="2766450" y="6187750"/>
            <a:ext cx="45237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latin typeface="Poppins SemiBold"/>
                <a:ea typeface="Poppins SemiBold"/>
                <a:cs typeface="Poppins SemiBold"/>
                <a:sym typeface="Poppins SemiBold"/>
              </a:rPr>
              <a:t>HABILIDADES       </a:t>
            </a:r>
            <a:endParaRPr sz="1200">
              <a:latin typeface="Poppins SemiBold"/>
              <a:ea typeface="Poppins SemiBold"/>
              <a:cs typeface="Poppins SemiBold"/>
              <a:sym typeface="Poppins SemiBold"/>
            </a:endParaRPr>
          </a:p>
        </p:txBody>
      </p:sp>
      <p:sp>
        <p:nvSpPr>
          <p:cNvPr id="91" name="Google Shape;91;p13"/>
          <p:cNvSpPr txBox="1"/>
          <p:nvPr/>
        </p:nvSpPr>
        <p:spPr>
          <a:xfrm>
            <a:off x="2766450" y="6934600"/>
            <a:ext cx="2127600" cy="7389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Curabitur iaculis lacus suscipit, tristique magna sed, iaculis nunc. Aliquam vitae accumsan ante. Pellentesque quis posuere lacus.</a:t>
            </a:r>
            <a:endParaRPr sz="800">
              <a:solidFill>
                <a:srgbClr val="666666"/>
              </a:solidFill>
              <a:latin typeface="Poppins"/>
              <a:ea typeface="Poppins"/>
              <a:cs typeface="Poppins"/>
              <a:sym typeface="Poppins"/>
            </a:endParaRPr>
          </a:p>
        </p:txBody>
      </p:sp>
      <p:sp>
        <p:nvSpPr>
          <p:cNvPr id="92" name="Google Shape;92;p13"/>
          <p:cNvSpPr txBox="1"/>
          <p:nvPr/>
        </p:nvSpPr>
        <p:spPr>
          <a:xfrm>
            <a:off x="2764715" y="7845897"/>
            <a:ext cx="74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Poppins SemiBold"/>
                <a:ea typeface="Poppins SemiBold"/>
                <a:cs typeface="Poppins SemiBold"/>
                <a:sym typeface="Poppins SemiBold"/>
              </a:rPr>
              <a:t>HABILIDAD 3</a:t>
            </a:r>
            <a:endParaRPr sz="900">
              <a:solidFill>
                <a:srgbClr val="000000"/>
              </a:solidFill>
              <a:latin typeface="Poppins SemiBold"/>
              <a:ea typeface="Poppins SemiBold"/>
              <a:cs typeface="Poppins SemiBold"/>
              <a:sym typeface="Poppins SemiBold"/>
            </a:endParaRPr>
          </a:p>
        </p:txBody>
      </p:sp>
      <p:sp>
        <p:nvSpPr>
          <p:cNvPr id="93" name="Google Shape;93;p13"/>
          <p:cNvSpPr/>
          <p:nvPr/>
        </p:nvSpPr>
        <p:spPr>
          <a:xfrm>
            <a:off x="2764731" y="8031501"/>
            <a:ext cx="2129400" cy="912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4" name="Google Shape;94;p13"/>
          <p:cNvSpPr/>
          <p:nvPr/>
        </p:nvSpPr>
        <p:spPr>
          <a:xfrm>
            <a:off x="2764731" y="8031501"/>
            <a:ext cx="1817400" cy="912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5" name="Google Shape;95;p13"/>
          <p:cNvSpPr txBox="1"/>
          <p:nvPr/>
        </p:nvSpPr>
        <p:spPr>
          <a:xfrm>
            <a:off x="2766450" y="8257950"/>
            <a:ext cx="2127600" cy="7389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Curabitur iaculis lacus suscipit, tristique magna sed, iaculis nunc. Aliquam vitae accumsan ante. Pellentesque quis posuere lacus.</a:t>
            </a:r>
            <a:endParaRPr sz="800">
              <a:solidFill>
                <a:srgbClr val="666666"/>
              </a:solidFill>
              <a:latin typeface="Poppins"/>
              <a:ea typeface="Poppins"/>
              <a:cs typeface="Poppins"/>
              <a:sym typeface="Poppins"/>
            </a:endParaRPr>
          </a:p>
        </p:txBody>
      </p:sp>
      <p:sp>
        <p:nvSpPr>
          <p:cNvPr id="96" name="Google Shape;96;p13"/>
          <p:cNvSpPr txBox="1"/>
          <p:nvPr/>
        </p:nvSpPr>
        <p:spPr>
          <a:xfrm>
            <a:off x="2764715" y="9169247"/>
            <a:ext cx="74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Poppins SemiBold"/>
                <a:ea typeface="Poppins SemiBold"/>
                <a:cs typeface="Poppins SemiBold"/>
                <a:sym typeface="Poppins SemiBold"/>
              </a:rPr>
              <a:t>HABILIDAD 5</a:t>
            </a:r>
            <a:endParaRPr sz="900">
              <a:solidFill>
                <a:srgbClr val="000000"/>
              </a:solidFill>
              <a:latin typeface="Poppins SemiBold"/>
              <a:ea typeface="Poppins SemiBold"/>
              <a:cs typeface="Poppins SemiBold"/>
              <a:sym typeface="Poppins SemiBold"/>
            </a:endParaRPr>
          </a:p>
        </p:txBody>
      </p:sp>
      <p:sp>
        <p:nvSpPr>
          <p:cNvPr id="97" name="Google Shape;97;p13"/>
          <p:cNvSpPr/>
          <p:nvPr/>
        </p:nvSpPr>
        <p:spPr>
          <a:xfrm>
            <a:off x="2764731" y="9354851"/>
            <a:ext cx="2129400" cy="912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8" name="Google Shape;98;p13"/>
          <p:cNvSpPr/>
          <p:nvPr/>
        </p:nvSpPr>
        <p:spPr>
          <a:xfrm>
            <a:off x="2764731" y="9354851"/>
            <a:ext cx="1817400" cy="912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9" name="Google Shape;99;p13"/>
          <p:cNvSpPr txBox="1"/>
          <p:nvPr/>
        </p:nvSpPr>
        <p:spPr>
          <a:xfrm>
            <a:off x="2766450" y="9581300"/>
            <a:ext cx="2127600" cy="7389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Curabitur iaculis lacus suscipit, tristique magna sed, iaculis nunc. Aliquam vitae accumsan ante. Pellentesque quis posuere lacus.</a:t>
            </a:r>
            <a:endParaRPr sz="800">
              <a:solidFill>
                <a:srgbClr val="666666"/>
              </a:solidFill>
              <a:latin typeface="Poppins"/>
              <a:ea typeface="Poppins"/>
              <a:cs typeface="Poppins"/>
              <a:sym typeface="Poppins"/>
            </a:endParaRPr>
          </a:p>
        </p:txBody>
      </p:sp>
      <p:sp>
        <p:nvSpPr>
          <p:cNvPr id="100" name="Google Shape;100;p13"/>
          <p:cNvSpPr txBox="1"/>
          <p:nvPr/>
        </p:nvSpPr>
        <p:spPr>
          <a:xfrm>
            <a:off x="5162390" y="6522547"/>
            <a:ext cx="74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Poppins SemiBold"/>
                <a:ea typeface="Poppins SemiBold"/>
                <a:cs typeface="Poppins SemiBold"/>
                <a:sym typeface="Poppins SemiBold"/>
              </a:rPr>
              <a:t>HABILIDAD 2</a:t>
            </a:r>
            <a:endParaRPr sz="900">
              <a:solidFill>
                <a:srgbClr val="000000"/>
              </a:solidFill>
              <a:latin typeface="Poppins SemiBold"/>
              <a:ea typeface="Poppins SemiBold"/>
              <a:cs typeface="Poppins SemiBold"/>
              <a:sym typeface="Poppins SemiBold"/>
            </a:endParaRPr>
          </a:p>
        </p:txBody>
      </p:sp>
      <p:sp>
        <p:nvSpPr>
          <p:cNvPr id="101" name="Google Shape;101;p13"/>
          <p:cNvSpPr/>
          <p:nvPr/>
        </p:nvSpPr>
        <p:spPr>
          <a:xfrm>
            <a:off x="5162406" y="6708151"/>
            <a:ext cx="2129400" cy="912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2" name="Google Shape;102;p13"/>
          <p:cNvSpPr/>
          <p:nvPr/>
        </p:nvSpPr>
        <p:spPr>
          <a:xfrm>
            <a:off x="5162406" y="6708151"/>
            <a:ext cx="1817400" cy="912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3" name="Google Shape;103;p13"/>
          <p:cNvSpPr txBox="1"/>
          <p:nvPr/>
        </p:nvSpPr>
        <p:spPr>
          <a:xfrm>
            <a:off x="5164125" y="6934600"/>
            <a:ext cx="2127600" cy="7389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Curabitur iaculis lacus suscipit, tristique magna sed, iaculis nunc. Aliquam vitae accumsan ante. Pellentesque quis posuere lacus.</a:t>
            </a:r>
            <a:endParaRPr sz="800">
              <a:solidFill>
                <a:srgbClr val="666666"/>
              </a:solidFill>
              <a:latin typeface="Poppins"/>
              <a:ea typeface="Poppins"/>
              <a:cs typeface="Poppins"/>
              <a:sym typeface="Poppins"/>
            </a:endParaRPr>
          </a:p>
        </p:txBody>
      </p:sp>
      <p:sp>
        <p:nvSpPr>
          <p:cNvPr id="104" name="Google Shape;104;p13"/>
          <p:cNvSpPr txBox="1"/>
          <p:nvPr/>
        </p:nvSpPr>
        <p:spPr>
          <a:xfrm>
            <a:off x="5162390" y="7845897"/>
            <a:ext cx="74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Poppins SemiBold"/>
                <a:ea typeface="Poppins SemiBold"/>
                <a:cs typeface="Poppins SemiBold"/>
                <a:sym typeface="Poppins SemiBold"/>
              </a:rPr>
              <a:t>HABILIDAD 4</a:t>
            </a:r>
            <a:endParaRPr sz="900">
              <a:solidFill>
                <a:srgbClr val="000000"/>
              </a:solidFill>
              <a:latin typeface="Poppins SemiBold"/>
              <a:ea typeface="Poppins SemiBold"/>
              <a:cs typeface="Poppins SemiBold"/>
              <a:sym typeface="Poppins SemiBold"/>
            </a:endParaRPr>
          </a:p>
        </p:txBody>
      </p:sp>
      <p:sp>
        <p:nvSpPr>
          <p:cNvPr id="105" name="Google Shape;105;p13"/>
          <p:cNvSpPr/>
          <p:nvPr/>
        </p:nvSpPr>
        <p:spPr>
          <a:xfrm>
            <a:off x="5162406" y="8031501"/>
            <a:ext cx="2129400" cy="912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6" name="Google Shape;106;p13"/>
          <p:cNvSpPr/>
          <p:nvPr/>
        </p:nvSpPr>
        <p:spPr>
          <a:xfrm>
            <a:off x="5162406" y="8031501"/>
            <a:ext cx="1817400" cy="912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7" name="Google Shape;107;p13"/>
          <p:cNvSpPr txBox="1"/>
          <p:nvPr/>
        </p:nvSpPr>
        <p:spPr>
          <a:xfrm>
            <a:off x="5164125" y="8257950"/>
            <a:ext cx="2127600" cy="7389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Curabitur iaculis lacus suscipit, tristique magna sed, iaculis nunc. Aliquam vitae accumsan ante. Pellentesque quis posuere lacus.</a:t>
            </a:r>
            <a:endParaRPr sz="800">
              <a:solidFill>
                <a:srgbClr val="666666"/>
              </a:solidFill>
              <a:latin typeface="Poppins"/>
              <a:ea typeface="Poppins"/>
              <a:cs typeface="Poppins"/>
              <a:sym typeface="Poppins"/>
            </a:endParaRPr>
          </a:p>
        </p:txBody>
      </p:sp>
      <p:sp>
        <p:nvSpPr>
          <p:cNvPr id="108" name="Google Shape;108;p13"/>
          <p:cNvSpPr txBox="1"/>
          <p:nvPr/>
        </p:nvSpPr>
        <p:spPr>
          <a:xfrm>
            <a:off x="5162390" y="9169247"/>
            <a:ext cx="74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Poppins SemiBold"/>
                <a:ea typeface="Poppins SemiBold"/>
                <a:cs typeface="Poppins SemiBold"/>
                <a:sym typeface="Poppins SemiBold"/>
              </a:rPr>
              <a:t>HABILIDAD 6</a:t>
            </a:r>
            <a:endParaRPr sz="900">
              <a:solidFill>
                <a:srgbClr val="000000"/>
              </a:solidFill>
              <a:latin typeface="Poppins SemiBold"/>
              <a:ea typeface="Poppins SemiBold"/>
              <a:cs typeface="Poppins SemiBold"/>
              <a:sym typeface="Poppins SemiBold"/>
            </a:endParaRPr>
          </a:p>
        </p:txBody>
      </p:sp>
      <p:sp>
        <p:nvSpPr>
          <p:cNvPr id="109" name="Google Shape;109;p13"/>
          <p:cNvSpPr/>
          <p:nvPr/>
        </p:nvSpPr>
        <p:spPr>
          <a:xfrm>
            <a:off x="5162406" y="9354851"/>
            <a:ext cx="2129400" cy="912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0" name="Google Shape;110;p13"/>
          <p:cNvSpPr/>
          <p:nvPr/>
        </p:nvSpPr>
        <p:spPr>
          <a:xfrm>
            <a:off x="5162406" y="9354851"/>
            <a:ext cx="1817400" cy="912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1" name="Google Shape;111;p13"/>
          <p:cNvSpPr txBox="1"/>
          <p:nvPr/>
        </p:nvSpPr>
        <p:spPr>
          <a:xfrm>
            <a:off x="5164125" y="9581300"/>
            <a:ext cx="2127600" cy="7389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800">
                <a:solidFill>
                  <a:srgbClr val="666666"/>
                </a:solidFill>
                <a:latin typeface="Poppins"/>
                <a:ea typeface="Poppins"/>
                <a:cs typeface="Poppins"/>
                <a:sym typeface="Poppins"/>
              </a:rPr>
              <a:t>Lorem ipsum dolor sit amet, consectetur adipiscing elit. Curabitur iaculis lacus suscipit, tristique magna sed, iaculis nunc. Aliquam vitae accumsan ante. Pellentesque quis posuere lacus.</a:t>
            </a:r>
            <a:endParaRPr sz="800">
              <a:solidFill>
                <a:srgbClr val="666666"/>
              </a:solidFill>
              <a:latin typeface="Poppins"/>
              <a:ea typeface="Poppins"/>
              <a:cs typeface="Poppins"/>
              <a:sym typeface="Poppins"/>
            </a:endParaRPr>
          </a:p>
        </p:txBody>
      </p:sp>
      <p:sp>
        <p:nvSpPr>
          <p:cNvPr id="112" name="Google Shape;112;p13"/>
          <p:cNvSpPr/>
          <p:nvPr/>
        </p:nvSpPr>
        <p:spPr>
          <a:xfrm>
            <a:off x="2574001" y="1182359"/>
            <a:ext cx="21600" cy="144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3" name="Google Shape;113;p13"/>
          <p:cNvSpPr/>
          <p:nvPr/>
        </p:nvSpPr>
        <p:spPr>
          <a:xfrm>
            <a:off x="2574000" y="3140150"/>
            <a:ext cx="21600" cy="72819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 name="Google Shape;114;p13"/>
          <p:cNvSpPr txBox="1"/>
          <p:nvPr/>
        </p:nvSpPr>
        <p:spPr>
          <a:xfrm>
            <a:off x="268675" y="7696800"/>
            <a:ext cx="7332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Poppins SemiBold"/>
                <a:ea typeface="Poppins SemiBold"/>
                <a:cs typeface="Poppins SemiBold"/>
                <a:sym typeface="Poppins SemiBold"/>
              </a:rPr>
              <a:t>IDIOMA 1</a:t>
            </a:r>
            <a:endParaRPr sz="900">
              <a:solidFill>
                <a:srgbClr val="000000"/>
              </a:solidFill>
              <a:latin typeface="Poppins SemiBold"/>
              <a:ea typeface="Poppins SemiBold"/>
              <a:cs typeface="Poppins SemiBold"/>
              <a:sym typeface="Poppins SemiBold"/>
            </a:endParaRPr>
          </a:p>
        </p:txBody>
      </p:sp>
      <p:sp>
        <p:nvSpPr>
          <p:cNvPr id="115" name="Google Shape;115;p13"/>
          <p:cNvSpPr/>
          <p:nvPr/>
        </p:nvSpPr>
        <p:spPr>
          <a:xfrm>
            <a:off x="993250" y="7720500"/>
            <a:ext cx="1411500" cy="91200"/>
          </a:xfrm>
          <a:prstGeom prst="rect">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6" name="Google Shape;116;p13"/>
          <p:cNvSpPr txBox="1"/>
          <p:nvPr/>
        </p:nvSpPr>
        <p:spPr>
          <a:xfrm>
            <a:off x="268675" y="7906177"/>
            <a:ext cx="7332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Poppins SemiBold"/>
                <a:ea typeface="Poppins SemiBold"/>
                <a:cs typeface="Poppins SemiBold"/>
                <a:sym typeface="Poppins SemiBold"/>
              </a:rPr>
              <a:t>IDIOMA 2</a:t>
            </a:r>
            <a:endParaRPr sz="900">
              <a:solidFill>
                <a:srgbClr val="000000"/>
              </a:solidFill>
              <a:latin typeface="Poppins SemiBold"/>
              <a:ea typeface="Poppins SemiBold"/>
              <a:cs typeface="Poppins SemiBold"/>
              <a:sym typeface="Poppins SemiBold"/>
            </a:endParaRPr>
          </a:p>
        </p:txBody>
      </p:sp>
      <p:sp>
        <p:nvSpPr>
          <p:cNvPr id="117" name="Google Shape;117;p13"/>
          <p:cNvSpPr/>
          <p:nvPr/>
        </p:nvSpPr>
        <p:spPr>
          <a:xfrm>
            <a:off x="993250" y="7929874"/>
            <a:ext cx="1411500" cy="91200"/>
          </a:xfrm>
          <a:prstGeom prst="rect">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8" name="Google Shape;118;p13"/>
          <p:cNvSpPr txBox="1"/>
          <p:nvPr/>
        </p:nvSpPr>
        <p:spPr>
          <a:xfrm>
            <a:off x="268675" y="8116547"/>
            <a:ext cx="7332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Poppins SemiBold"/>
                <a:ea typeface="Poppins SemiBold"/>
                <a:cs typeface="Poppins SemiBold"/>
                <a:sym typeface="Poppins SemiBold"/>
              </a:rPr>
              <a:t>IDIOMA 3</a:t>
            </a:r>
            <a:endParaRPr sz="900">
              <a:solidFill>
                <a:srgbClr val="000000"/>
              </a:solidFill>
              <a:latin typeface="Poppins SemiBold"/>
              <a:ea typeface="Poppins SemiBold"/>
              <a:cs typeface="Poppins SemiBold"/>
              <a:sym typeface="Poppins SemiBold"/>
            </a:endParaRPr>
          </a:p>
        </p:txBody>
      </p:sp>
      <p:sp>
        <p:nvSpPr>
          <p:cNvPr id="119" name="Google Shape;119;p13"/>
          <p:cNvSpPr/>
          <p:nvPr/>
        </p:nvSpPr>
        <p:spPr>
          <a:xfrm>
            <a:off x="993250" y="8140240"/>
            <a:ext cx="1411500" cy="91200"/>
          </a:xfrm>
          <a:prstGeom prst="rect">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0" name="Google Shape;120;p13"/>
          <p:cNvSpPr/>
          <p:nvPr/>
        </p:nvSpPr>
        <p:spPr>
          <a:xfrm>
            <a:off x="993250" y="7720500"/>
            <a:ext cx="1323300" cy="912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1" name="Google Shape;121;p13"/>
          <p:cNvSpPr/>
          <p:nvPr/>
        </p:nvSpPr>
        <p:spPr>
          <a:xfrm>
            <a:off x="993250" y="7929876"/>
            <a:ext cx="1111200" cy="912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2" name="Google Shape;122;p13"/>
          <p:cNvSpPr/>
          <p:nvPr/>
        </p:nvSpPr>
        <p:spPr>
          <a:xfrm>
            <a:off x="993250" y="8140251"/>
            <a:ext cx="1305600" cy="912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3" name="Google Shape;123;p13"/>
          <p:cNvSpPr txBox="1"/>
          <p:nvPr/>
        </p:nvSpPr>
        <p:spPr>
          <a:xfrm>
            <a:off x="270377" y="9127975"/>
            <a:ext cx="2134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TÍTULO PRÁCTICAS</a:t>
            </a:r>
            <a:endParaRPr sz="900">
              <a:solidFill>
                <a:srgbClr val="25282D"/>
              </a:solidFill>
              <a:latin typeface="Poppins SemiBold"/>
              <a:ea typeface="Poppins SemiBold"/>
              <a:cs typeface="Poppins SemiBold"/>
              <a:sym typeface="Poppins SemiBold"/>
            </a:endParaRPr>
          </a:p>
        </p:txBody>
      </p:sp>
      <p:sp>
        <p:nvSpPr>
          <p:cNvPr id="124" name="Google Shape;124;p13"/>
          <p:cNvSpPr txBox="1"/>
          <p:nvPr/>
        </p:nvSpPr>
        <p:spPr>
          <a:xfrm>
            <a:off x="270377" y="9292176"/>
            <a:ext cx="2134500" cy="297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empresa  •  Ciudad</a:t>
            </a:r>
            <a:br>
              <a:rPr lang="es" sz="900">
                <a:solidFill>
                  <a:srgbClr val="25282D"/>
                </a:solidFill>
                <a:latin typeface="Poppins"/>
                <a:ea typeface="Poppins"/>
                <a:cs typeface="Poppins"/>
                <a:sym typeface="Poppins"/>
              </a:rPr>
            </a:br>
            <a:r>
              <a:rPr lang="es" sz="900">
                <a:solidFill>
                  <a:srgbClr val="25282D"/>
                </a:solidFill>
                <a:latin typeface="Poppins"/>
                <a:ea typeface="Poppins"/>
                <a:cs typeface="Poppins"/>
                <a:sym typeface="Poppins"/>
              </a:rPr>
              <a:t>2015  •  2018</a:t>
            </a:r>
            <a:endParaRPr sz="900">
              <a:solidFill>
                <a:srgbClr val="25282D"/>
              </a:solidFill>
              <a:latin typeface="Poppins"/>
              <a:ea typeface="Poppins"/>
              <a:cs typeface="Poppins"/>
              <a:sym typeface="Poppins"/>
            </a:endParaRPr>
          </a:p>
        </p:txBody>
      </p:sp>
      <p:sp>
        <p:nvSpPr>
          <p:cNvPr id="125" name="Google Shape;125;p13"/>
          <p:cNvSpPr txBox="1"/>
          <p:nvPr/>
        </p:nvSpPr>
        <p:spPr>
          <a:xfrm>
            <a:off x="270375" y="8739850"/>
            <a:ext cx="21345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rgbClr val="25282D"/>
                </a:solidFill>
                <a:latin typeface="Poppins SemiBold"/>
                <a:ea typeface="Poppins SemiBold"/>
                <a:cs typeface="Poppins SemiBold"/>
                <a:sym typeface="Poppins SemiBold"/>
              </a:rPr>
              <a:t>EXPERIENCIA</a:t>
            </a:r>
            <a:endParaRPr sz="1200">
              <a:solidFill>
                <a:srgbClr val="25282D"/>
              </a:solidFill>
              <a:latin typeface="Poppins SemiBold"/>
              <a:ea typeface="Poppins SemiBold"/>
              <a:cs typeface="Poppins SemiBold"/>
              <a:sym typeface="Poppins SemiBold"/>
            </a:endParaRPr>
          </a:p>
        </p:txBody>
      </p:sp>
      <p:sp>
        <p:nvSpPr>
          <p:cNvPr id="126" name="Google Shape;126;p13"/>
          <p:cNvSpPr txBox="1"/>
          <p:nvPr/>
        </p:nvSpPr>
        <p:spPr>
          <a:xfrm>
            <a:off x="270377" y="9793399"/>
            <a:ext cx="2134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25282D"/>
                </a:solidFill>
                <a:latin typeface="Poppins SemiBold"/>
                <a:ea typeface="Poppins SemiBold"/>
                <a:cs typeface="Poppins SemiBold"/>
                <a:sym typeface="Poppins SemiBold"/>
              </a:rPr>
              <a:t>TÍTULO VOLUNTARIADO</a:t>
            </a:r>
            <a:endParaRPr sz="900">
              <a:solidFill>
                <a:srgbClr val="25282D"/>
              </a:solidFill>
              <a:latin typeface="Poppins SemiBold"/>
              <a:ea typeface="Poppins SemiBold"/>
              <a:cs typeface="Poppins SemiBold"/>
              <a:sym typeface="Poppins SemiBold"/>
            </a:endParaRPr>
          </a:p>
        </p:txBody>
      </p:sp>
      <p:sp>
        <p:nvSpPr>
          <p:cNvPr id="127" name="Google Shape;127;p13"/>
          <p:cNvSpPr txBox="1"/>
          <p:nvPr/>
        </p:nvSpPr>
        <p:spPr>
          <a:xfrm>
            <a:off x="270377" y="9957600"/>
            <a:ext cx="2134500" cy="297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25282D"/>
                </a:solidFill>
                <a:latin typeface="Poppins"/>
                <a:ea typeface="Poppins"/>
                <a:cs typeface="Poppins"/>
                <a:sym typeface="Poppins"/>
              </a:rPr>
              <a:t>Nombre empresa  •  Ciudad</a:t>
            </a:r>
            <a:br>
              <a:rPr lang="es" sz="900">
                <a:solidFill>
                  <a:srgbClr val="25282D"/>
                </a:solidFill>
                <a:latin typeface="Poppins"/>
                <a:ea typeface="Poppins"/>
                <a:cs typeface="Poppins"/>
                <a:sym typeface="Poppins"/>
              </a:rPr>
            </a:br>
            <a:r>
              <a:rPr lang="es" sz="900">
                <a:solidFill>
                  <a:srgbClr val="25282D"/>
                </a:solidFill>
                <a:latin typeface="Poppins"/>
                <a:ea typeface="Poppins"/>
                <a:cs typeface="Poppins"/>
                <a:sym typeface="Poppins"/>
              </a:rPr>
              <a:t>2015  •  2018</a:t>
            </a:r>
            <a:endParaRPr sz="900">
              <a:solidFill>
                <a:srgbClr val="25282D"/>
              </a:solidFill>
              <a:latin typeface="Poppins"/>
              <a:ea typeface="Poppins"/>
              <a:cs typeface="Poppins"/>
              <a:sym typeface="Poppins"/>
            </a:endParaRPr>
          </a:p>
        </p:txBody>
      </p:sp>
      <p:sp>
        <p:nvSpPr>
          <p:cNvPr id="128" name="Google Shape;128;p13"/>
          <p:cNvSpPr/>
          <p:nvPr/>
        </p:nvSpPr>
        <p:spPr>
          <a:xfrm>
            <a:off x="269700" y="7064250"/>
            <a:ext cx="21345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9" name="Google Shape;129;p13"/>
          <p:cNvSpPr/>
          <p:nvPr/>
        </p:nvSpPr>
        <p:spPr>
          <a:xfrm>
            <a:off x="2764725" y="5859806"/>
            <a:ext cx="45237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0" name="Google Shape;130;p13"/>
          <p:cNvSpPr/>
          <p:nvPr/>
        </p:nvSpPr>
        <p:spPr>
          <a:xfrm>
            <a:off x="269700" y="8510925"/>
            <a:ext cx="21345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1" name="Google Shape;131;p13"/>
          <p:cNvSpPr/>
          <p:nvPr/>
        </p:nvSpPr>
        <p:spPr>
          <a:xfrm>
            <a:off x="5799600" y="1155400"/>
            <a:ext cx="42300" cy="1737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2" name="Google Shape;132;p13"/>
          <p:cNvSpPr/>
          <p:nvPr/>
        </p:nvSpPr>
        <p:spPr>
          <a:xfrm>
            <a:off x="7255650" y="1155400"/>
            <a:ext cx="34500" cy="1895100"/>
          </a:xfrm>
          <a:prstGeom prst="rect">
            <a:avLst/>
          </a:prstGeom>
          <a:solidFill>
            <a:srgbClr val="FFFFFF"/>
          </a:solidFill>
          <a:ln>
            <a:noFill/>
          </a:ln>
        </p:spPr>
        <p:txBody>
          <a:bodyPr anchorCtr="0" anchor="ctr" bIns="124175" lIns="124175" spcFirstLastPara="1" rIns="124175" wrap="square" tIns="124175">
            <a:noAutofit/>
          </a:bodyPr>
          <a:lstStyle/>
          <a:p>
            <a:pPr indent="0" lvl="0" marL="0" rtl="0" algn="ctr">
              <a:spcBef>
                <a:spcPts val="0"/>
              </a:spcBef>
              <a:spcAft>
                <a:spcPts val="0"/>
              </a:spcAft>
              <a:buNone/>
            </a:pPr>
            <a:r>
              <a:t/>
            </a:r>
            <a:endParaRPr sz="1901"/>
          </a:p>
        </p:txBody>
      </p:sp>
      <p:sp>
        <p:nvSpPr>
          <p:cNvPr id="133" name="Google Shape;133;p13"/>
          <p:cNvSpPr/>
          <p:nvPr/>
        </p:nvSpPr>
        <p:spPr>
          <a:xfrm>
            <a:off x="5811400" y="1155400"/>
            <a:ext cx="1468200" cy="42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34" name="Google Shape;134;p13" title="Lucid_Realism_Create_a_professional_portrait_for_an_electricia_3.jpg"/>
          <p:cNvPicPr preferRelativeResize="0"/>
          <p:nvPr/>
        </p:nvPicPr>
        <p:blipFill rotWithShape="1">
          <a:blip r:embed="rId3">
            <a:alphaModFix/>
          </a:blip>
          <a:srcRect b="0" l="13001" r="13001" t="0"/>
          <a:stretch/>
        </p:blipFill>
        <p:spPr>
          <a:xfrm>
            <a:off x="5821208" y="1176997"/>
            <a:ext cx="1447355" cy="1955884"/>
          </a:xfrm>
          <a:prstGeom prst="rect">
            <a:avLst/>
          </a:prstGeom>
          <a:noFill/>
          <a:ln>
            <a:noFill/>
          </a:ln>
        </p:spPr>
      </p:pic>
      <p:grpSp>
        <p:nvGrpSpPr>
          <p:cNvPr id="135" name="Google Shape;135;p13"/>
          <p:cNvGrpSpPr/>
          <p:nvPr/>
        </p:nvGrpSpPr>
        <p:grpSpPr>
          <a:xfrm>
            <a:off x="2764800" y="2027229"/>
            <a:ext cx="136800" cy="123126"/>
            <a:chOff x="7219900" y="2995625"/>
            <a:chExt cx="146750" cy="132450"/>
          </a:xfrm>
        </p:grpSpPr>
        <p:sp>
          <p:nvSpPr>
            <p:cNvPr id="136" name="Google Shape;136;p13"/>
            <p:cNvSpPr/>
            <p:nvPr/>
          </p:nvSpPr>
          <p:spPr>
            <a:xfrm>
              <a:off x="7219900" y="2995625"/>
              <a:ext cx="146750" cy="102925"/>
            </a:xfrm>
            <a:custGeom>
              <a:rect b="b" l="l" r="r" t="t"/>
              <a:pathLst>
                <a:path extrusionOk="0" fill="none" h="4117" w="5870">
                  <a:moveTo>
                    <a:pt x="572" y="0"/>
                  </a:moveTo>
                  <a:lnTo>
                    <a:pt x="5298" y="0"/>
                  </a:lnTo>
                  <a:lnTo>
                    <a:pt x="5298" y="0"/>
                  </a:lnTo>
                  <a:lnTo>
                    <a:pt x="5412" y="0"/>
                  </a:lnTo>
                  <a:lnTo>
                    <a:pt x="5526" y="39"/>
                  </a:lnTo>
                  <a:lnTo>
                    <a:pt x="5717" y="191"/>
                  </a:lnTo>
                  <a:lnTo>
                    <a:pt x="5831" y="343"/>
                  </a:lnTo>
                  <a:lnTo>
                    <a:pt x="5869" y="458"/>
                  </a:lnTo>
                  <a:lnTo>
                    <a:pt x="5869" y="610"/>
                  </a:lnTo>
                  <a:lnTo>
                    <a:pt x="5869" y="3545"/>
                  </a:lnTo>
                  <a:lnTo>
                    <a:pt x="5869" y="3545"/>
                  </a:lnTo>
                  <a:lnTo>
                    <a:pt x="5869" y="3659"/>
                  </a:lnTo>
                  <a:lnTo>
                    <a:pt x="5831" y="3773"/>
                  </a:lnTo>
                  <a:lnTo>
                    <a:pt x="5717" y="3964"/>
                  </a:lnTo>
                  <a:lnTo>
                    <a:pt x="5526" y="4078"/>
                  </a:lnTo>
                  <a:lnTo>
                    <a:pt x="5412" y="4116"/>
                  </a:lnTo>
                  <a:lnTo>
                    <a:pt x="5298" y="4116"/>
                  </a:lnTo>
                  <a:lnTo>
                    <a:pt x="572" y="4116"/>
                  </a:lnTo>
                  <a:lnTo>
                    <a:pt x="572" y="4116"/>
                  </a:lnTo>
                  <a:lnTo>
                    <a:pt x="458" y="4116"/>
                  </a:lnTo>
                  <a:lnTo>
                    <a:pt x="343" y="4078"/>
                  </a:lnTo>
                  <a:lnTo>
                    <a:pt x="153" y="3964"/>
                  </a:lnTo>
                  <a:lnTo>
                    <a:pt x="38" y="3773"/>
                  </a:lnTo>
                  <a:lnTo>
                    <a:pt x="0" y="3659"/>
                  </a:lnTo>
                  <a:lnTo>
                    <a:pt x="0" y="3545"/>
                  </a:lnTo>
                  <a:lnTo>
                    <a:pt x="0" y="610"/>
                  </a:lnTo>
                  <a:lnTo>
                    <a:pt x="0" y="610"/>
                  </a:lnTo>
                  <a:lnTo>
                    <a:pt x="0" y="458"/>
                  </a:lnTo>
                  <a:lnTo>
                    <a:pt x="38" y="343"/>
                  </a:lnTo>
                  <a:lnTo>
                    <a:pt x="153" y="191"/>
                  </a:lnTo>
                  <a:lnTo>
                    <a:pt x="343" y="39"/>
                  </a:lnTo>
                  <a:lnTo>
                    <a:pt x="458" y="0"/>
                  </a:lnTo>
                  <a:lnTo>
                    <a:pt x="572" y="0"/>
                  </a:lnTo>
                  <a:lnTo>
                    <a:pt x="572"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3"/>
            <p:cNvSpPr/>
            <p:nvPr/>
          </p:nvSpPr>
          <p:spPr>
            <a:xfrm>
              <a:off x="7263725" y="3128050"/>
              <a:ext cx="59100" cy="25"/>
            </a:xfrm>
            <a:custGeom>
              <a:rect b="b" l="l" r="r" t="t"/>
              <a:pathLst>
                <a:path extrusionOk="0" fill="none" h="1" w="2364">
                  <a:moveTo>
                    <a:pt x="0" y="1"/>
                  </a:moveTo>
                  <a:lnTo>
                    <a:pt x="2363" y="1"/>
                  </a:lnTo>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3"/>
            <p:cNvSpPr/>
            <p:nvPr/>
          </p:nvSpPr>
          <p:spPr>
            <a:xfrm>
              <a:off x="7293250" y="3098525"/>
              <a:ext cx="25" cy="29550"/>
            </a:xfrm>
            <a:custGeom>
              <a:rect b="b" l="l" r="r" t="t"/>
              <a:pathLst>
                <a:path extrusionOk="0" fill="none" h="1182" w="1">
                  <a:moveTo>
                    <a:pt x="1" y="0"/>
                  </a:moveTo>
                  <a:lnTo>
                    <a:pt x="1" y="1182"/>
                  </a:lnTo>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9" name="Google Shape;139;p13"/>
          <p:cNvGrpSpPr/>
          <p:nvPr/>
        </p:nvGrpSpPr>
        <p:grpSpPr>
          <a:xfrm>
            <a:off x="2764800" y="1681200"/>
            <a:ext cx="136800" cy="132244"/>
            <a:chOff x="887900" y="2989900"/>
            <a:chExt cx="146750" cy="143900"/>
          </a:xfrm>
        </p:grpSpPr>
        <p:sp>
          <p:nvSpPr>
            <p:cNvPr id="140" name="Google Shape;140;p13"/>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3"/>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3"/>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4"/>
          <p:cNvSpPr/>
          <p:nvPr/>
        </p:nvSpPr>
        <p:spPr>
          <a:xfrm>
            <a:off x="0" y="0"/>
            <a:ext cx="7560000" cy="2880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8" name="Google Shape;148;p14"/>
          <p:cNvSpPr txBox="1"/>
          <p:nvPr/>
        </p:nvSpPr>
        <p:spPr>
          <a:xfrm>
            <a:off x="269700" y="270000"/>
            <a:ext cx="5342400" cy="33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rgbClr val="000000"/>
              </a:buClr>
              <a:buSzPts val="1100"/>
              <a:buFont typeface="Arial"/>
              <a:buNone/>
            </a:pPr>
            <a:r>
              <a:rPr b="1" lang="es" sz="2400">
                <a:solidFill>
                  <a:srgbClr val="FFFFFF"/>
                </a:solidFill>
                <a:latin typeface="Poppins"/>
                <a:ea typeface="Poppins"/>
                <a:cs typeface="Poppins"/>
                <a:sym typeface="Poppins"/>
              </a:rPr>
              <a:t>ARTURO GARCÍA LLANOS</a:t>
            </a:r>
            <a:endParaRPr b="1" sz="2400">
              <a:solidFill>
                <a:srgbClr val="FFFFFF"/>
              </a:solidFill>
              <a:latin typeface="Poppins"/>
              <a:ea typeface="Poppins"/>
              <a:cs typeface="Poppins"/>
              <a:sym typeface="Poppins"/>
            </a:endParaRPr>
          </a:p>
        </p:txBody>
      </p:sp>
      <p:sp>
        <p:nvSpPr>
          <p:cNvPr id="149" name="Google Shape;149;p14"/>
          <p:cNvSpPr txBox="1"/>
          <p:nvPr/>
        </p:nvSpPr>
        <p:spPr>
          <a:xfrm>
            <a:off x="269700" y="717376"/>
            <a:ext cx="1836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FFFFFF"/>
                </a:solidFill>
                <a:latin typeface="Poppins SemiBold"/>
                <a:ea typeface="Poppins SemiBold"/>
                <a:cs typeface="Poppins SemiBold"/>
                <a:sym typeface="Poppins SemiBold"/>
              </a:rPr>
              <a:t>TU PROFESIÓN AQUÍ</a:t>
            </a:r>
            <a:endParaRPr sz="1000">
              <a:solidFill>
                <a:srgbClr val="FFFFFF"/>
              </a:solidFill>
              <a:latin typeface="Poppins SemiBold"/>
              <a:ea typeface="Poppins SemiBold"/>
              <a:cs typeface="Poppins SemiBold"/>
              <a:sym typeface="Poppins SemiBold"/>
            </a:endParaRPr>
          </a:p>
        </p:txBody>
      </p:sp>
      <p:sp>
        <p:nvSpPr>
          <p:cNvPr id="150" name="Google Shape;150;p14"/>
          <p:cNvSpPr/>
          <p:nvPr/>
        </p:nvSpPr>
        <p:spPr>
          <a:xfrm>
            <a:off x="1900500" y="800775"/>
            <a:ext cx="5389800" cy="2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 name="Google Shape;151;p14"/>
          <p:cNvSpPr txBox="1"/>
          <p:nvPr/>
        </p:nvSpPr>
        <p:spPr>
          <a:xfrm>
            <a:off x="497282" y="1677437"/>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Poppins Medium"/>
                <a:ea typeface="Poppins Medium"/>
                <a:cs typeface="Poppins Medium"/>
                <a:sym typeface="Poppins Medium"/>
              </a:rPr>
              <a:t>+34 123 456 789</a:t>
            </a:r>
            <a:endParaRPr sz="900">
              <a:solidFill>
                <a:srgbClr val="FFFFFF"/>
              </a:solidFill>
              <a:latin typeface="Poppins Medium"/>
              <a:ea typeface="Poppins Medium"/>
              <a:cs typeface="Poppins Medium"/>
              <a:sym typeface="Poppins Medium"/>
            </a:endParaRPr>
          </a:p>
        </p:txBody>
      </p:sp>
      <p:sp>
        <p:nvSpPr>
          <p:cNvPr id="152" name="Google Shape;152;p14"/>
          <p:cNvSpPr/>
          <p:nvPr/>
        </p:nvSpPr>
        <p:spPr>
          <a:xfrm>
            <a:off x="270381" y="1681903"/>
            <a:ext cx="128843" cy="129668"/>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p:txBody>
      </p:sp>
      <p:grpSp>
        <p:nvGrpSpPr>
          <p:cNvPr id="153" name="Google Shape;153;p14"/>
          <p:cNvGrpSpPr/>
          <p:nvPr/>
        </p:nvGrpSpPr>
        <p:grpSpPr>
          <a:xfrm>
            <a:off x="270267" y="2028839"/>
            <a:ext cx="137182" cy="108000"/>
            <a:chOff x="2156000" y="3003250"/>
            <a:chExt cx="146750" cy="117200"/>
          </a:xfrm>
        </p:grpSpPr>
        <p:sp>
          <p:nvSpPr>
            <p:cNvPr id="154" name="Google Shape;154;p14"/>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p:txBody>
        </p:sp>
        <p:sp>
          <p:nvSpPr>
            <p:cNvPr id="155" name="Google Shape;155;p14"/>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p:txBody>
        </p:sp>
      </p:grpSp>
      <p:sp>
        <p:nvSpPr>
          <p:cNvPr id="156" name="Google Shape;156;p14"/>
          <p:cNvSpPr txBox="1"/>
          <p:nvPr/>
        </p:nvSpPr>
        <p:spPr>
          <a:xfrm>
            <a:off x="497282" y="2013538"/>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Poppins Medium"/>
                <a:ea typeface="Poppins Medium"/>
                <a:cs typeface="Poppins Medium"/>
                <a:sym typeface="Poppins Medium"/>
              </a:rPr>
              <a:t>email@email.com</a:t>
            </a:r>
            <a:endParaRPr sz="900">
              <a:solidFill>
                <a:srgbClr val="FFFFFF"/>
              </a:solidFill>
              <a:latin typeface="Poppins Medium"/>
              <a:ea typeface="Poppins Medium"/>
              <a:cs typeface="Poppins Medium"/>
              <a:sym typeface="Poppins Medium"/>
            </a:endParaRPr>
          </a:p>
        </p:txBody>
      </p:sp>
      <p:grpSp>
        <p:nvGrpSpPr>
          <p:cNvPr id="157" name="Google Shape;157;p14"/>
          <p:cNvGrpSpPr/>
          <p:nvPr/>
        </p:nvGrpSpPr>
        <p:grpSpPr>
          <a:xfrm>
            <a:off x="270000" y="2349640"/>
            <a:ext cx="129602" cy="155520"/>
            <a:chOff x="2792450" y="2981325"/>
            <a:chExt cx="132450" cy="162000"/>
          </a:xfrm>
        </p:grpSpPr>
        <p:sp>
          <p:nvSpPr>
            <p:cNvPr id="158" name="Google Shape;158;p14"/>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p:txBody>
        </p:sp>
        <p:sp>
          <p:nvSpPr>
            <p:cNvPr id="159" name="Google Shape;159;p14"/>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p:txBody>
        </p:sp>
      </p:grpSp>
      <p:sp>
        <p:nvSpPr>
          <p:cNvPr id="160" name="Google Shape;160;p14"/>
          <p:cNvSpPr txBox="1"/>
          <p:nvPr/>
        </p:nvSpPr>
        <p:spPr>
          <a:xfrm>
            <a:off x="497282" y="2358100"/>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Poppins Medium"/>
                <a:ea typeface="Poppins Medium"/>
                <a:cs typeface="Poppins Medium"/>
                <a:sym typeface="Poppins Medium"/>
              </a:rPr>
              <a:t>Ciudad, CP 00000</a:t>
            </a:r>
            <a:endParaRPr sz="900">
              <a:solidFill>
                <a:srgbClr val="FFFFFF"/>
              </a:solidFill>
              <a:latin typeface="Poppins Medium"/>
              <a:ea typeface="Poppins Medium"/>
              <a:cs typeface="Poppins Medium"/>
              <a:sym typeface="Poppins Medium"/>
            </a:endParaRPr>
          </a:p>
        </p:txBody>
      </p:sp>
      <p:sp>
        <p:nvSpPr>
          <p:cNvPr id="161" name="Google Shape;161;p14"/>
          <p:cNvSpPr/>
          <p:nvPr/>
        </p:nvSpPr>
        <p:spPr>
          <a:xfrm>
            <a:off x="269700" y="1901775"/>
            <a:ext cx="1980000" cy="2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2" name="Google Shape;162;p14"/>
          <p:cNvSpPr txBox="1"/>
          <p:nvPr/>
        </p:nvSpPr>
        <p:spPr>
          <a:xfrm>
            <a:off x="269700" y="1332650"/>
            <a:ext cx="18837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rgbClr val="000000"/>
              </a:buClr>
              <a:buSzPts val="1100"/>
              <a:buFont typeface="Arial"/>
              <a:buNone/>
            </a:pPr>
            <a:r>
              <a:rPr b="1" lang="es" sz="1200">
                <a:solidFill>
                  <a:srgbClr val="FFFFFF"/>
                </a:solidFill>
                <a:latin typeface="Poppins"/>
                <a:ea typeface="Poppins"/>
                <a:cs typeface="Poppins"/>
                <a:sym typeface="Poppins"/>
              </a:rPr>
              <a:t>CONTACTO</a:t>
            </a:r>
            <a:endParaRPr b="1" sz="1200">
              <a:solidFill>
                <a:srgbClr val="FFFFFF"/>
              </a:solidFill>
              <a:latin typeface="Poppins"/>
              <a:ea typeface="Poppins"/>
              <a:cs typeface="Poppins"/>
              <a:sym typeface="Poppins"/>
            </a:endParaRPr>
          </a:p>
        </p:txBody>
      </p:sp>
      <p:sp>
        <p:nvSpPr>
          <p:cNvPr id="163" name="Google Shape;163;p14"/>
          <p:cNvSpPr/>
          <p:nvPr/>
        </p:nvSpPr>
        <p:spPr>
          <a:xfrm>
            <a:off x="269700" y="2232450"/>
            <a:ext cx="1980000" cy="2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4" name="Google Shape;164;p14"/>
          <p:cNvSpPr/>
          <p:nvPr/>
        </p:nvSpPr>
        <p:spPr>
          <a:xfrm>
            <a:off x="269700" y="2600750"/>
            <a:ext cx="1980000" cy="2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5" name="Google Shape;165;p14"/>
          <p:cNvSpPr txBox="1"/>
          <p:nvPr/>
        </p:nvSpPr>
        <p:spPr>
          <a:xfrm>
            <a:off x="2993346" y="1677425"/>
            <a:ext cx="23976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Poppins Medium"/>
                <a:ea typeface="Poppins Medium"/>
                <a:cs typeface="Poppins Medium"/>
                <a:sym typeface="Poppins Medium"/>
              </a:rPr>
              <a:t>linkedin.com/in/perfil</a:t>
            </a:r>
            <a:endParaRPr sz="900">
              <a:solidFill>
                <a:srgbClr val="FFFFFF"/>
              </a:solidFill>
              <a:latin typeface="Poppins Medium"/>
              <a:ea typeface="Poppins Medium"/>
              <a:cs typeface="Poppins Medium"/>
              <a:sym typeface="Poppins Medium"/>
            </a:endParaRPr>
          </a:p>
        </p:txBody>
      </p:sp>
      <p:sp>
        <p:nvSpPr>
          <p:cNvPr id="166" name="Google Shape;166;p14"/>
          <p:cNvSpPr txBox="1"/>
          <p:nvPr/>
        </p:nvSpPr>
        <p:spPr>
          <a:xfrm>
            <a:off x="2993358" y="2013538"/>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Poppins Medium"/>
                <a:ea typeface="Poppins Medium"/>
                <a:cs typeface="Poppins Medium"/>
                <a:sym typeface="Poppins Medium"/>
              </a:rPr>
              <a:t>www.tuweb.com</a:t>
            </a:r>
            <a:endParaRPr sz="900">
              <a:solidFill>
                <a:srgbClr val="FFFFFF"/>
              </a:solidFill>
              <a:latin typeface="Poppins Medium"/>
              <a:ea typeface="Poppins Medium"/>
              <a:cs typeface="Poppins Medium"/>
              <a:sym typeface="Poppins Medium"/>
            </a:endParaRPr>
          </a:p>
        </p:txBody>
      </p:sp>
      <p:sp>
        <p:nvSpPr>
          <p:cNvPr id="167" name="Google Shape;167;p14"/>
          <p:cNvSpPr/>
          <p:nvPr/>
        </p:nvSpPr>
        <p:spPr>
          <a:xfrm>
            <a:off x="2765776" y="1901775"/>
            <a:ext cx="1980000" cy="2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8" name="Google Shape;168;p14"/>
          <p:cNvSpPr txBox="1"/>
          <p:nvPr/>
        </p:nvSpPr>
        <p:spPr>
          <a:xfrm>
            <a:off x="2765776" y="1332650"/>
            <a:ext cx="18837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rgbClr val="000000"/>
              </a:buClr>
              <a:buSzPts val="1100"/>
              <a:buFont typeface="Arial"/>
              <a:buNone/>
            </a:pPr>
            <a:r>
              <a:rPr b="1" lang="es" sz="1200">
                <a:solidFill>
                  <a:srgbClr val="FFFFFF"/>
                </a:solidFill>
                <a:latin typeface="Poppins"/>
                <a:ea typeface="Poppins"/>
                <a:cs typeface="Poppins"/>
                <a:sym typeface="Poppins"/>
              </a:rPr>
              <a:t>SEGUIR</a:t>
            </a:r>
            <a:endParaRPr b="1" sz="1200">
              <a:solidFill>
                <a:srgbClr val="FFFFFF"/>
              </a:solidFill>
              <a:latin typeface="Poppins"/>
              <a:ea typeface="Poppins"/>
              <a:cs typeface="Poppins"/>
              <a:sym typeface="Poppins"/>
            </a:endParaRPr>
          </a:p>
        </p:txBody>
      </p:sp>
      <p:sp>
        <p:nvSpPr>
          <p:cNvPr id="169" name="Google Shape;169;p14"/>
          <p:cNvSpPr/>
          <p:nvPr/>
        </p:nvSpPr>
        <p:spPr>
          <a:xfrm>
            <a:off x="2765776" y="2232450"/>
            <a:ext cx="1980000" cy="2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0" name="Google Shape;170;p14"/>
          <p:cNvSpPr/>
          <p:nvPr/>
        </p:nvSpPr>
        <p:spPr>
          <a:xfrm>
            <a:off x="2574001" y="1182359"/>
            <a:ext cx="21600" cy="144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 name="Google Shape;171;p14"/>
          <p:cNvSpPr/>
          <p:nvPr/>
        </p:nvSpPr>
        <p:spPr>
          <a:xfrm>
            <a:off x="2574000" y="3140150"/>
            <a:ext cx="21600" cy="72819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172" name="Google Shape;172;p14"/>
          <p:cNvGrpSpPr/>
          <p:nvPr/>
        </p:nvGrpSpPr>
        <p:grpSpPr>
          <a:xfrm>
            <a:off x="2764800" y="2027229"/>
            <a:ext cx="136800" cy="123126"/>
            <a:chOff x="7219900" y="2995625"/>
            <a:chExt cx="146750" cy="132450"/>
          </a:xfrm>
        </p:grpSpPr>
        <p:sp>
          <p:nvSpPr>
            <p:cNvPr id="173" name="Google Shape;173;p14"/>
            <p:cNvSpPr/>
            <p:nvPr/>
          </p:nvSpPr>
          <p:spPr>
            <a:xfrm>
              <a:off x="7219900" y="2995625"/>
              <a:ext cx="146750" cy="102925"/>
            </a:xfrm>
            <a:custGeom>
              <a:rect b="b" l="l" r="r" t="t"/>
              <a:pathLst>
                <a:path extrusionOk="0" fill="none" h="4117" w="5870">
                  <a:moveTo>
                    <a:pt x="572" y="0"/>
                  </a:moveTo>
                  <a:lnTo>
                    <a:pt x="5298" y="0"/>
                  </a:lnTo>
                  <a:lnTo>
                    <a:pt x="5298" y="0"/>
                  </a:lnTo>
                  <a:lnTo>
                    <a:pt x="5412" y="0"/>
                  </a:lnTo>
                  <a:lnTo>
                    <a:pt x="5526" y="39"/>
                  </a:lnTo>
                  <a:lnTo>
                    <a:pt x="5717" y="191"/>
                  </a:lnTo>
                  <a:lnTo>
                    <a:pt x="5831" y="343"/>
                  </a:lnTo>
                  <a:lnTo>
                    <a:pt x="5869" y="458"/>
                  </a:lnTo>
                  <a:lnTo>
                    <a:pt x="5869" y="610"/>
                  </a:lnTo>
                  <a:lnTo>
                    <a:pt x="5869" y="3545"/>
                  </a:lnTo>
                  <a:lnTo>
                    <a:pt x="5869" y="3545"/>
                  </a:lnTo>
                  <a:lnTo>
                    <a:pt x="5869" y="3659"/>
                  </a:lnTo>
                  <a:lnTo>
                    <a:pt x="5831" y="3773"/>
                  </a:lnTo>
                  <a:lnTo>
                    <a:pt x="5717" y="3964"/>
                  </a:lnTo>
                  <a:lnTo>
                    <a:pt x="5526" y="4078"/>
                  </a:lnTo>
                  <a:lnTo>
                    <a:pt x="5412" y="4116"/>
                  </a:lnTo>
                  <a:lnTo>
                    <a:pt x="5298" y="4116"/>
                  </a:lnTo>
                  <a:lnTo>
                    <a:pt x="572" y="4116"/>
                  </a:lnTo>
                  <a:lnTo>
                    <a:pt x="572" y="4116"/>
                  </a:lnTo>
                  <a:lnTo>
                    <a:pt x="458" y="4116"/>
                  </a:lnTo>
                  <a:lnTo>
                    <a:pt x="343" y="4078"/>
                  </a:lnTo>
                  <a:lnTo>
                    <a:pt x="153" y="3964"/>
                  </a:lnTo>
                  <a:lnTo>
                    <a:pt x="38" y="3773"/>
                  </a:lnTo>
                  <a:lnTo>
                    <a:pt x="0" y="3659"/>
                  </a:lnTo>
                  <a:lnTo>
                    <a:pt x="0" y="3545"/>
                  </a:lnTo>
                  <a:lnTo>
                    <a:pt x="0" y="610"/>
                  </a:lnTo>
                  <a:lnTo>
                    <a:pt x="0" y="610"/>
                  </a:lnTo>
                  <a:lnTo>
                    <a:pt x="0" y="458"/>
                  </a:lnTo>
                  <a:lnTo>
                    <a:pt x="38" y="343"/>
                  </a:lnTo>
                  <a:lnTo>
                    <a:pt x="153" y="191"/>
                  </a:lnTo>
                  <a:lnTo>
                    <a:pt x="343" y="39"/>
                  </a:lnTo>
                  <a:lnTo>
                    <a:pt x="458" y="0"/>
                  </a:lnTo>
                  <a:lnTo>
                    <a:pt x="572" y="0"/>
                  </a:lnTo>
                  <a:lnTo>
                    <a:pt x="572"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4"/>
            <p:cNvSpPr/>
            <p:nvPr/>
          </p:nvSpPr>
          <p:spPr>
            <a:xfrm>
              <a:off x="7263725" y="3128050"/>
              <a:ext cx="59100" cy="25"/>
            </a:xfrm>
            <a:custGeom>
              <a:rect b="b" l="l" r="r" t="t"/>
              <a:pathLst>
                <a:path extrusionOk="0" fill="none" h="1" w="2364">
                  <a:moveTo>
                    <a:pt x="0" y="1"/>
                  </a:moveTo>
                  <a:lnTo>
                    <a:pt x="2363" y="1"/>
                  </a:lnTo>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4"/>
            <p:cNvSpPr/>
            <p:nvPr/>
          </p:nvSpPr>
          <p:spPr>
            <a:xfrm>
              <a:off x="7293250" y="3098525"/>
              <a:ext cx="25" cy="29550"/>
            </a:xfrm>
            <a:custGeom>
              <a:rect b="b" l="l" r="r" t="t"/>
              <a:pathLst>
                <a:path extrusionOk="0" fill="none" h="1182" w="1">
                  <a:moveTo>
                    <a:pt x="1" y="0"/>
                  </a:moveTo>
                  <a:lnTo>
                    <a:pt x="1" y="1182"/>
                  </a:lnTo>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6" name="Google Shape;176;p14"/>
          <p:cNvGrpSpPr/>
          <p:nvPr/>
        </p:nvGrpSpPr>
        <p:grpSpPr>
          <a:xfrm>
            <a:off x="2764800" y="1681200"/>
            <a:ext cx="136800" cy="132244"/>
            <a:chOff x="887900" y="2989900"/>
            <a:chExt cx="146750" cy="143900"/>
          </a:xfrm>
        </p:grpSpPr>
        <p:sp>
          <p:nvSpPr>
            <p:cNvPr id="177" name="Google Shape;177;p14"/>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4"/>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4"/>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0" name="Google Shape;180;p14"/>
          <p:cNvSpPr txBox="1"/>
          <p:nvPr/>
        </p:nvSpPr>
        <p:spPr>
          <a:xfrm>
            <a:off x="2765775" y="3553200"/>
            <a:ext cx="4524600" cy="60261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25282D"/>
                </a:solidFill>
                <a:latin typeface="Poppins SemiBold"/>
                <a:ea typeface="Poppins SemiBold"/>
                <a:cs typeface="Poppins SemiBold"/>
                <a:sym typeface="Poppins SemiBold"/>
              </a:rPr>
              <a:t>ESTIMADO </a:t>
            </a:r>
            <a:r>
              <a:rPr lang="es" sz="900">
                <a:solidFill>
                  <a:srgbClr val="25282D"/>
                </a:solidFill>
                <a:latin typeface="Poppins SemiBold"/>
                <a:ea typeface="Poppins SemiBold"/>
                <a:cs typeface="Poppins SemiBold"/>
                <a:sym typeface="Poppins SemiBold"/>
              </a:rPr>
              <a:t>RESPONSABLE</a:t>
            </a:r>
            <a:r>
              <a:rPr lang="es" sz="900">
                <a:solidFill>
                  <a:srgbClr val="25282D"/>
                </a:solidFill>
                <a:latin typeface="Poppins SemiBold"/>
                <a:ea typeface="Poppins SemiBold"/>
                <a:cs typeface="Poppins SemiBold"/>
                <a:sym typeface="Poppins SemiBold"/>
              </a:rPr>
              <a:t> DE RRHH</a:t>
            </a:r>
            <a:endParaRPr sz="900">
              <a:solidFill>
                <a:srgbClr val="25282D"/>
              </a:solidFill>
              <a:latin typeface="Poppins SemiBold"/>
              <a:ea typeface="Poppins SemiBold"/>
              <a:cs typeface="Poppins SemiBold"/>
              <a:sym typeface="Poppins SemiBold"/>
            </a:endParaRPr>
          </a:p>
          <a:p>
            <a:pPr indent="0" lvl="0" marL="0" rtl="0" algn="l">
              <a:lnSpc>
                <a:spcPct val="125000"/>
              </a:lnSpc>
              <a:spcBef>
                <a:spcPts val="0"/>
              </a:spcBef>
              <a:spcAft>
                <a:spcPts val="0"/>
              </a:spcAft>
              <a:buNone/>
            </a:pPr>
            <a:r>
              <a:t/>
            </a:r>
            <a:endParaRPr sz="900">
              <a:solidFill>
                <a:srgbClr val="666666"/>
              </a:solidFill>
              <a:latin typeface="Poppins"/>
              <a:ea typeface="Poppins"/>
              <a:cs typeface="Poppins"/>
              <a:sym typeface="Poppins"/>
            </a:endParaRPr>
          </a:p>
          <a:p>
            <a:pPr indent="0" lvl="0" marL="0" rtl="0" algn="l">
              <a:lnSpc>
                <a:spcPct val="125000"/>
              </a:lnSpc>
              <a:spcBef>
                <a:spcPts val="0"/>
              </a:spcBef>
              <a:spcAft>
                <a:spcPts val="0"/>
              </a:spcAft>
              <a:buNone/>
            </a:pPr>
            <a:r>
              <a:rPr lang="es" sz="900">
                <a:solidFill>
                  <a:srgbClr val="666666"/>
                </a:solidFill>
                <a:latin typeface="Poppins"/>
                <a:ea typeface="Poppins"/>
                <a:cs typeface="Poppins"/>
                <a:sym typeface="Poppins"/>
              </a:rPr>
              <a:t>Nullam velit lorem, dignissim vitae euismod eget, lobortis posuere nunc. Aenean bibendum elit at lectus lacinia rhoncus. Pellentesque ac tellus tellus. Sed consectetur diam sit amet risus rhoncus fringilla. Sed dui libero, tincidunt ac varius sed, elementum ac mi. </a:t>
            </a:r>
            <a:endParaRPr sz="900">
              <a:solidFill>
                <a:srgbClr val="666666"/>
              </a:solidFill>
              <a:latin typeface="Poppins"/>
              <a:ea typeface="Poppins"/>
              <a:cs typeface="Poppins"/>
              <a:sym typeface="Poppins"/>
            </a:endParaRPr>
          </a:p>
          <a:p>
            <a:pPr indent="0" lvl="0" marL="0" rtl="0" algn="l">
              <a:lnSpc>
                <a:spcPct val="125000"/>
              </a:lnSpc>
              <a:spcBef>
                <a:spcPts val="0"/>
              </a:spcBef>
              <a:spcAft>
                <a:spcPts val="0"/>
              </a:spcAft>
              <a:buNone/>
            </a:pPr>
            <a:r>
              <a:t/>
            </a:r>
            <a:endParaRPr sz="900">
              <a:solidFill>
                <a:srgbClr val="666666"/>
              </a:solidFill>
              <a:latin typeface="Poppins"/>
              <a:ea typeface="Poppins"/>
              <a:cs typeface="Poppins"/>
              <a:sym typeface="Poppins"/>
            </a:endParaRPr>
          </a:p>
          <a:p>
            <a:pPr indent="0" lvl="0" marL="0" rtl="0" algn="l">
              <a:lnSpc>
                <a:spcPct val="125000"/>
              </a:lnSpc>
              <a:spcBef>
                <a:spcPts val="0"/>
              </a:spcBef>
              <a:spcAft>
                <a:spcPts val="0"/>
              </a:spcAft>
              <a:buNone/>
            </a:pPr>
            <a:r>
              <a:rPr lang="es" sz="900">
                <a:solidFill>
                  <a:srgbClr val="666666"/>
                </a:solidFill>
                <a:latin typeface="Poppins"/>
                <a:ea typeface="Poppins"/>
                <a:cs typeface="Poppins"/>
                <a:sym typeface="Poppins"/>
              </a:rPr>
              <a:t>Curabitur vel mauris ut urna laoreet dictum. Nullam quis neque at ante condimentum hendrerit vel id dolor. </a:t>
            </a:r>
            <a:endParaRPr sz="900">
              <a:solidFill>
                <a:srgbClr val="666666"/>
              </a:solidFill>
              <a:latin typeface="Poppins"/>
              <a:ea typeface="Poppins"/>
              <a:cs typeface="Poppins"/>
              <a:sym typeface="Poppins"/>
            </a:endParaRPr>
          </a:p>
          <a:p>
            <a:pPr indent="0" lvl="0" marL="0" rtl="0" algn="l">
              <a:lnSpc>
                <a:spcPct val="125000"/>
              </a:lnSpc>
              <a:spcBef>
                <a:spcPts val="0"/>
              </a:spcBef>
              <a:spcAft>
                <a:spcPts val="0"/>
              </a:spcAft>
              <a:buNone/>
            </a:pPr>
            <a:r>
              <a:rPr lang="es" sz="900">
                <a:solidFill>
                  <a:srgbClr val="666666"/>
                </a:solidFill>
                <a:latin typeface="Poppins"/>
                <a:ea typeface="Poppins"/>
                <a:cs typeface="Poppins"/>
                <a:sym typeface="Poppins"/>
              </a:rPr>
              <a:t>Ut pharetra, purus ut imperdiet varius, risus urna vehicula nunc, sit amet gravida velit ante a justo. Phasellus eu tellus eu turpis aliquet viverra ac nec lacus. Vivamus maximus accumsan odio.</a:t>
            </a:r>
            <a:endParaRPr sz="900">
              <a:solidFill>
                <a:srgbClr val="666666"/>
              </a:solidFill>
              <a:latin typeface="Poppins"/>
              <a:ea typeface="Poppins"/>
              <a:cs typeface="Poppins"/>
              <a:sym typeface="Poppins"/>
            </a:endParaRPr>
          </a:p>
          <a:p>
            <a:pPr indent="0" lvl="0" marL="0" rtl="0" algn="l">
              <a:lnSpc>
                <a:spcPct val="125000"/>
              </a:lnSpc>
              <a:spcBef>
                <a:spcPts val="0"/>
              </a:spcBef>
              <a:spcAft>
                <a:spcPts val="0"/>
              </a:spcAft>
              <a:buNone/>
            </a:pPr>
            <a:r>
              <a:t/>
            </a:r>
            <a:endParaRPr sz="900">
              <a:solidFill>
                <a:srgbClr val="666666"/>
              </a:solidFill>
              <a:latin typeface="Poppins"/>
              <a:ea typeface="Poppins"/>
              <a:cs typeface="Poppins"/>
              <a:sym typeface="Poppins"/>
            </a:endParaRPr>
          </a:p>
          <a:p>
            <a:pPr indent="0" lvl="0" marL="0" rtl="0" algn="l">
              <a:lnSpc>
                <a:spcPct val="125000"/>
              </a:lnSpc>
              <a:spcBef>
                <a:spcPts val="0"/>
              </a:spcBef>
              <a:spcAft>
                <a:spcPts val="0"/>
              </a:spcAft>
              <a:buNone/>
            </a:pPr>
            <a:r>
              <a:rPr lang="es" sz="900">
                <a:solidFill>
                  <a:srgbClr val="666666"/>
                </a:solidFill>
                <a:latin typeface="Poppins"/>
                <a:ea typeface="Poppins"/>
                <a:cs typeface="Poppins"/>
                <a:sym typeface="Poppins"/>
              </a:rPr>
              <a:t>In in porta velit, eget auctor est. Aliquam dictum, eros eu placerat pulvinar, felis felis pellentesque arcu, at ultricies ante arcu nec ligula. Nulla egestas cursus lorem sit amet tempus. In elementum quam eget elit fermentum ultrices. Suspendisse id imperdiet dui. Vestibulum nec ultrices ligula. Pellentesque nisi leo, lacinia vel placerat vitae, cursus at dolor. Mauris imperdiet nunc eget ante tempus, elementum congue massa varius.</a:t>
            </a:r>
            <a:endParaRPr sz="900">
              <a:solidFill>
                <a:srgbClr val="666666"/>
              </a:solidFill>
              <a:latin typeface="Poppins"/>
              <a:ea typeface="Poppins"/>
              <a:cs typeface="Poppins"/>
              <a:sym typeface="Poppins"/>
            </a:endParaRPr>
          </a:p>
          <a:p>
            <a:pPr indent="0" lvl="0" marL="0" rtl="0" algn="l">
              <a:lnSpc>
                <a:spcPct val="125000"/>
              </a:lnSpc>
              <a:spcBef>
                <a:spcPts val="0"/>
              </a:spcBef>
              <a:spcAft>
                <a:spcPts val="0"/>
              </a:spcAft>
              <a:buNone/>
            </a:pPr>
            <a:r>
              <a:t/>
            </a:r>
            <a:endParaRPr sz="900">
              <a:solidFill>
                <a:srgbClr val="666666"/>
              </a:solidFill>
              <a:latin typeface="Poppins"/>
              <a:ea typeface="Poppins"/>
              <a:cs typeface="Poppins"/>
              <a:sym typeface="Poppins"/>
            </a:endParaRPr>
          </a:p>
          <a:p>
            <a:pPr indent="0" lvl="0" marL="0" rtl="0" algn="l">
              <a:lnSpc>
                <a:spcPct val="125000"/>
              </a:lnSpc>
              <a:spcBef>
                <a:spcPts val="0"/>
              </a:spcBef>
              <a:spcAft>
                <a:spcPts val="0"/>
              </a:spcAft>
              <a:buNone/>
            </a:pPr>
            <a:r>
              <a:rPr lang="es" sz="900">
                <a:solidFill>
                  <a:srgbClr val="666666"/>
                </a:solidFill>
                <a:latin typeface="Poppins"/>
                <a:ea typeface="Poppins"/>
                <a:cs typeface="Poppins"/>
                <a:sym typeface="Poppins"/>
              </a:rPr>
              <a:t>Pellentesque placerat, massa quis lacinia convallis, ante elit fringilla est, ac volutpat magna lacus nec magna. Duis sagittis in ex in pulvinar. Nam est leo, elementum sed purus sed, suscipit facilisis ex. Nam condimentum posuere augue, quis egestas nunc accumsan et. Duis eu suscipit leo. Cras ut risus sit amet arcu mattis tincidunt. Cras pellentesque placerat lacinia. Aenean porttitor sem et ex pharetra iaculis. Donec sit amet diam orci.</a:t>
            </a:r>
            <a:endParaRPr sz="900">
              <a:solidFill>
                <a:srgbClr val="666666"/>
              </a:solidFill>
              <a:latin typeface="Poppins"/>
              <a:ea typeface="Poppins"/>
              <a:cs typeface="Poppins"/>
              <a:sym typeface="Poppins"/>
            </a:endParaRPr>
          </a:p>
          <a:p>
            <a:pPr indent="0" lvl="0" marL="0" rtl="0" algn="l">
              <a:lnSpc>
                <a:spcPct val="125000"/>
              </a:lnSpc>
              <a:spcBef>
                <a:spcPts val="0"/>
              </a:spcBef>
              <a:spcAft>
                <a:spcPts val="0"/>
              </a:spcAft>
              <a:buNone/>
            </a:pPr>
            <a:r>
              <a:t/>
            </a:r>
            <a:endParaRPr sz="900">
              <a:solidFill>
                <a:srgbClr val="666666"/>
              </a:solidFill>
              <a:latin typeface="Poppins"/>
              <a:ea typeface="Poppins"/>
              <a:cs typeface="Poppins"/>
              <a:sym typeface="Poppins"/>
            </a:endParaRPr>
          </a:p>
          <a:p>
            <a:pPr indent="0" lvl="0" marL="0" rtl="0" algn="l">
              <a:lnSpc>
                <a:spcPct val="125000"/>
              </a:lnSpc>
              <a:spcBef>
                <a:spcPts val="0"/>
              </a:spcBef>
              <a:spcAft>
                <a:spcPts val="0"/>
              </a:spcAft>
              <a:buNone/>
            </a:pPr>
            <a:r>
              <a:rPr lang="es" sz="900">
                <a:solidFill>
                  <a:srgbClr val="666666"/>
                </a:solidFill>
                <a:latin typeface="Poppins"/>
                <a:ea typeface="Poppins"/>
                <a:cs typeface="Poppins"/>
                <a:sym typeface="Poppins"/>
              </a:rPr>
              <a:t>In luctus ex tellus, eget vulputate mauris bibendum vitae. Nam leo ipsum, consequat vel imperdiet ac, gravida tempor metus. Vivamus quis mi euismod, laoreet nibh vitae, venenatis mi. Donec ornare porttitor nulla, ut lobortis risus ultrices id. Nunc et magna eget libero faucibus hendrerit. Cras vitae massa varius, suscipit dolor at, faucibus diam. Aliquam erat volutpat. Orci varius natoque penatibus et magnis dis parturient montes, nascetur ridiculus mus. Vestibulum ut auctor purus, vitae rhoncus ligula. Donec rutrum odio sit amet odio vestibulum ultrices.</a:t>
            </a:r>
            <a:endParaRPr sz="900">
              <a:solidFill>
                <a:srgbClr val="666666"/>
              </a:solidFill>
              <a:latin typeface="Poppins"/>
              <a:ea typeface="Poppins"/>
              <a:cs typeface="Poppins"/>
              <a:sym typeface="Poppins"/>
            </a:endParaRPr>
          </a:p>
        </p:txBody>
      </p:sp>
      <p:sp>
        <p:nvSpPr>
          <p:cNvPr id="181" name="Google Shape;181;p14"/>
          <p:cNvSpPr txBox="1"/>
          <p:nvPr/>
        </p:nvSpPr>
        <p:spPr>
          <a:xfrm>
            <a:off x="2766450" y="3186875"/>
            <a:ext cx="45237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latin typeface="Poppins SemiBold"/>
                <a:ea typeface="Poppins SemiBold"/>
                <a:cs typeface="Poppins SemiBold"/>
                <a:sym typeface="Poppins SemiBold"/>
              </a:rPr>
              <a:t>CARTA DE PRESENTACIÓN</a:t>
            </a:r>
            <a:r>
              <a:rPr lang="es" sz="1200">
                <a:latin typeface="Poppins SemiBold"/>
                <a:ea typeface="Poppins SemiBold"/>
                <a:cs typeface="Poppins SemiBold"/>
                <a:sym typeface="Poppins SemiBold"/>
              </a:rPr>
              <a:t>       </a:t>
            </a:r>
            <a:endParaRPr sz="1200">
              <a:latin typeface="Poppins SemiBold"/>
              <a:ea typeface="Poppins SemiBold"/>
              <a:cs typeface="Poppins SemiBold"/>
              <a:sym typeface="Poppins SemiBold"/>
            </a:endParaRPr>
          </a:p>
        </p:txBody>
      </p:sp>
      <p:sp>
        <p:nvSpPr>
          <p:cNvPr id="182" name="Google Shape;182;p14"/>
          <p:cNvSpPr/>
          <p:nvPr/>
        </p:nvSpPr>
        <p:spPr>
          <a:xfrm>
            <a:off x="5799600" y="1155400"/>
            <a:ext cx="42300" cy="1737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 name="Google Shape;183;p14"/>
          <p:cNvSpPr/>
          <p:nvPr/>
        </p:nvSpPr>
        <p:spPr>
          <a:xfrm>
            <a:off x="7255650" y="1155400"/>
            <a:ext cx="34500" cy="1895100"/>
          </a:xfrm>
          <a:prstGeom prst="rect">
            <a:avLst/>
          </a:prstGeom>
          <a:solidFill>
            <a:srgbClr val="FFFFFF"/>
          </a:solidFill>
          <a:ln>
            <a:noFill/>
          </a:ln>
        </p:spPr>
        <p:txBody>
          <a:bodyPr anchorCtr="0" anchor="ctr" bIns="124175" lIns="124175" spcFirstLastPara="1" rIns="124175" wrap="square" tIns="124175">
            <a:noAutofit/>
          </a:bodyPr>
          <a:lstStyle/>
          <a:p>
            <a:pPr indent="0" lvl="0" marL="0" rtl="0" algn="ctr">
              <a:spcBef>
                <a:spcPts val="0"/>
              </a:spcBef>
              <a:spcAft>
                <a:spcPts val="0"/>
              </a:spcAft>
              <a:buNone/>
            </a:pPr>
            <a:r>
              <a:t/>
            </a:r>
            <a:endParaRPr sz="1901"/>
          </a:p>
        </p:txBody>
      </p:sp>
      <p:sp>
        <p:nvSpPr>
          <p:cNvPr id="184" name="Google Shape;184;p14"/>
          <p:cNvSpPr/>
          <p:nvPr/>
        </p:nvSpPr>
        <p:spPr>
          <a:xfrm>
            <a:off x="5811400" y="1155400"/>
            <a:ext cx="1468200" cy="42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85" name="Google Shape;185;p14" title="Lucid_Realism_Create_a_professional_portrait_for_an_electricia_3.jpg"/>
          <p:cNvPicPr preferRelativeResize="0"/>
          <p:nvPr/>
        </p:nvPicPr>
        <p:blipFill rotWithShape="1">
          <a:blip r:embed="rId3">
            <a:alphaModFix/>
          </a:blip>
          <a:srcRect b="0" l="13001" r="13001" t="0"/>
          <a:stretch/>
        </p:blipFill>
        <p:spPr>
          <a:xfrm>
            <a:off x="5821208" y="1176997"/>
            <a:ext cx="1447355" cy="1955884"/>
          </a:xfrm>
          <a:prstGeom prst="rect">
            <a:avLst/>
          </a:prstGeom>
          <a:noFill/>
          <a:ln>
            <a:noFill/>
          </a:ln>
        </p:spPr>
      </p:pic>
      <p:sp>
        <p:nvSpPr>
          <p:cNvPr id="186" name="Google Shape;186;p14"/>
          <p:cNvSpPr txBox="1"/>
          <p:nvPr/>
        </p:nvSpPr>
        <p:spPr>
          <a:xfrm>
            <a:off x="269700" y="3202625"/>
            <a:ext cx="19800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200">
                <a:solidFill>
                  <a:srgbClr val="25282D"/>
                </a:solidFill>
                <a:latin typeface="Poppins SemiBold"/>
                <a:ea typeface="Poppins SemiBold"/>
                <a:cs typeface="Poppins SemiBold"/>
                <a:sym typeface="Poppins SemiBold"/>
              </a:rPr>
              <a:t>25 DE NOVIEMBRE 2025</a:t>
            </a:r>
            <a:endParaRPr sz="1200">
              <a:solidFill>
                <a:srgbClr val="25282D"/>
              </a:solidFill>
              <a:latin typeface="Poppins SemiBold"/>
              <a:ea typeface="Poppins SemiBold"/>
              <a:cs typeface="Poppins SemiBold"/>
              <a:sym typeface="Poppins SemiBold"/>
            </a:endParaRPr>
          </a:p>
        </p:txBody>
      </p:sp>
      <p:sp>
        <p:nvSpPr>
          <p:cNvPr id="187" name="Google Shape;187;p14"/>
          <p:cNvSpPr txBox="1"/>
          <p:nvPr/>
        </p:nvSpPr>
        <p:spPr>
          <a:xfrm>
            <a:off x="269700" y="3553200"/>
            <a:ext cx="21279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Poppins SemiBold"/>
                <a:ea typeface="Poppins SemiBold"/>
                <a:cs typeface="Poppins SemiBold"/>
                <a:sym typeface="Poppins SemiBold"/>
              </a:rPr>
              <a:t>NOMBRE RECLUTADOR</a:t>
            </a:r>
            <a:endParaRPr sz="900">
              <a:latin typeface="Poppins SemiBold"/>
              <a:ea typeface="Poppins SemiBold"/>
              <a:cs typeface="Poppins SemiBold"/>
              <a:sym typeface="Poppins SemiBold"/>
            </a:endParaRPr>
          </a:p>
        </p:txBody>
      </p:sp>
      <p:sp>
        <p:nvSpPr>
          <p:cNvPr id="188" name="Google Shape;188;p14"/>
          <p:cNvSpPr txBox="1"/>
          <p:nvPr/>
        </p:nvSpPr>
        <p:spPr>
          <a:xfrm>
            <a:off x="269700" y="3742446"/>
            <a:ext cx="21279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25282D"/>
                </a:solidFill>
                <a:latin typeface="Poppins"/>
                <a:ea typeface="Poppins"/>
                <a:cs typeface="Poppins"/>
                <a:sym typeface="Poppins"/>
              </a:rPr>
              <a:t>Puesto de trabajo</a:t>
            </a:r>
            <a:r>
              <a:rPr lang="es" sz="900">
                <a:solidFill>
                  <a:srgbClr val="25282D"/>
                </a:solidFill>
                <a:latin typeface="Poppins"/>
                <a:ea typeface="Poppins"/>
                <a:cs typeface="Poppins"/>
                <a:sym typeface="Poppins"/>
              </a:rPr>
              <a:t>  •  </a:t>
            </a:r>
            <a:r>
              <a:rPr lang="es" sz="900">
                <a:solidFill>
                  <a:srgbClr val="25282D"/>
                </a:solidFill>
                <a:latin typeface="Poppins"/>
                <a:ea typeface="Poppins"/>
                <a:cs typeface="Poppins"/>
                <a:sym typeface="Poppins"/>
              </a:rPr>
              <a:t>Compañía</a:t>
            </a:r>
            <a:endParaRPr sz="900">
              <a:solidFill>
                <a:srgbClr val="25282D"/>
              </a:solidFill>
              <a:latin typeface="Poppins"/>
              <a:ea typeface="Poppins"/>
              <a:cs typeface="Poppins"/>
              <a:sym typeface="Poppins"/>
            </a:endParaRPr>
          </a:p>
        </p:txBody>
      </p:sp>
      <p:sp>
        <p:nvSpPr>
          <p:cNvPr id="189" name="Google Shape;189;p14"/>
          <p:cNvSpPr txBox="1"/>
          <p:nvPr/>
        </p:nvSpPr>
        <p:spPr>
          <a:xfrm>
            <a:off x="269700" y="4071248"/>
            <a:ext cx="1691700" cy="297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Poppins"/>
                <a:ea typeface="Poppins"/>
                <a:cs typeface="Poppins"/>
                <a:sym typeface="Poppins"/>
              </a:rPr>
              <a:t>Dirección,</a:t>
            </a:r>
            <a:endParaRPr sz="900">
              <a:solidFill>
                <a:srgbClr val="666666"/>
              </a:solidFill>
              <a:latin typeface="Poppins"/>
              <a:ea typeface="Poppins"/>
              <a:cs typeface="Poppins"/>
              <a:sym typeface="Poppins"/>
            </a:endParaRPr>
          </a:p>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Poppins"/>
                <a:ea typeface="Poppins"/>
                <a:cs typeface="Poppins"/>
                <a:sym typeface="Poppins"/>
              </a:rPr>
              <a:t>Ciudad, País. CP 12345</a:t>
            </a:r>
            <a:endParaRPr sz="900">
              <a:solidFill>
                <a:srgbClr val="666666"/>
              </a:solidFill>
              <a:latin typeface="Poppins"/>
              <a:ea typeface="Poppins"/>
              <a:cs typeface="Poppins"/>
              <a:sym typeface="Poppi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