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Inter SemiBold"/>
      <p:regular r:id="rId7"/>
      <p:bold r:id="rId8"/>
      <p:italic r:id="rId9"/>
      <p:boldItalic r:id="rId10"/>
    </p:embeddedFont>
    <p:embeddedFont>
      <p:font typeface="Inter"/>
      <p:regular r:id="rId11"/>
      <p:bold r:id="rId12"/>
      <p:italic r:id="rId13"/>
      <p:boldItalic r:id="rId14"/>
    </p:embeddedFont>
    <p:embeddedFont>
      <p:font typeface="Montserrat Medium"/>
      <p:regular r:id="rId15"/>
      <p:bold r:id="rId16"/>
      <p:italic r:id="rId17"/>
      <p:boldItalic r:id="rId18"/>
    </p:embeddedFont>
    <p:embeddedFont>
      <p:font typeface="Poppins Medium"/>
      <p:regular r:id="rId19"/>
      <p:bold r:id="rId20"/>
      <p:italic r:id="rId21"/>
      <p:boldItalic r:id="rId22"/>
    </p:embeddedFont>
    <p:embeddedFont>
      <p:font typeface="Inter Medium"/>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40">
          <p15:clr>
            <a:srgbClr val="747775"/>
          </p15:clr>
        </p15:guide>
        <p15:guide id="2" pos="4422">
          <p15:clr>
            <a:srgbClr val="747775"/>
          </p15:clr>
        </p15:guide>
        <p15:guide id="3" pos="2961">
          <p15:clr>
            <a:srgbClr val="747775"/>
          </p15:clr>
        </p15:guide>
        <p15:guide id="4" pos="3073">
          <p15:clr>
            <a:srgbClr val="747775"/>
          </p15:clr>
        </p15:guide>
        <p15:guide id="5" orient="horz" pos="6463">
          <p15:clr>
            <a:srgbClr val="747775"/>
          </p15:clr>
        </p15:guide>
        <p15:guide id="6" orient="horz" pos="273">
          <p15:clr>
            <a:srgbClr val="747775"/>
          </p15:clr>
        </p15:guide>
        <p15:guide id="7" pos="1244">
          <p15:clr>
            <a:srgbClr val="747775"/>
          </p15:clr>
        </p15:guide>
        <p15:guide id="8" pos="427">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40"/>
        <p:guide pos="4422"/>
        <p:guide pos="2961"/>
        <p:guide pos="3073"/>
        <p:guide pos="6463" orient="horz"/>
        <p:guide pos="273" orient="horz"/>
        <p:guide pos="1244"/>
        <p:guide pos="427"/>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Medium-bold.fntdata"/><Relationship Id="rId22" Type="http://schemas.openxmlformats.org/officeDocument/2006/relationships/font" Target="fonts/PoppinsMedium-boldItalic.fntdata"/><Relationship Id="rId21" Type="http://schemas.openxmlformats.org/officeDocument/2006/relationships/font" Target="fonts/PoppinsMedium-italic.fntdata"/><Relationship Id="rId24" Type="http://schemas.openxmlformats.org/officeDocument/2006/relationships/font" Target="fonts/InterMedium-bold.fntdata"/><Relationship Id="rId23" Type="http://schemas.openxmlformats.org/officeDocument/2006/relationships/font" Target="fonts/Inter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InterSemiBold-italic.fntdata"/><Relationship Id="rId26" Type="http://schemas.openxmlformats.org/officeDocument/2006/relationships/font" Target="fonts/InterMedium-boldItalic.fntdata"/><Relationship Id="rId25" Type="http://schemas.openxmlformats.org/officeDocument/2006/relationships/font" Target="fonts/Inter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InterSemiBold-regular.fntdata"/><Relationship Id="rId8" Type="http://schemas.openxmlformats.org/officeDocument/2006/relationships/font" Target="fonts/InterSemiBold-bold.fntdata"/><Relationship Id="rId11" Type="http://schemas.openxmlformats.org/officeDocument/2006/relationships/font" Target="fonts/Inter-regular.fntdata"/><Relationship Id="rId10" Type="http://schemas.openxmlformats.org/officeDocument/2006/relationships/font" Target="fonts/InterSemiBold-boldItalic.fntdata"/><Relationship Id="rId13" Type="http://schemas.openxmlformats.org/officeDocument/2006/relationships/font" Target="fonts/Inter-italic.fntdata"/><Relationship Id="rId12" Type="http://schemas.openxmlformats.org/officeDocument/2006/relationships/font" Target="fonts/Inter-bold.fntdata"/><Relationship Id="rId15" Type="http://schemas.openxmlformats.org/officeDocument/2006/relationships/font" Target="fonts/MontserratMedium-regular.fntdata"/><Relationship Id="rId14" Type="http://schemas.openxmlformats.org/officeDocument/2006/relationships/font" Target="fonts/Inter-boldItalic.fntdata"/><Relationship Id="rId17" Type="http://schemas.openxmlformats.org/officeDocument/2006/relationships/font" Target="fonts/MontserratMedium-italic.fntdata"/><Relationship Id="rId16" Type="http://schemas.openxmlformats.org/officeDocument/2006/relationships/font" Target="fonts/MontserratMedium-bold.fntdata"/><Relationship Id="rId19" Type="http://schemas.openxmlformats.org/officeDocument/2006/relationships/font" Target="fonts/PoppinsMedium-regular.fntdata"/><Relationship Id="rId18" Type="http://schemas.openxmlformats.org/officeDocument/2006/relationships/font" Target="fonts/Montserrat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70b02c4713_0_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70b02c471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540000" y="432875"/>
            <a:ext cx="6480000" cy="9087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1974900" y="1098772"/>
            <a:ext cx="3610200" cy="4455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56" name="Google Shape;56;p13"/>
          <p:cNvSpPr txBox="1"/>
          <p:nvPr/>
        </p:nvSpPr>
        <p:spPr>
          <a:xfrm>
            <a:off x="540000" y="1841925"/>
            <a:ext cx="6480000" cy="49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Inter"/>
                <a:ea typeface="Inter"/>
                <a:cs typeface="Inter"/>
                <a:sym typeface="Inter"/>
              </a:rPr>
              <a:t>Lorem ipsum dolor sit amet, consectetur adipiscing elit. Aliquam vitae hendrerit nisl. Sed sed tellus blandit, viverra eros eu, ornare leo. Pellentesque habitant morbi tristique senectus et netus et malesuada fames ac turpis egestas. Suspendisse sagittis velit at tincidunt accumsan. Proin lacinia felis lacus, sed vulputate urna porttitor non.</a:t>
            </a:r>
            <a:endParaRPr sz="900">
              <a:solidFill>
                <a:srgbClr val="666666"/>
              </a:solidFill>
              <a:latin typeface="Inter"/>
              <a:ea typeface="Inter"/>
              <a:cs typeface="Inter"/>
              <a:sym typeface="Inter"/>
            </a:endParaRPr>
          </a:p>
        </p:txBody>
      </p:sp>
      <p:sp>
        <p:nvSpPr>
          <p:cNvPr id="57" name="Google Shape;57;p13"/>
          <p:cNvSpPr txBox="1"/>
          <p:nvPr/>
        </p:nvSpPr>
        <p:spPr>
          <a:xfrm>
            <a:off x="540072" y="3512600"/>
            <a:ext cx="4031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Inter SemiBold"/>
                <a:ea typeface="Inter SemiBold"/>
                <a:cs typeface="Inter SemiBold"/>
                <a:sym typeface="Inter SemiBold"/>
              </a:rPr>
              <a:t>EXPERIENCIA PROFESIONAL</a:t>
            </a:r>
            <a:endParaRPr sz="1000">
              <a:latin typeface="Inter SemiBold"/>
              <a:ea typeface="Inter SemiBold"/>
              <a:cs typeface="Inter SemiBold"/>
              <a:sym typeface="Inter SemiBold"/>
            </a:endParaRPr>
          </a:p>
        </p:txBody>
      </p:sp>
      <p:sp>
        <p:nvSpPr>
          <p:cNvPr id="58" name="Google Shape;58;p13"/>
          <p:cNvSpPr/>
          <p:nvPr/>
        </p:nvSpPr>
        <p:spPr>
          <a:xfrm>
            <a:off x="540075" y="3757825"/>
            <a:ext cx="41595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59" name="Google Shape;59;p13"/>
          <p:cNvSpPr txBox="1"/>
          <p:nvPr/>
        </p:nvSpPr>
        <p:spPr>
          <a:xfrm>
            <a:off x="1270874" y="4012350"/>
            <a:ext cx="1071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Puesto de trabajo</a:t>
            </a:r>
            <a:endParaRPr sz="900">
              <a:solidFill>
                <a:srgbClr val="000000"/>
              </a:solidFill>
              <a:latin typeface="Inter"/>
              <a:ea typeface="Inter"/>
              <a:cs typeface="Inter"/>
              <a:sym typeface="Inter"/>
            </a:endParaRPr>
          </a:p>
        </p:txBody>
      </p:sp>
      <p:sp>
        <p:nvSpPr>
          <p:cNvPr id="60" name="Google Shape;60;p13"/>
          <p:cNvSpPr txBox="1"/>
          <p:nvPr/>
        </p:nvSpPr>
        <p:spPr>
          <a:xfrm>
            <a:off x="1847100" y="657472"/>
            <a:ext cx="3865800" cy="3462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s" sz="2500">
                <a:solidFill>
                  <a:srgbClr val="25282D"/>
                </a:solidFill>
                <a:latin typeface="Poppins Medium"/>
                <a:ea typeface="Poppins Medium"/>
                <a:cs typeface="Poppins Medium"/>
                <a:sym typeface="Poppins Medium"/>
              </a:rPr>
              <a:t>VICTORIA PÉREZ RUÍZ</a:t>
            </a:r>
            <a:endParaRPr sz="2500">
              <a:solidFill>
                <a:srgbClr val="25282D"/>
              </a:solidFill>
              <a:latin typeface="Poppins Medium"/>
              <a:ea typeface="Poppins Medium"/>
              <a:cs typeface="Poppins Medium"/>
              <a:sym typeface="Poppins Medium"/>
            </a:endParaRPr>
          </a:p>
        </p:txBody>
      </p:sp>
      <p:sp>
        <p:nvSpPr>
          <p:cNvPr id="61" name="Google Shape;61;p13"/>
          <p:cNvSpPr txBox="1"/>
          <p:nvPr/>
        </p:nvSpPr>
        <p:spPr>
          <a:xfrm>
            <a:off x="2409150" y="1256838"/>
            <a:ext cx="27417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s" sz="1000">
                <a:solidFill>
                  <a:srgbClr val="FFFFFF"/>
                </a:solidFill>
                <a:latin typeface="Inter Medium"/>
                <a:ea typeface="Inter Medium"/>
                <a:cs typeface="Inter Medium"/>
                <a:sym typeface="Inter Medium"/>
              </a:rPr>
              <a:t>NOMBRE DE LA PROFESIÓN</a:t>
            </a:r>
            <a:endParaRPr sz="1000">
              <a:solidFill>
                <a:srgbClr val="FFFFFF"/>
              </a:solidFill>
              <a:latin typeface="Inter Medium"/>
              <a:ea typeface="Inter Medium"/>
              <a:cs typeface="Inter Medium"/>
              <a:sym typeface="Inter Medium"/>
            </a:endParaRPr>
          </a:p>
        </p:txBody>
      </p:sp>
      <p:sp>
        <p:nvSpPr>
          <p:cNvPr id="62" name="Google Shape;62;p13"/>
          <p:cNvSpPr txBox="1"/>
          <p:nvPr/>
        </p:nvSpPr>
        <p:spPr>
          <a:xfrm>
            <a:off x="1270874" y="4230012"/>
            <a:ext cx="1071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Nombre empresa</a:t>
            </a:r>
            <a:endParaRPr sz="900">
              <a:solidFill>
                <a:srgbClr val="000000"/>
              </a:solidFill>
              <a:latin typeface="Inter"/>
              <a:ea typeface="Inter"/>
              <a:cs typeface="Inter"/>
              <a:sym typeface="Inter"/>
            </a:endParaRPr>
          </a:p>
        </p:txBody>
      </p:sp>
      <p:sp>
        <p:nvSpPr>
          <p:cNvPr id="63" name="Google Shape;63;p13"/>
          <p:cNvSpPr txBox="1"/>
          <p:nvPr/>
        </p:nvSpPr>
        <p:spPr>
          <a:xfrm>
            <a:off x="1263375" y="4448185"/>
            <a:ext cx="3436500" cy="13473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Inter"/>
                <a:ea typeface="Inter"/>
                <a:cs typeface="Inter"/>
                <a:sym typeface="Inter"/>
              </a:rPr>
              <a:t>Sed congue, felis quis molestie fermentum, massa justo porta dolor, quis dignissim dolor lorem in ante. Donec vestibulum vehicula arcu vel aliquam. Donec consequat odio ut purus blandit semper. </a:t>
            </a:r>
            <a:endParaRPr sz="900">
              <a:solidFill>
                <a:srgbClr val="666666"/>
              </a:solidFill>
              <a:latin typeface="Inter"/>
              <a:ea typeface="Inter"/>
              <a:cs typeface="Inter"/>
              <a:sym typeface="Inter"/>
            </a:endParaRPr>
          </a:p>
          <a:p>
            <a:pPr indent="-285750" lvl="0" marL="457200" rtl="0" algn="l">
              <a:lnSpc>
                <a:spcPct val="130000"/>
              </a:lnSpc>
              <a:spcBef>
                <a:spcPts val="1000"/>
              </a:spcBef>
              <a:spcAft>
                <a:spcPts val="0"/>
              </a:spcAft>
              <a:buClr>
                <a:srgbClr val="666666"/>
              </a:buClr>
              <a:buSzPts val="900"/>
              <a:buFont typeface="Inter"/>
              <a:buChar char="●"/>
            </a:pPr>
            <a:r>
              <a:rPr lang="es" sz="900">
                <a:solidFill>
                  <a:srgbClr val="666666"/>
                </a:solidFill>
                <a:latin typeface="Inter"/>
                <a:ea typeface="Inter"/>
                <a:cs typeface="Inter"/>
                <a:sym typeface="Inter"/>
              </a:rPr>
              <a:t>Pellentesque habitant morbi tristique senectus et netus et malesuada fames ac turpis egestas. </a:t>
            </a:r>
            <a:endParaRPr sz="900">
              <a:solidFill>
                <a:srgbClr val="666666"/>
              </a:solidFill>
              <a:latin typeface="Inter"/>
              <a:ea typeface="Inter"/>
              <a:cs typeface="Inter"/>
              <a:sym typeface="Inter"/>
            </a:endParaRPr>
          </a:p>
          <a:p>
            <a:pPr indent="-285750" lvl="0" marL="4572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Suspendisse sagittis velit at tincidunt accumsan.</a:t>
            </a:r>
            <a:endParaRPr sz="900">
              <a:solidFill>
                <a:srgbClr val="666666"/>
              </a:solidFill>
              <a:latin typeface="Inter"/>
              <a:ea typeface="Inter"/>
              <a:cs typeface="Inter"/>
              <a:sym typeface="Inter"/>
            </a:endParaRPr>
          </a:p>
        </p:txBody>
      </p:sp>
      <p:sp>
        <p:nvSpPr>
          <p:cNvPr id="64" name="Google Shape;64;p13"/>
          <p:cNvSpPr txBox="1"/>
          <p:nvPr/>
        </p:nvSpPr>
        <p:spPr>
          <a:xfrm>
            <a:off x="546475" y="4012350"/>
            <a:ext cx="3501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Inter Medium"/>
                <a:ea typeface="Inter Medium"/>
                <a:cs typeface="Inter Medium"/>
                <a:sym typeface="Inter Medium"/>
              </a:rPr>
              <a:t>2017</a:t>
            </a:r>
            <a:endParaRPr sz="900">
              <a:solidFill>
                <a:srgbClr val="25282D"/>
              </a:solidFill>
              <a:latin typeface="Inter Medium"/>
              <a:ea typeface="Inter Medium"/>
              <a:cs typeface="Inter Medium"/>
              <a:sym typeface="Inter Medium"/>
            </a:endParaRPr>
          </a:p>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Inter Medium"/>
                <a:ea typeface="Inter Medium"/>
                <a:cs typeface="Inter Medium"/>
                <a:sym typeface="Inter Medium"/>
              </a:rPr>
              <a:t>2019</a:t>
            </a:r>
            <a:endParaRPr sz="900">
              <a:solidFill>
                <a:srgbClr val="25282D"/>
              </a:solidFill>
              <a:latin typeface="Inter Medium"/>
              <a:ea typeface="Inter Medium"/>
              <a:cs typeface="Inter Medium"/>
              <a:sym typeface="Inter Medium"/>
            </a:endParaRPr>
          </a:p>
        </p:txBody>
      </p:sp>
      <p:sp>
        <p:nvSpPr>
          <p:cNvPr id="65" name="Google Shape;65;p13"/>
          <p:cNvSpPr txBox="1"/>
          <p:nvPr/>
        </p:nvSpPr>
        <p:spPr>
          <a:xfrm>
            <a:off x="4880126" y="4015550"/>
            <a:ext cx="2139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Inter SemiBold"/>
                <a:ea typeface="Inter SemiBold"/>
                <a:cs typeface="Inter SemiBold"/>
                <a:sym typeface="Inter SemiBold"/>
              </a:rPr>
              <a:t>Titulación Académica</a:t>
            </a:r>
            <a:endParaRPr sz="900">
              <a:latin typeface="Inter SemiBold"/>
              <a:ea typeface="Inter SemiBold"/>
              <a:cs typeface="Inter SemiBold"/>
              <a:sym typeface="Inter SemiBold"/>
            </a:endParaRPr>
          </a:p>
        </p:txBody>
      </p:sp>
      <p:sp>
        <p:nvSpPr>
          <p:cNvPr id="66" name="Google Shape;66;p13"/>
          <p:cNvSpPr txBox="1"/>
          <p:nvPr/>
        </p:nvSpPr>
        <p:spPr>
          <a:xfrm>
            <a:off x="4880125" y="4229998"/>
            <a:ext cx="2139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Nombre de la Universidad</a:t>
            </a:r>
            <a:endParaRPr sz="900">
              <a:solidFill>
                <a:srgbClr val="666666"/>
              </a:solidFill>
              <a:latin typeface="Inter"/>
              <a:ea typeface="Inter"/>
              <a:cs typeface="Inter"/>
              <a:sym typeface="Inter"/>
            </a:endParaRPr>
          </a:p>
        </p:txBody>
      </p:sp>
      <p:sp>
        <p:nvSpPr>
          <p:cNvPr id="67" name="Google Shape;67;p13"/>
          <p:cNvSpPr txBox="1"/>
          <p:nvPr/>
        </p:nvSpPr>
        <p:spPr>
          <a:xfrm>
            <a:off x="4880125" y="4410976"/>
            <a:ext cx="21393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2017 - 2018</a:t>
            </a:r>
            <a:endParaRPr sz="800">
              <a:solidFill>
                <a:srgbClr val="000000"/>
              </a:solidFill>
              <a:latin typeface="Inter"/>
              <a:ea typeface="Inter"/>
              <a:cs typeface="Inter"/>
              <a:sym typeface="Inter"/>
            </a:endParaRPr>
          </a:p>
        </p:txBody>
      </p:sp>
      <p:sp>
        <p:nvSpPr>
          <p:cNvPr id="68" name="Google Shape;68;p13"/>
          <p:cNvSpPr txBox="1"/>
          <p:nvPr/>
        </p:nvSpPr>
        <p:spPr>
          <a:xfrm>
            <a:off x="4879144" y="6089521"/>
            <a:ext cx="802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1</a:t>
            </a:r>
            <a:endParaRPr sz="900">
              <a:solidFill>
                <a:srgbClr val="000000"/>
              </a:solidFill>
              <a:latin typeface="Inter"/>
              <a:ea typeface="Inter"/>
              <a:cs typeface="Inter"/>
              <a:sym typeface="Inter"/>
            </a:endParaRPr>
          </a:p>
        </p:txBody>
      </p:sp>
      <p:sp>
        <p:nvSpPr>
          <p:cNvPr id="69" name="Google Shape;69;p13"/>
          <p:cNvSpPr txBox="1"/>
          <p:nvPr/>
        </p:nvSpPr>
        <p:spPr>
          <a:xfrm>
            <a:off x="4879950" y="5585350"/>
            <a:ext cx="2006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Inter SemiBold"/>
                <a:ea typeface="Inter SemiBold"/>
                <a:cs typeface="Inter SemiBold"/>
                <a:sym typeface="Inter SemiBold"/>
              </a:rPr>
              <a:t>HABILIDADES TÉCNICAS</a:t>
            </a:r>
            <a:endParaRPr sz="1000">
              <a:latin typeface="Inter SemiBold"/>
              <a:ea typeface="Inter SemiBold"/>
              <a:cs typeface="Inter SemiBold"/>
              <a:sym typeface="Inter SemiBold"/>
            </a:endParaRPr>
          </a:p>
        </p:txBody>
      </p:sp>
      <p:sp>
        <p:nvSpPr>
          <p:cNvPr id="70" name="Google Shape;70;p13"/>
          <p:cNvSpPr/>
          <p:nvPr/>
        </p:nvSpPr>
        <p:spPr>
          <a:xfrm>
            <a:off x="4879950" y="5830575"/>
            <a:ext cx="21408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1" name="Google Shape;71;p13"/>
          <p:cNvSpPr txBox="1"/>
          <p:nvPr/>
        </p:nvSpPr>
        <p:spPr>
          <a:xfrm>
            <a:off x="4879275" y="3512600"/>
            <a:ext cx="2126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Inter SemiBold"/>
                <a:ea typeface="Inter SemiBold"/>
                <a:cs typeface="Inter SemiBold"/>
                <a:sym typeface="Inter SemiBold"/>
              </a:rPr>
              <a:t>FORMACIÓN</a:t>
            </a:r>
            <a:endParaRPr sz="1000">
              <a:latin typeface="Inter SemiBold"/>
              <a:ea typeface="Inter SemiBold"/>
              <a:cs typeface="Inter SemiBold"/>
              <a:sym typeface="Inter SemiBold"/>
            </a:endParaRPr>
          </a:p>
        </p:txBody>
      </p:sp>
      <p:sp>
        <p:nvSpPr>
          <p:cNvPr id="72" name="Google Shape;72;p13"/>
          <p:cNvSpPr/>
          <p:nvPr/>
        </p:nvSpPr>
        <p:spPr>
          <a:xfrm>
            <a:off x="4880709" y="3757825"/>
            <a:ext cx="21393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3" name="Google Shape;73;p13"/>
          <p:cNvSpPr txBox="1"/>
          <p:nvPr/>
        </p:nvSpPr>
        <p:spPr>
          <a:xfrm>
            <a:off x="4880121" y="9096200"/>
            <a:ext cx="1429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Inter SemiBold"/>
                <a:ea typeface="Inter SemiBold"/>
                <a:cs typeface="Inter SemiBold"/>
                <a:sym typeface="Inter SemiBold"/>
              </a:rPr>
              <a:t>REFERENCIAS</a:t>
            </a:r>
            <a:endParaRPr sz="1000">
              <a:latin typeface="Inter SemiBold"/>
              <a:ea typeface="Inter SemiBold"/>
              <a:cs typeface="Inter SemiBold"/>
              <a:sym typeface="Inter SemiBold"/>
            </a:endParaRPr>
          </a:p>
        </p:txBody>
      </p:sp>
      <p:sp>
        <p:nvSpPr>
          <p:cNvPr id="74" name="Google Shape;74;p13"/>
          <p:cNvSpPr/>
          <p:nvPr/>
        </p:nvSpPr>
        <p:spPr>
          <a:xfrm>
            <a:off x="4880125" y="9341425"/>
            <a:ext cx="21408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5" name="Google Shape;75;p13"/>
          <p:cNvSpPr txBox="1"/>
          <p:nvPr/>
        </p:nvSpPr>
        <p:spPr>
          <a:xfrm>
            <a:off x="4880125" y="9600200"/>
            <a:ext cx="2139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Inter SemiBold"/>
                <a:ea typeface="Inter SemiBold"/>
                <a:cs typeface="Inter SemiBold"/>
                <a:sym typeface="Inter SemiBold"/>
              </a:rPr>
              <a:t>Nombre Apellidos</a:t>
            </a:r>
            <a:endParaRPr sz="900">
              <a:solidFill>
                <a:srgbClr val="000000"/>
              </a:solidFill>
              <a:latin typeface="Inter"/>
              <a:ea typeface="Inter"/>
              <a:cs typeface="Inter"/>
              <a:sym typeface="Inter"/>
            </a:endParaRPr>
          </a:p>
        </p:txBody>
      </p:sp>
      <p:sp>
        <p:nvSpPr>
          <p:cNvPr id="76" name="Google Shape;76;p13"/>
          <p:cNvSpPr txBox="1"/>
          <p:nvPr/>
        </p:nvSpPr>
        <p:spPr>
          <a:xfrm>
            <a:off x="4880126" y="9769400"/>
            <a:ext cx="2139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Empresa | Puesto</a:t>
            </a:r>
            <a:endParaRPr sz="900">
              <a:solidFill>
                <a:srgbClr val="666666"/>
              </a:solidFill>
              <a:latin typeface="Inter"/>
              <a:ea typeface="Inter"/>
              <a:cs typeface="Inter"/>
              <a:sym typeface="Inter"/>
            </a:endParaRPr>
          </a:p>
        </p:txBody>
      </p:sp>
      <p:sp>
        <p:nvSpPr>
          <p:cNvPr id="77" name="Google Shape;77;p13"/>
          <p:cNvSpPr txBox="1"/>
          <p:nvPr/>
        </p:nvSpPr>
        <p:spPr>
          <a:xfrm>
            <a:off x="4880125" y="9964900"/>
            <a:ext cx="21393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E: email@email.com</a:t>
            </a:r>
            <a:endParaRPr sz="800">
              <a:solidFill>
                <a:srgbClr val="666666"/>
              </a:solidFill>
              <a:latin typeface="Inter"/>
              <a:ea typeface="Inter"/>
              <a:cs typeface="Inter"/>
              <a:sym typeface="Inter"/>
            </a:endParaRPr>
          </a:p>
        </p:txBody>
      </p:sp>
      <p:sp>
        <p:nvSpPr>
          <p:cNvPr id="78" name="Google Shape;78;p13"/>
          <p:cNvSpPr txBox="1"/>
          <p:nvPr/>
        </p:nvSpPr>
        <p:spPr>
          <a:xfrm>
            <a:off x="4880125" y="10120975"/>
            <a:ext cx="21393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T: +34 123 456 789</a:t>
            </a:r>
            <a:endParaRPr sz="800">
              <a:solidFill>
                <a:srgbClr val="666666"/>
              </a:solidFill>
              <a:latin typeface="Inter"/>
              <a:ea typeface="Inter"/>
              <a:cs typeface="Inter"/>
              <a:sym typeface="Inter"/>
            </a:endParaRPr>
          </a:p>
        </p:txBody>
      </p:sp>
      <p:sp>
        <p:nvSpPr>
          <p:cNvPr id="79" name="Google Shape;79;p13"/>
          <p:cNvSpPr txBox="1"/>
          <p:nvPr/>
        </p:nvSpPr>
        <p:spPr>
          <a:xfrm>
            <a:off x="4880126" y="4841997"/>
            <a:ext cx="2139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Inter SemiBold"/>
                <a:ea typeface="Inter SemiBold"/>
                <a:cs typeface="Inter SemiBold"/>
                <a:sym typeface="Inter SemiBold"/>
              </a:rPr>
              <a:t>Titulación Académica</a:t>
            </a:r>
            <a:endParaRPr sz="900">
              <a:solidFill>
                <a:srgbClr val="000000"/>
              </a:solidFill>
              <a:latin typeface="Inter"/>
              <a:ea typeface="Inter"/>
              <a:cs typeface="Inter"/>
              <a:sym typeface="Inter"/>
            </a:endParaRPr>
          </a:p>
        </p:txBody>
      </p:sp>
      <p:sp>
        <p:nvSpPr>
          <p:cNvPr id="80" name="Google Shape;80;p13"/>
          <p:cNvSpPr txBox="1"/>
          <p:nvPr/>
        </p:nvSpPr>
        <p:spPr>
          <a:xfrm>
            <a:off x="4880125" y="5057997"/>
            <a:ext cx="2139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Nombre de la Universidad</a:t>
            </a:r>
            <a:endParaRPr sz="900">
              <a:solidFill>
                <a:srgbClr val="000000"/>
              </a:solidFill>
              <a:latin typeface="Inter"/>
              <a:ea typeface="Inter"/>
              <a:cs typeface="Inter"/>
              <a:sym typeface="Inter"/>
            </a:endParaRPr>
          </a:p>
        </p:txBody>
      </p:sp>
      <p:sp>
        <p:nvSpPr>
          <p:cNvPr id="81" name="Google Shape;81;p13"/>
          <p:cNvSpPr txBox="1"/>
          <p:nvPr/>
        </p:nvSpPr>
        <p:spPr>
          <a:xfrm>
            <a:off x="4880125" y="5238975"/>
            <a:ext cx="21393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2017 - 2018</a:t>
            </a:r>
            <a:endParaRPr sz="800">
              <a:solidFill>
                <a:srgbClr val="000000"/>
              </a:solidFill>
              <a:latin typeface="Inter"/>
              <a:ea typeface="Inter"/>
              <a:cs typeface="Inter"/>
              <a:sym typeface="Inter"/>
            </a:endParaRPr>
          </a:p>
        </p:txBody>
      </p:sp>
      <p:grpSp>
        <p:nvGrpSpPr>
          <p:cNvPr id="82" name="Google Shape;82;p13"/>
          <p:cNvGrpSpPr/>
          <p:nvPr/>
        </p:nvGrpSpPr>
        <p:grpSpPr>
          <a:xfrm>
            <a:off x="546481" y="2824258"/>
            <a:ext cx="1619495" cy="129668"/>
            <a:chOff x="546481" y="2945578"/>
            <a:chExt cx="1619495" cy="129668"/>
          </a:xfrm>
        </p:grpSpPr>
        <p:sp>
          <p:nvSpPr>
            <p:cNvPr id="83" name="Google Shape;83;p13"/>
            <p:cNvSpPr txBox="1"/>
            <p:nvPr/>
          </p:nvSpPr>
          <p:spPr>
            <a:xfrm>
              <a:off x="773376" y="2947738"/>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Montserrat Medium"/>
                  <a:ea typeface="Montserrat Medium"/>
                  <a:cs typeface="Montserrat Medium"/>
                  <a:sym typeface="Montserrat Medium"/>
                </a:rPr>
                <a:t>+34 123 456 789</a:t>
              </a:r>
              <a:endParaRPr sz="800">
                <a:solidFill>
                  <a:srgbClr val="25282D"/>
                </a:solidFill>
                <a:latin typeface="Montserrat Medium"/>
                <a:ea typeface="Montserrat Medium"/>
                <a:cs typeface="Montserrat Medium"/>
                <a:sym typeface="Montserrat Medium"/>
              </a:endParaRPr>
            </a:p>
          </p:txBody>
        </p:sp>
        <p:sp>
          <p:nvSpPr>
            <p:cNvPr id="84" name="Google Shape;84;p13"/>
            <p:cNvSpPr/>
            <p:nvPr/>
          </p:nvSpPr>
          <p:spPr>
            <a:xfrm>
              <a:off x="546481" y="2945578"/>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grpSp>
        <p:nvGrpSpPr>
          <p:cNvPr id="85" name="Google Shape;85;p13"/>
          <p:cNvGrpSpPr/>
          <p:nvPr/>
        </p:nvGrpSpPr>
        <p:grpSpPr>
          <a:xfrm>
            <a:off x="2113655" y="2830505"/>
            <a:ext cx="1410218" cy="123000"/>
            <a:chOff x="2011492" y="2951825"/>
            <a:chExt cx="1410218" cy="123000"/>
          </a:xfrm>
        </p:grpSpPr>
        <p:grpSp>
          <p:nvGrpSpPr>
            <p:cNvPr id="86" name="Google Shape;86;p13"/>
            <p:cNvGrpSpPr/>
            <p:nvPr/>
          </p:nvGrpSpPr>
          <p:grpSpPr>
            <a:xfrm>
              <a:off x="2011492" y="2960489"/>
              <a:ext cx="137182" cy="108000"/>
              <a:chOff x="2156000" y="3003250"/>
              <a:chExt cx="146750" cy="117200"/>
            </a:xfrm>
          </p:grpSpPr>
          <p:sp>
            <p:nvSpPr>
              <p:cNvPr id="87" name="Google Shape;87;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88" name="Google Shape;88;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sp>
          <p:nvSpPr>
            <p:cNvPr id="89" name="Google Shape;89;p13"/>
            <p:cNvSpPr txBox="1"/>
            <p:nvPr/>
          </p:nvSpPr>
          <p:spPr>
            <a:xfrm>
              <a:off x="2238510" y="2951825"/>
              <a:ext cx="11832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Montserrat Medium"/>
                  <a:ea typeface="Montserrat Medium"/>
                  <a:cs typeface="Montserrat Medium"/>
                  <a:sym typeface="Montserrat Medium"/>
                </a:rPr>
                <a:t>email@email.com</a:t>
              </a:r>
              <a:endParaRPr sz="800">
                <a:solidFill>
                  <a:srgbClr val="25282D"/>
                </a:solidFill>
                <a:latin typeface="Montserrat Medium"/>
                <a:ea typeface="Montserrat Medium"/>
                <a:cs typeface="Montserrat Medium"/>
                <a:sym typeface="Montserrat Medium"/>
              </a:endParaRPr>
            </a:p>
          </p:txBody>
        </p:sp>
      </p:grpSp>
      <p:grpSp>
        <p:nvGrpSpPr>
          <p:cNvPr id="90" name="Google Shape;90;p13"/>
          <p:cNvGrpSpPr/>
          <p:nvPr/>
        </p:nvGrpSpPr>
        <p:grpSpPr>
          <a:xfrm>
            <a:off x="3613867" y="2810170"/>
            <a:ext cx="1391875" cy="155520"/>
            <a:chOff x="3484850" y="2931490"/>
            <a:chExt cx="1391875" cy="155520"/>
          </a:xfrm>
        </p:grpSpPr>
        <p:grpSp>
          <p:nvGrpSpPr>
            <p:cNvPr id="91" name="Google Shape;91;p13"/>
            <p:cNvGrpSpPr/>
            <p:nvPr/>
          </p:nvGrpSpPr>
          <p:grpSpPr>
            <a:xfrm>
              <a:off x="3484850" y="2931490"/>
              <a:ext cx="129602" cy="155520"/>
              <a:chOff x="2792450" y="2981325"/>
              <a:chExt cx="132450" cy="162000"/>
            </a:xfrm>
          </p:grpSpPr>
          <p:sp>
            <p:nvSpPr>
              <p:cNvPr id="92" name="Google Shape;92;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93" name="Google Shape;93;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grpSp>
        <p:sp>
          <p:nvSpPr>
            <p:cNvPr id="94" name="Google Shape;94;p13"/>
            <p:cNvSpPr txBox="1"/>
            <p:nvPr/>
          </p:nvSpPr>
          <p:spPr>
            <a:xfrm>
              <a:off x="3712125" y="2946575"/>
              <a:ext cx="1164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Montserrat Medium"/>
                  <a:ea typeface="Montserrat Medium"/>
                  <a:cs typeface="Montserrat Medium"/>
                  <a:sym typeface="Montserrat Medium"/>
                </a:rPr>
                <a:t>Ciudad, CP 00000</a:t>
              </a:r>
              <a:endParaRPr sz="800">
                <a:solidFill>
                  <a:srgbClr val="25282D"/>
                </a:solidFill>
                <a:latin typeface="Montserrat Medium"/>
                <a:ea typeface="Montserrat Medium"/>
                <a:cs typeface="Montserrat Medium"/>
                <a:sym typeface="Montserrat Medium"/>
              </a:endParaRPr>
            </a:p>
          </p:txBody>
        </p:sp>
      </p:grpSp>
      <p:grpSp>
        <p:nvGrpSpPr>
          <p:cNvPr id="95" name="Google Shape;95;p13"/>
          <p:cNvGrpSpPr/>
          <p:nvPr/>
        </p:nvGrpSpPr>
        <p:grpSpPr>
          <a:xfrm>
            <a:off x="5020499" y="2830505"/>
            <a:ext cx="1999501" cy="134512"/>
            <a:chOff x="5020499" y="2951825"/>
            <a:chExt cx="1999501" cy="134512"/>
          </a:xfrm>
        </p:grpSpPr>
        <p:sp>
          <p:nvSpPr>
            <p:cNvPr id="96" name="Google Shape;96;p13"/>
            <p:cNvSpPr txBox="1"/>
            <p:nvPr/>
          </p:nvSpPr>
          <p:spPr>
            <a:xfrm>
              <a:off x="5277600" y="2963338"/>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25282D"/>
                  </a:solidFill>
                  <a:latin typeface="Montserrat Medium"/>
                  <a:ea typeface="Montserrat Medium"/>
                  <a:cs typeface="Montserrat Medium"/>
                  <a:sym typeface="Montserrat Medium"/>
                </a:rPr>
                <a:t>linkedin.com/in/perfil</a:t>
              </a:r>
              <a:endParaRPr sz="800">
                <a:solidFill>
                  <a:srgbClr val="25282D"/>
                </a:solidFill>
                <a:latin typeface="Montserrat Medium"/>
                <a:ea typeface="Montserrat Medium"/>
                <a:cs typeface="Montserrat Medium"/>
                <a:sym typeface="Montserrat Medium"/>
              </a:endParaRPr>
            </a:p>
          </p:txBody>
        </p:sp>
        <p:grpSp>
          <p:nvGrpSpPr>
            <p:cNvPr id="97" name="Google Shape;97;p13"/>
            <p:cNvGrpSpPr/>
            <p:nvPr/>
          </p:nvGrpSpPr>
          <p:grpSpPr>
            <a:xfrm>
              <a:off x="5020499" y="2951825"/>
              <a:ext cx="126000" cy="121797"/>
              <a:chOff x="887900" y="2989900"/>
              <a:chExt cx="146750" cy="143900"/>
            </a:xfrm>
          </p:grpSpPr>
          <p:sp>
            <p:nvSpPr>
              <p:cNvPr id="98" name="Google Shape;98;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1" name="Google Shape;101;p13"/>
          <p:cNvSpPr/>
          <p:nvPr/>
        </p:nvSpPr>
        <p:spPr>
          <a:xfrm>
            <a:off x="5777725" y="6113225"/>
            <a:ext cx="12429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3"/>
          <p:cNvSpPr txBox="1"/>
          <p:nvPr/>
        </p:nvSpPr>
        <p:spPr>
          <a:xfrm>
            <a:off x="4879144" y="6298895"/>
            <a:ext cx="802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2</a:t>
            </a:r>
            <a:endParaRPr sz="900">
              <a:solidFill>
                <a:srgbClr val="000000"/>
              </a:solidFill>
              <a:latin typeface="Inter"/>
              <a:ea typeface="Inter"/>
              <a:cs typeface="Inter"/>
              <a:sym typeface="Inter"/>
            </a:endParaRPr>
          </a:p>
        </p:txBody>
      </p:sp>
      <p:sp>
        <p:nvSpPr>
          <p:cNvPr id="103" name="Google Shape;103;p13"/>
          <p:cNvSpPr/>
          <p:nvPr/>
        </p:nvSpPr>
        <p:spPr>
          <a:xfrm>
            <a:off x="5777725" y="6322598"/>
            <a:ext cx="12429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 name="Google Shape;104;p13"/>
          <p:cNvSpPr txBox="1"/>
          <p:nvPr/>
        </p:nvSpPr>
        <p:spPr>
          <a:xfrm>
            <a:off x="4879144" y="6509261"/>
            <a:ext cx="802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3</a:t>
            </a:r>
            <a:endParaRPr sz="900">
              <a:solidFill>
                <a:srgbClr val="000000"/>
              </a:solidFill>
              <a:latin typeface="Inter"/>
              <a:ea typeface="Inter"/>
              <a:cs typeface="Inter"/>
              <a:sym typeface="Inter"/>
            </a:endParaRPr>
          </a:p>
        </p:txBody>
      </p:sp>
      <p:sp>
        <p:nvSpPr>
          <p:cNvPr id="105" name="Google Shape;105;p13"/>
          <p:cNvSpPr/>
          <p:nvPr/>
        </p:nvSpPr>
        <p:spPr>
          <a:xfrm>
            <a:off x="5777725" y="6532963"/>
            <a:ext cx="12429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 name="Google Shape;106;p13"/>
          <p:cNvSpPr txBox="1"/>
          <p:nvPr/>
        </p:nvSpPr>
        <p:spPr>
          <a:xfrm>
            <a:off x="4879144" y="6718634"/>
            <a:ext cx="802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4</a:t>
            </a:r>
            <a:endParaRPr sz="900">
              <a:solidFill>
                <a:srgbClr val="000000"/>
              </a:solidFill>
              <a:latin typeface="Inter"/>
              <a:ea typeface="Inter"/>
              <a:cs typeface="Inter"/>
              <a:sym typeface="Inter"/>
            </a:endParaRPr>
          </a:p>
        </p:txBody>
      </p:sp>
      <p:sp>
        <p:nvSpPr>
          <p:cNvPr id="107" name="Google Shape;107;p13"/>
          <p:cNvSpPr/>
          <p:nvPr/>
        </p:nvSpPr>
        <p:spPr>
          <a:xfrm>
            <a:off x="5777725" y="6742336"/>
            <a:ext cx="12429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 name="Google Shape;108;p13"/>
          <p:cNvSpPr txBox="1"/>
          <p:nvPr/>
        </p:nvSpPr>
        <p:spPr>
          <a:xfrm>
            <a:off x="4879144" y="6930101"/>
            <a:ext cx="802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5</a:t>
            </a:r>
            <a:endParaRPr sz="900">
              <a:solidFill>
                <a:srgbClr val="000000"/>
              </a:solidFill>
              <a:latin typeface="Inter"/>
              <a:ea typeface="Inter"/>
              <a:cs typeface="Inter"/>
              <a:sym typeface="Inter"/>
            </a:endParaRPr>
          </a:p>
        </p:txBody>
      </p:sp>
      <p:sp>
        <p:nvSpPr>
          <p:cNvPr id="109" name="Google Shape;109;p13"/>
          <p:cNvSpPr/>
          <p:nvPr/>
        </p:nvSpPr>
        <p:spPr>
          <a:xfrm>
            <a:off x="5777725" y="6953802"/>
            <a:ext cx="12429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13"/>
          <p:cNvSpPr txBox="1"/>
          <p:nvPr/>
        </p:nvSpPr>
        <p:spPr>
          <a:xfrm>
            <a:off x="4879144" y="7139475"/>
            <a:ext cx="802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a:ea typeface="Inter"/>
                <a:cs typeface="Inter"/>
                <a:sym typeface="Inter"/>
              </a:rPr>
              <a:t>Habilidad 6</a:t>
            </a:r>
            <a:endParaRPr sz="900">
              <a:solidFill>
                <a:srgbClr val="000000"/>
              </a:solidFill>
              <a:latin typeface="Inter"/>
              <a:ea typeface="Inter"/>
              <a:cs typeface="Inter"/>
              <a:sym typeface="Inter"/>
            </a:endParaRPr>
          </a:p>
        </p:txBody>
      </p:sp>
      <p:sp>
        <p:nvSpPr>
          <p:cNvPr id="111" name="Google Shape;111;p13"/>
          <p:cNvSpPr/>
          <p:nvPr/>
        </p:nvSpPr>
        <p:spPr>
          <a:xfrm>
            <a:off x="5777725" y="7163175"/>
            <a:ext cx="12429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 name="Google Shape;112;p13"/>
          <p:cNvSpPr/>
          <p:nvPr/>
        </p:nvSpPr>
        <p:spPr>
          <a:xfrm>
            <a:off x="539875" y="2683500"/>
            <a:ext cx="6480000" cy="108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13" name="Google Shape;113;p13"/>
          <p:cNvSpPr/>
          <p:nvPr/>
        </p:nvSpPr>
        <p:spPr>
          <a:xfrm>
            <a:off x="539875" y="3081550"/>
            <a:ext cx="6480000" cy="108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14" name="Google Shape;114;p13"/>
          <p:cNvSpPr/>
          <p:nvPr/>
        </p:nvSpPr>
        <p:spPr>
          <a:xfrm>
            <a:off x="5777725" y="6113225"/>
            <a:ext cx="1165500" cy="912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13"/>
          <p:cNvSpPr/>
          <p:nvPr/>
        </p:nvSpPr>
        <p:spPr>
          <a:xfrm>
            <a:off x="5777725" y="6322600"/>
            <a:ext cx="978600" cy="912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13"/>
          <p:cNvSpPr/>
          <p:nvPr/>
        </p:nvSpPr>
        <p:spPr>
          <a:xfrm>
            <a:off x="5777725" y="6532975"/>
            <a:ext cx="1149600" cy="912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13"/>
          <p:cNvSpPr/>
          <p:nvPr/>
        </p:nvSpPr>
        <p:spPr>
          <a:xfrm>
            <a:off x="5777725" y="6742325"/>
            <a:ext cx="692400" cy="912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 name="Google Shape;118;p13"/>
          <p:cNvSpPr/>
          <p:nvPr/>
        </p:nvSpPr>
        <p:spPr>
          <a:xfrm>
            <a:off x="5777725" y="6953799"/>
            <a:ext cx="1083300" cy="912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9" name="Google Shape;119;p13"/>
          <p:cNvSpPr/>
          <p:nvPr/>
        </p:nvSpPr>
        <p:spPr>
          <a:xfrm>
            <a:off x="5777725" y="7163174"/>
            <a:ext cx="1203600" cy="912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13"/>
          <p:cNvSpPr txBox="1"/>
          <p:nvPr/>
        </p:nvSpPr>
        <p:spPr>
          <a:xfrm>
            <a:off x="4879150" y="8125825"/>
            <a:ext cx="811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Inter"/>
                <a:ea typeface="Inter"/>
                <a:cs typeface="Inter"/>
                <a:sym typeface="Inter"/>
              </a:rPr>
              <a:t>Idioma</a:t>
            </a:r>
            <a:r>
              <a:rPr lang="es" sz="900">
                <a:solidFill>
                  <a:srgbClr val="000000"/>
                </a:solidFill>
                <a:latin typeface="Inter"/>
                <a:ea typeface="Inter"/>
                <a:cs typeface="Inter"/>
                <a:sym typeface="Inter"/>
              </a:rPr>
              <a:t> 1</a:t>
            </a:r>
            <a:endParaRPr sz="900">
              <a:solidFill>
                <a:srgbClr val="000000"/>
              </a:solidFill>
              <a:latin typeface="Inter"/>
              <a:ea typeface="Inter"/>
              <a:cs typeface="Inter"/>
              <a:sym typeface="Inter"/>
            </a:endParaRPr>
          </a:p>
        </p:txBody>
      </p:sp>
      <p:sp>
        <p:nvSpPr>
          <p:cNvPr id="121" name="Google Shape;121;p13"/>
          <p:cNvSpPr txBox="1"/>
          <p:nvPr/>
        </p:nvSpPr>
        <p:spPr>
          <a:xfrm>
            <a:off x="4879950" y="7621650"/>
            <a:ext cx="2140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Inter SemiBold"/>
                <a:ea typeface="Inter SemiBold"/>
                <a:cs typeface="Inter SemiBold"/>
                <a:sym typeface="Inter SemiBold"/>
              </a:rPr>
              <a:t>IDIOMAS</a:t>
            </a:r>
            <a:endParaRPr sz="1000">
              <a:latin typeface="Inter SemiBold"/>
              <a:ea typeface="Inter SemiBold"/>
              <a:cs typeface="Inter SemiBold"/>
              <a:sym typeface="Inter SemiBold"/>
            </a:endParaRPr>
          </a:p>
        </p:txBody>
      </p:sp>
      <p:sp>
        <p:nvSpPr>
          <p:cNvPr id="122" name="Google Shape;122;p13"/>
          <p:cNvSpPr/>
          <p:nvPr/>
        </p:nvSpPr>
        <p:spPr>
          <a:xfrm>
            <a:off x="4879950" y="7866877"/>
            <a:ext cx="21408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23" name="Google Shape;123;p13"/>
          <p:cNvSpPr/>
          <p:nvPr/>
        </p:nvSpPr>
        <p:spPr>
          <a:xfrm>
            <a:off x="5777725" y="8149528"/>
            <a:ext cx="12429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 name="Google Shape;124;p13"/>
          <p:cNvSpPr txBox="1"/>
          <p:nvPr/>
        </p:nvSpPr>
        <p:spPr>
          <a:xfrm>
            <a:off x="4879150" y="8335202"/>
            <a:ext cx="811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Inter"/>
                <a:ea typeface="Inter"/>
                <a:cs typeface="Inter"/>
                <a:sym typeface="Inter"/>
              </a:rPr>
              <a:t>Idioma </a:t>
            </a:r>
            <a:r>
              <a:rPr lang="es" sz="900">
                <a:solidFill>
                  <a:srgbClr val="000000"/>
                </a:solidFill>
                <a:latin typeface="Inter"/>
                <a:ea typeface="Inter"/>
                <a:cs typeface="Inter"/>
                <a:sym typeface="Inter"/>
              </a:rPr>
              <a:t>2</a:t>
            </a:r>
            <a:endParaRPr sz="900">
              <a:solidFill>
                <a:srgbClr val="000000"/>
              </a:solidFill>
              <a:latin typeface="Inter"/>
              <a:ea typeface="Inter"/>
              <a:cs typeface="Inter"/>
              <a:sym typeface="Inter"/>
            </a:endParaRPr>
          </a:p>
        </p:txBody>
      </p:sp>
      <p:sp>
        <p:nvSpPr>
          <p:cNvPr id="125" name="Google Shape;125;p13"/>
          <p:cNvSpPr/>
          <p:nvPr/>
        </p:nvSpPr>
        <p:spPr>
          <a:xfrm>
            <a:off x="5777725" y="8358900"/>
            <a:ext cx="12429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 name="Google Shape;126;p13"/>
          <p:cNvSpPr txBox="1"/>
          <p:nvPr/>
        </p:nvSpPr>
        <p:spPr>
          <a:xfrm>
            <a:off x="4879150" y="8545572"/>
            <a:ext cx="811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Inter"/>
                <a:ea typeface="Inter"/>
                <a:cs typeface="Inter"/>
                <a:sym typeface="Inter"/>
              </a:rPr>
              <a:t>Idioma </a:t>
            </a:r>
            <a:r>
              <a:rPr lang="es" sz="900">
                <a:solidFill>
                  <a:srgbClr val="000000"/>
                </a:solidFill>
                <a:latin typeface="Inter"/>
                <a:ea typeface="Inter"/>
                <a:cs typeface="Inter"/>
                <a:sym typeface="Inter"/>
              </a:rPr>
              <a:t>3</a:t>
            </a:r>
            <a:endParaRPr sz="900">
              <a:solidFill>
                <a:srgbClr val="000000"/>
              </a:solidFill>
              <a:latin typeface="Inter"/>
              <a:ea typeface="Inter"/>
              <a:cs typeface="Inter"/>
              <a:sym typeface="Inter"/>
            </a:endParaRPr>
          </a:p>
        </p:txBody>
      </p:sp>
      <p:sp>
        <p:nvSpPr>
          <p:cNvPr id="127" name="Google Shape;127;p13"/>
          <p:cNvSpPr/>
          <p:nvPr/>
        </p:nvSpPr>
        <p:spPr>
          <a:xfrm>
            <a:off x="5777725" y="8569266"/>
            <a:ext cx="12429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 name="Google Shape;128;p13"/>
          <p:cNvSpPr/>
          <p:nvPr/>
        </p:nvSpPr>
        <p:spPr>
          <a:xfrm>
            <a:off x="5777725" y="8149528"/>
            <a:ext cx="1165500" cy="912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3"/>
          <p:cNvSpPr/>
          <p:nvPr/>
        </p:nvSpPr>
        <p:spPr>
          <a:xfrm>
            <a:off x="5777725" y="8358902"/>
            <a:ext cx="978600" cy="912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 name="Google Shape;130;p13"/>
          <p:cNvSpPr/>
          <p:nvPr/>
        </p:nvSpPr>
        <p:spPr>
          <a:xfrm>
            <a:off x="5777725" y="8569277"/>
            <a:ext cx="1149600" cy="91200"/>
          </a:xfrm>
          <a:prstGeom prst="rect">
            <a:avLst/>
          </a:prstGeom>
          <a:solidFill>
            <a:srgbClr val="B9944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 name="Google Shape;131;p13"/>
          <p:cNvSpPr txBox="1"/>
          <p:nvPr/>
        </p:nvSpPr>
        <p:spPr>
          <a:xfrm>
            <a:off x="1270874" y="6027656"/>
            <a:ext cx="1071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Puesto de trabajo</a:t>
            </a:r>
            <a:endParaRPr sz="900">
              <a:solidFill>
                <a:srgbClr val="000000"/>
              </a:solidFill>
              <a:latin typeface="Inter"/>
              <a:ea typeface="Inter"/>
              <a:cs typeface="Inter"/>
              <a:sym typeface="Inter"/>
            </a:endParaRPr>
          </a:p>
        </p:txBody>
      </p:sp>
      <p:sp>
        <p:nvSpPr>
          <p:cNvPr id="132" name="Google Shape;132;p13"/>
          <p:cNvSpPr txBox="1"/>
          <p:nvPr/>
        </p:nvSpPr>
        <p:spPr>
          <a:xfrm>
            <a:off x="1270874" y="6245318"/>
            <a:ext cx="1071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Nombre empresa</a:t>
            </a:r>
            <a:endParaRPr sz="900">
              <a:solidFill>
                <a:srgbClr val="000000"/>
              </a:solidFill>
              <a:latin typeface="Inter"/>
              <a:ea typeface="Inter"/>
              <a:cs typeface="Inter"/>
              <a:sym typeface="Inter"/>
            </a:endParaRPr>
          </a:p>
        </p:txBody>
      </p:sp>
      <p:sp>
        <p:nvSpPr>
          <p:cNvPr id="133" name="Google Shape;133;p13"/>
          <p:cNvSpPr txBox="1"/>
          <p:nvPr/>
        </p:nvSpPr>
        <p:spPr>
          <a:xfrm>
            <a:off x="1263375" y="6463491"/>
            <a:ext cx="3436500" cy="13473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Inter"/>
                <a:ea typeface="Inter"/>
                <a:cs typeface="Inter"/>
                <a:sym typeface="Inter"/>
              </a:rPr>
              <a:t>Sed congue, felis quis molestie fermentum, massa justo porta dolor, quis dignissim dolor lorem in ante. Donec vestibulum vehicula arcu vel aliquam. Donec consequat odio ut purus blandit semper.</a:t>
            </a:r>
            <a:endParaRPr sz="900">
              <a:solidFill>
                <a:srgbClr val="666666"/>
              </a:solidFill>
              <a:latin typeface="Inter"/>
              <a:ea typeface="Inter"/>
              <a:cs typeface="Inter"/>
              <a:sym typeface="Inter"/>
            </a:endParaRPr>
          </a:p>
          <a:p>
            <a:pPr indent="-285750" lvl="0" marL="457200" rtl="0" algn="l">
              <a:lnSpc>
                <a:spcPct val="130000"/>
              </a:lnSpc>
              <a:spcBef>
                <a:spcPts val="1000"/>
              </a:spcBef>
              <a:spcAft>
                <a:spcPts val="0"/>
              </a:spcAft>
              <a:buClr>
                <a:srgbClr val="666666"/>
              </a:buClr>
              <a:buSzPts val="900"/>
              <a:buFont typeface="Inter"/>
              <a:buChar char="●"/>
            </a:pPr>
            <a:r>
              <a:rPr lang="es" sz="900">
                <a:solidFill>
                  <a:srgbClr val="666666"/>
                </a:solidFill>
                <a:latin typeface="Inter"/>
                <a:ea typeface="Inter"/>
                <a:cs typeface="Inter"/>
                <a:sym typeface="Inter"/>
              </a:rPr>
              <a:t>Pellentesque habitant morbi tristique senectus et netus et malesuada fames ac turpis egestas. </a:t>
            </a:r>
            <a:endParaRPr sz="900">
              <a:solidFill>
                <a:srgbClr val="666666"/>
              </a:solidFill>
              <a:latin typeface="Inter"/>
              <a:ea typeface="Inter"/>
              <a:cs typeface="Inter"/>
              <a:sym typeface="Inter"/>
            </a:endParaRPr>
          </a:p>
          <a:p>
            <a:pPr indent="-285750" lvl="0" marL="4572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Suspendisse sagittis velit at tincidunt accumsan.</a:t>
            </a:r>
            <a:endParaRPr sz="900">
              <a:solidFill>
                <a:srgbClr val="666666"/>
              </a:solidFill>
              <a:latin typeface="Inter"/>
              <a:ea typeface="Inter"/>
              <a:cs typeface="Inter"/>
              <a:sym typeface="Inter"/>
            </a:endParaRPr>
          </a:p>
        </p:txBody>
      </p:sp>
      <p:sp>
        <p:nvSpPr>
          <p:cNvPr id="134" name="Google Shape;134;p13"/>
          <p:cNvSpPr txBox="1"/>
          <p:nvPr/>
        </p:nvSpPr>
        <p:spPr>
          <a:xfrm>
            <a:off x="546475" y="6027650"/>
            <a:ext cx="3501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Inter Medium"/>
                <a:ea typeface="Inter Medium"/>
                <a:cs typeface="Inter Medium"/>
                <a:sym typeface="Inter Medium"/>
              </a:rPr>
              <a:t>2017</a:t>
            </a:r>
            <a:endParaRPr sz="900">
              <a:solidFill>
                <a:srgbClr val="25282D"/>
              </a:solidFill>
              <a:latin typeface="Inter Medium"/>
              <a:ea typeface="Inter Medium"/>
              <a:cs typeface="Inter Medium"/>
              <a:sym typeface="Inter Medium"/>
            </a:endParaRPr>
          </a:p>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Inter Medium"/>
                <a:ea typeface="Inter Medium"/>
                <a:cs typeface="Inter Medium"/>
                <a:sym typeface="Inter Medium"/>
              </a:rPr>
              <a:t>2019</a:t>
            </a:r>
            <a:endParaRPr sz="900">
              <a:solidFill>
                <a:srgbClr val="25282D"/>
              </a:solidFill>
              <a:latin typeface="Inter Medium"/>
              <a:ea typeface="Inter Medium"/>
              <a:cs typeface="Inter Medium"/>
              <a:sym typeface="Inter Medium"/>
            </a:endParaRPr>
          </a:p>
        </p:txBody>
      </p:sp>
      <p:sp>
        <p:nvSpPr>
          <p:cNvPr id="135" name="Google Shape;135;p13"/>
          <p:cNvSpPr txBox="1"/>
          <p:nvPr/>
        </p:nvSpPr>
        <p:spPr>
          <a:xfrm>
            <a:off x="1270874" y="8109290"/>
            <a:ext cx="1071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Inter SemiBold"/>
                <a:ea typeface="Inter SemiBold"/>
                <a:cs typeface="Inter SemiBold"/>
                <a:sym typeface="Inter SemiBold"/>
              </a:rPr>
              <a:t>Puesto de trabajo</a:t>
            </a:r>
            <a:endParaRPr sz="900">
              <a:solidFill>
                <a:srgbClr val="000000"/>
              </a:solidFill>
              <a:latin typeface="Inter"/>
              <a:ea typeface="Inter"/>
              <a:cs typeface="Inter"/>
              <a:sym typeface="Inter"/>
            </a:endParaRPr>
          </a:p>
        </p:txBody>
      </p:sp>
      <p:sp>
        <p:nvSpPr>
          <p:cNvPr id="136" name="Google Shape;136;p13"/>
          <p:cNvSpPr txBox="1"/>
          <p:nvPr/>
        </p:nvSpPr>
        <p:spPr>
          <a:xfrm>
            <a:off x="1270874" y="8326952"/>
            <a:ext cx="1071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Inter"/>
                <a:ea typeface="Inter"/>
                <a:cs typeface="Inter"/>
                <a:sym typeface="Inter"/>
              </a:rPr>
              <a:t>Nombre empresa</a:t>
            </a:r>
            <a:endParaRPr sz="900">
              <a:solidFill>
                <a:srgbClr val="000000"/>
              </a:solidFill>
              <a:latin typeface="Inter"/>
              <a:ea typeface="Inter"/>
              <a:cs typeface="Inter"/>
              <a:sym typeface="Inter"/>
            </a:endParaRPr>
          </a:p>
        </p:txBody>
      </p:sp>
      <p:sp>
        <p:nvSpPr>
          <p:cNvPr id="137" name="Google Shape;137;p13"/>
          <p:cNvSpPr txBox="1"/>
          <p:nvPr/>
        </p:nvSpPr>
        <p:spPr>
          <a:xfrm>
            <a:off x="1263375" y="8545125"/>
            <a:ext cx="3436500" cy="13473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Inter"/>
                <a:ea typeface="Inter"/>
                <a:cs typeface="Inter"/>
                <a:sym typeface="Inter"/>
              </a:rPr>
              <a:t>Sed congue, felis quis molestie fermentum, massa justo porta dolor, quis dignissim dolor lorem in ante. Donec vestibulum vehicula arcu vel aliquam. Donec consequat odio ut purus blandit semper.</a:t>
            </a:r>
            <a:endParaRPr sz="900">
              <a:solidFill>
                <a:srgbClr val="666666"/>
              </a:solidFill>
              <a:latin typeface="Inter"/>
              <a:ea typeface="Inter"/>
              <a:cs typeface="Inter"/>
              <a:sym typeface="Inter"/>
            </a:endParaRPr>
          </a:p>
          <a:p>
            <a:pPr indent="-285750" lvl="0" marL="457200" rtl="0" algn="l">
              <a:lnSpc>
                <a:spcPct val="130000"/>
              </a:lnSpc>
              <a:spcBef>
                <a:spcPts val="1000"/>
              </a:spcBef>
              <a:spcAft>
                <a:spcPts val="0"/>
              </a:spcAft>
              <a:buClr>
                <a:srgbClr val="666666"/>
              </a:buClr>
              <a:buSzPts val="900"/>
              <a:buFont typeface="Inter"/>
              <a:buChar char="●"/>
            </a:pPr>
            <a:r>
              <a:rPr lang="es" sz="900">
                <a:solidFill>
                  <a:srgbClr val="666666"/>
                </a:solidFill>
                <a:latin typeface="Inter"/>
                <a:ea typeface="Inter"/>
                <a:cs typeface="Inter"/>
                <a:sym typeface="Inter"/>
              </a:rPr>
              <a:t>Pellentesque habitant morbi tristique senectus et netus et malesuada fames ac turpis egestas. </a:t>
            </a:r>
            <a:endParaRPr sz="900">
              <a:solidFill>
                <a:srgbClr val="666666"/>
              </a:solidFill>
              <a:latin typeface="Inter"/>
              <a:ea typeface="Inter"/>
              <a:cs typeface="Inter"/>
              <a:sym typeface="Inter"/>
            </a:endParaRPr>
          </a:p>
          <a:p>
            <a:pPr indent="-285750" lvl="0" marL="457200" rtl="0" algn="l">
              <a:lnSpc>
                <a:spcPct val="130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Suspendisse sagittis velit at tincidunt accumsan.</a:t>
            </a:r>
            <a:endParaRPr sz="900">
              <a:solidFill>
                <a:srgbClr val="666666"/>
              </a:solidFill>
              <a:latin typeface="Inter"/>
              <a:ea typeface="Inter"/>
              <a:cs typeface="Inter"/>
              <a:sym typeface="Inter"/>
            </a:endParaRPr>
          </a:p>
        </p:txBody>
      </p:sp>
      <p:sp>
        <p:nvSpPr>
          <p:cNvPr id="138" name="Google Shape;138;p13"/>
          <p:cNvSpPr txBox="1"/>
          <p:nvPr/>
        </p:nvSpPr>
        <p:spPr>
          <a:xfrm>
            <a:off x="546475" y="8109300"/>
            <a:ext cx="3501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Inter Medium"/>
                <a:ea typeface="Inter Medium"/>
                <a:cs typeface="Inter Medium"/>
                <a:sym typeface="Inter Medium"/>
              </a:rPr>
              <a:t>2017</a:t>
            </a:r>
            <a:endParaRPr sz="900">
              <a:solidFill>
                <a:srgbClr val="25282D"/>
              </a:solidFill>
              <a:latin typeface="Inter Medium"/>
              <a:ea typeface="Inter Medium"/>
              <a:cs typeface="Inter Medium"/>
              <a:sym typeface="Inter Medium"/>
            </a:endParaRPr>
          </a:p>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Inter Medium"/>
                <a:ea typeface="Inter Medium"/>
                <a:cs typeface="Inter Medium"/>
                <a:sym typeface="Inter Medium"/>
              </a:rPr>
              <a:t>2019</a:t>
            </a:r>
            <a:endParaRPr sz="900">
              <a:solidFill>
                <a:srgbClr val="25282D"/>
              </a:solidFill>
              <a:latin typeface="Inter Medium"/>
              <a:ea typeface="Inter Medium"/>
              <a:cs typeface="Inter Medium"/>
              <a:sym typeface="Inter Medium"/>
            </a:endParaRPr>
          </a:p>
        </p:txBody>
      </p:sp>
      <p:sp>
        <p:nvSpPr>
          <p:cNvPr id="139" name="Google Shape;139;p13"/>
          <p:cNvSpPr/>
          <p:nvPr/>
        </p:nvSpPr>
        <p:spPr>
          <a:xfrm>
            <a:off x="997550" y="4034000"/>
            <a:ext cx="12000" cy="621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40" name="Google Shape;140;p13"/>
          <p:cNvSpPr/>
          <p:nvPr/>
        </p:nvSpPr>
        <p:spPr>
          <a:xfrm>
            <a:off x="957946" y="4034000"/>
            <a:ext cx="91200" cy="91200"/>
          </a:xfrm>
          <a:prstGeom prst="rect">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 name="Google Shape;141;p13"/>
          <p:cNvSpPr/>
          <p:nvPr/>
        </p:nvSpPr>
        <p:spPr>
          <a:xfrm>
            <a:off x="957946" y="6044435"/>
            <a:ext cx="91200" cy="91200"/>
          </a:xfrm>
          <a:prstGeom prst="rect">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2" name="Google Shape;142;p13"/>
          <p:cNvSpPr/>
          <p:nvPr/>
        </p:nvSpPr>
        <p:spPr>
          <a:xfrm>
            <a:off x="957946" y="8126539"/>
            <a:ext cx="91200" cy="91200"/>
          </a:xfrm>
          <a:prstGeom prst="rect">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