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Urbanist Medium"/>
      <p:regular r:id="rId7"/>
      <p:bold r:id="rId8"/>
      <p:italic r:id="rId9"/>
      <p:boldItalic r:id="rId10"/>
    </p:embeddedFont>
    <p:embeddedFont>
      <p:font typeface="Urbanist SemiBold"/>
      <p:regular r:id="rId11"/>
      <p:bold r:id="rId12"/>
      <p:italic r:id="rId13"/>
      <p:boldItalic r:id="rId14"/>
    </p:embeddedFont>
    <p:embeddedFont>
      <p:font typeface="Urbanist"/>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27">
          <p15:clr>
            <a:srgbClr val="747775"/>
          </p15:clr>
        </p15:guide>
        <p15:guide id="2" pos="4535">
          <p15:clr>
            <a:srgbClr val="747775"/>
          </p15:clr>
        </p15:guide>
        <p15:guide id="3" pos="1510">
          <p15:clr>
            <a:srgbClr val="747775"/>
          </p15:clr>
        </p15:guide>
        <p15:guide id="4" pos="1739">
          <p15:clr>
            <a:srgbClr val="747775"/>
          </p15:clr>
        </p15:guide>
        <p15:guide id="5" pos="3023">
          <p15:clr>
            <a:srgbClr val="747775"/>
          </p15:clr>
        </p15:guide>
        <p15:guide id="6" pos="3252">
          <p15:clr>
            <a:srgbClr val="747775"/>
          </p15:clr>
        </p15:guide>
        <p15:guide id="7" orient="horz" pos="113">
          <p15:clr>
            <a:srgbClr val="747775"/>
          </p15:clr>
        </p15:guide>
        <p15:guide id="8" orient="horz" pos="227">
          <p15:clr>
            <a:srgbClr val="747775"/>
          </p15:clr>
        </p15:guide>
        <p15:guide id="9" orient="horz" pos="650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27"/>
        <p:guide pos="4535"/>
        <p:guide pos="1510"/>
        <p:guide pos="1739"/>
        <p:guide pos="3023"/>
        <p:guide pos="3252"/>
        <p:guide pos="113" orient="horz"/>
        <p:guide pos="227" orient="horz"/>
        <p:guide pos="6508"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UrbanistSemiBold-regular.fntdata"/><Relationship Id="rId10" Type="http://schemas.openxmlformats.org/officeDocument/2006/relationships/font" Target="fonts/UrbanistMedium-boldItalic.fntdata"/><Relationship Id="rId13" Type="http://schemas.openxmlformats.org/officeDocument/2006/relationships/font" Target="fonts/UrbanistSemiBold-italic.fntdata"/><Relationship Id="rId12" Type="http://schemas.openxmlformats.org/officeDocument/2006/relationships/font" Target="fonts/UrbanistSemiBol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UrbanistMedium-italic.fntdata"/><Relationship Id="rId15" Type="http://schemas.openxmlformats.org/officeDocument/2006/relationships/font" Target="fonts/Urbanist-regular.fntdata"/><Relationship Id="rId14" Type="http://schemas.openxmlformats.org/officeDocument/2006/relationships/font" Target="fonts/UrbanistSemiBold-boldItalic.fntdata"/><Relationship Id="rId17" Type="http://schemas.openxmlformats.org/officeDocument/2006/relationships/font" Target="fonts/Urbanist-italic.fntdata"/><Relationship Id="rId16" Type="http://schemas.openxmlformats.org/officeDocument/2006/relationships/font" Target="fonts/Urbanist-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Urbanist-boldItalic.fntdata"/><Relationship Id="rId7" Type="http://schemas.openxmlformats.org/officeDocument/2006/relationships/font" Target="fonts/UrbanistMedium-regular.fntdata"/><Relationship Id="rId8" Type="http://schemas.openxmlformats.org/officeDocument/2006/relationships/font" Target="fonts/UrbanistMedium-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63392a34fc_0_144: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63392a34fc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180000" y="2849575"/>
            <a:ext cx="2401200" cy="76623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55" name="Google Shape;55;p13"/>
          <p:cNvSpPr/>
          <p:nvPr/>
        </p:nvSpPr>
        <p:spPr>
          <a:xfrm>
            <a:off x="359875" y="360000"/>
            <a:ext cx="4438800" cy="990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56" name="Google Shape;56;p13"/>
          <p:cNvSpPr/>
          <p:nvPr/>
        </p:nvSpPr>
        <p:spPr>
          <a:xfrm>
            <a:off x="360000" y="3733886"/>
            <a:ext cx="2037600" cy="72000"/>
          </a:xfrm>
          <a:prstGeom prst="roundRect">
            <a:avLst>
              <a:gd fmla="val 50000" name="adj"/>
            </a:avLst>
          </a:prstGeom>
          <a:solidFill>
            <a:srgbClr val="EFEFEF"/>
          </a:solidFill>
          <a:ln cap="flat"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57" name="Google Shape;57;p13"/>
          <p:cNvSpPr txBox="1"/>
          <p:nvPr/>
        </p:nvSpPr>
        <p:spPr>
          <a:xfrm>
            <a:off x="506375" y="540000"/>
            <a:ext cx="4368600" cy="378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s" sz="2500">
                <a:solidFill>
                  <a:srgbClr val="F3F3F3"/>
                </a:solidFill>
                <a:latin typeface="Urbanist"/>
                <a:ea typeface="Urbanist"/>
                <a:cs typeface="Urbanist"/>
                <a:sym typeface="Urbanist"/>
              </a:rPr>
              <a:t>MARÍA RAMÍREZ CRUZ</a:t>
            </a:r>
            <a:endParaRPr b="1" sz="2500">
              <a:solidFill>
                <a:srgbClr val="F3F3F3"/>
              </a:solidFill>
              <a:latin typeface="Urbanist"/>
              <a:ea typeface="Urbanist"/>
              <a:cs typeface="Urbanist"/>
              <a:sym typeface="Urbanist"/>
            </a:endParaRPr>
          </a:p>
        </p:txBody>
      </p:sp>
      <p:sp>
        <p:nvSpPr>
          <p:cNvPr id="58" name="Google Shape;58;p13"/>
          <p:cNvSpPr txBox="1"/>
          <p:nvPr/>
        </p:nvSpPr>
        <p:spPr>
          <a:xfrm>
            <a:off x="506375" y="989550"/>
            <a:ext cx="41904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200">
                <a:solidFill>
                  <a:srgbClr val="F3F3F3"/>
                </a:solidFill>
                <a:latin typeface="Urbanist Medium"/>
                <a:ea typeface="Urbanist Medium"/>
                <a:cs typeface="Urbanist Medium"/>
                <a:sym typeface="Urbanist Medium"/>
              </a:rPr>
              <a:t>TÍTULO DE LA PROFESIÓN</a:t>
            </a:r>
            <a:endParaRPr sz="1200">
              <a:solidFill>
                <a:srgbClr val="F3F3F3"/>
              </a:solidFill>
              <a:latin typeface="Urbanist Medium"/>
              <a:ea typeface="Urbanist Medium"/>
              <a:cs typeface="Urbanist Medium"/>
              <a:sym typeface="Urbanist Medium"/>
            </a:endParaRPr>
          </a:p>
        </p:txBody>
      </p:sp>
      <p:sp>
        <p:nvSpPr>
          <p:cNvPr id="59" name="Google Shape;59;p13"/>
          <p:cNvSpPr txBox="1"/>
          <p:nvPr/>
        </p:nvSpPr>
        <p:spPr>
          <a:xfrm>
            <a:off x="360000" y="5886575"/>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Urbanist SemiBold"/>
                <a:ea typeface="Urbanist SemiBold"/>
                <a:cs typeface="Urbanist SemiBold"/>
                <a:sym typeface="Urbanist SemiBold"/>
              </a:rPr>
              <a:t>Título del puesto de trabajo</a:t>
            </a:r>
            <a:endParaRPr sz="900">
              <a:solidFill>
                <a:srgbClr val="25282D"/>
              </a:solidFill>
              <a:latin typeface="Urbanist SemiBold"/>
              <a:ea typeface="Urbanist SemiBold"/>
              <a:cs typeface="Urbanist SemiBold"/>
              <a:sym typeface="Urbanist SemiBold"/>
            </a:endParaRPr>
          </a:p>
        </p:txBody>
      </p:sp>
      <p:sp>
        <p:nvSpPr>
          <p:cNvPr id="60" name="Google Shape;60;p13"/>
          <p:cNvSpPr txBox="1"/>
          <p:nvPr/>
        </p:nvSpPr>
        <p:spPr>
          <a:xfrm>
            <a:off x="360000" y="6074294"/>
            <a:ext cx="2037600" cy="29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Urbanist"/>
                <a:ea typeface="Urbanist"/>
                <a:cs typeface="Urbanist"/>
                <a:sym typeface="Urbanist"/>
              </a:rPr>
              <a:t>Nombre empresa  •  Ciudad</a:t>
            </a:r>
            <a:br>
              <a:rPr lang="es" sz="900">
                <a:solidFill>
                  <a:srgbClr val="25282D"/>
                </a:solidFill>
                <a:latin typeface="Urbanist"/>
                <a:ea typeface="Urbanist"/>
                <a:cs typeface="Urbanist"/>
                <a:sym typeface="Urbanist"/>
              </a:rPr>
            </a:br>
            <a:r>
              <a:rPr lang="es" sz="900">
                <a:solidFill>
                  <a:srgbClr val="25282D"/>
                </a:solidFill>
                <a:latin typeface="Urbanist"/>
                <a:ea typeface="Urbanist"/>
                <a:cs typeface="Urbanist"/>
                <a:sym typeface="Urbanist"/>
              </a:rPr>
              <a:t>2024  •  Actualidad</a:t>
            </a:r>
            <a:endParaRPr sz="900">
              <a:solidFill>
                <a:srgbClr val="25282D"/>
              </a:solidFill>
              <a:latin typeface="Urbanist"/>
              <a:ea typeface="Urbanist"/>
              <a:cs typeface="Urbanist"/>
              <a:sym typeface="Urbanist"/>
            </a:endParaRPr>
          </a:p>
        </p:txBody>
      </p:sp>
      <p:sp>
        <p:nvSpPr>
          <p:cNvPr id="61" name="Google Shape;61;p13"/>
          <p:cNvSpPr txBox="1"/>
          <p:nvPr/>
        </p:nvSpPr>
        <p:spPr>
          <a:xfrm>
            <a:off x="360000" y="6480219"/>
            <a:ext cx="2037600" cy="1539300"/>
          </a:xfrm>
          <a:prstGeom prst="rect">
            <a:avLst/>
          </a:prstGeom>
          <a:noFill/>
          <a:ln>
            <a:noFill/>
          </a:ln>
        </p:spPr>
        <p:txBody>
          <a:bodyPr anchorCtr="0" anchor="t" bIns="0" lIns="0" spcFirstLastPara="1" rIns="0" wrap="square" tIns="0">
            <a:spAutoFit/>
          </a:bodyPr>
          <a:lstStyle/>
          <a:p>
            <a:pPr indent="-194800" lvl="0" marL="198000" rtl="0" algn="l">
              <a:lnSpc>
                <a:spcPct val="115000"/>
              </a:lnSpc>
              <a:spcBef>
                <a:spcPts val="0"/>
              </a:spcBef>
              <a:spcAft>
                <a:spcPts val="0"/>
              </a:spcAft>
              <a:buClr>
                <a:srgbClr val="25282D"/>
              </a:buClr>
              <a:buSzPts val="800"/>
              <a:buFont typeface="Urbanist"/>
              <a:buChar char="●"/>
            </a:pPr>
            <a:r>
              <a:rPr lang="es" sz="800">
                <a:solidFill>
                  <a:srgbClr val="666666"/>
                </a:solidFill>
                <a:latin typeface="Urbanist"/>
                <a:ea typeface="Urbanist"/>
                <a:cs typeface="Urbanist"/>
                <a:sym typeface="Urbanist"/>
              </a:rPr>
              <a:t>Lorem ipsum dolor sit amet, consectetur adipiscing elit. Vestibulum gravida gravida nunc vel eleifend. </a:t>
            </a:r>
            <a:endParaRPr sz="800">
              <a:solidFill>
                <a:srgbClr val="666666"/>
              </a:solidFill>
              <a:latin typeface="Urbanist"/>
              <a:ea typeface="Urbanist"/>
              <a:cs typeface="Urbanist"/>
              <a:sym typeface="Urbanist"/>
            </a:endParaRPr>
          </a:p>
          <a:p>
            <a:pPr indent="-194800" lvl="0" marL="198000" rtl="0" algn="l">
              <a:lnSpc>
                <a:spcPct val="115000"/>
              </a:lnSpc>
              <a:spcBef>
                <a:spcPts val="0"/>
              </a:spcBef>
              <a:spcAft>
                <a:spcPts val="0"/>
              </a:spcAft>
              <a:buClr>
                <a:srgbClr val="25282D"/>
              </a:buClr>
              <a:buSzPts val="800"/>
              <a:buFont typeface="Urbanist"/>
              <a:buChar char="●"/>
            </a:pPr>
            <a:r>
              <a:rPr lang="es" sz="800">
                <a:solidFill>
                  <a:srgbClr val="666666"/>
                </a:solidFill>
                <a:latin typeface="Urbanist"/>
                <a:ea typeface="Urbanist"/>
                <a:cs typeface="Urbanist"/>
                <a:sym typeface="Urbanist"/>
              </a:rPr>
              <a:t>Curabitur iaculis lacus suscipit, tristique magna sed, iaculis nunc. Aliquam vitae accumsan ante. Pellentesque quis posuere lacus.</a:t>
            </a:r>
            <a:endParaRPr sz="800">
              <a:solidFill>
                <a:srgbClr val="666666"/>
              </a:solidFill>
              <a:latin typeface="Urbanist"/>
              <a:ea typeface="Urbanist"/>
              <a:cs typeface="Urbanist"/>
              <a:sym typeface="Urbanist"/>
            </a:endParaRPr>
          </a:p>
          <a:p>
            <a:pPr indent="-194800" lvl="0" marL="198000" rtl="0" algn="l">
              <a:lnSpc>
                <a:spcPct val="115000"/>
              </a:lnSpc>
              <a:spcBef>
                <a:spcPts val="0"/>
              </a:spcBef>
              <a:spcAft>
                <a:spcPts val="0"/>
              </a:spcAft>
              <a:buClr>
                <a:srgbClr val="25282D"/>
              </a:buClr>
              <a:buSzPts val="800"/>
              <a:buFont typeface="Urbanist"/>
              <a:buChar char="●"/>
            </a:pPr>
            <a:r>
              <a:rPr lang="es" sz="800">
                <a:solidFill>
                  <a:srgbClr val="666666"/>
                </a:solidFill>
                <a:latin typeface="Urbanist"/>
                <a:ea typeface="Urbanist"/>
                <a:cs typeface="Urbanist"/>
                <a:sym typeface="Urbanist"/>
              </a:rPr>
              <a:t>Nam quis eleifend dolor. Suspendisse potenti. Nulla scelerisque mollis magna, eu fringilla leo dapibus in. Etiam id elementum elit.</a:t>
            </a:r>
            <a:endParaRPr sz="800">
              <a:solidFill>
                <a:srgbClr val="666666"/>
              </a:solidFill>
              <a:latin typeface="Urbanist"/>
              <a:ea typeface="Urbanist"/>
              <a:cs typeface="Urbanist"/>
              <a:sym typeface="Urbanist"/>
            </a:endParaRPr>
          </a:p>
        </p:txBody>
      </p:sp>
      <p:sp>
        <p:nvSpPr>
          <p:cNvPr id="62" name="Google Shape;62;p13"/>
          <p:cNvSpPr txBox="1"/>
          <p:nvPr/>
        </p:nvSpPr>
        <p:spPr>
          <a:xfrm>
            <a:off x="2761200" y="5877475"/>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Urbanist SemiBold"/>
                <a:ea typeface="Urbanist SemiBold"/>
                <a:cs typeface="Urbanist SemiBold"/>
                <a:sym typeface="Urbanist SemiBold"/>
              </a:rPr>
              <a:t>Título del puesto de trabajo</a:t>
            </a:r>
            <a:endParaRPr sz="900">
              <a:solidFill>
                <a:srgbClr val="25282D"/>
              </a:solidFill>
              <a:latin typeface="Urbanist SemiBold"/>
              <a:ea typeface="Urbanist SemiBold"/>
              <a:cs typeface="Urbanist SemiBold"/>
              <a:sym typeface="Urbanist SemiBold"/>
            </a:endParaRPr>
          </a:p>
        </p:txBody>
      </p:sp>
      <p:sp>
        <p:nvSpPr>
          <p:cNvPr id="63" name="Google Shape;63;p13"/>
          <p:cNvSpPr txBox="1"/>
          <p:nvPr/>
        </p:nvSpPr>
        <p:spPr>
          <a:xfrm>
            <a:off x="2761200" y="6065194"/>
            <a:ext cx="2037600" cy="29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Urbanist"/>
                <a:ea typeface="Urbanist"/>
                <a:cs typeface="Urbanist"/>
                <a:sym typeface="Urbanist"/>
              </a:rPr>
              <a:t>Nombre empresa  •  Ciudad</a:t>
            </a:r>
            <a:br>
              <a:rPr lang="es" sz="900">
                <a:solidFill>
                  <a:srgbClr val="25282D"/>
                </a:solidFill>
                <a:latin typeface="Urbanist"/>
                <a:ea typeface="Urbanist"/>
                <a:cs typeface="Urbanist"/>
                <a:sym typeface="Urbanist"/>
              </a:rPr>
            </a:br>
            <a:r>
              <a:rPr lang="es" sz="900">
                <a:solidFill>
                  <a:srgbClr val="25282D"/>
                </a:solidFill>
                <a:latin typeface="Urbanist"/>
                <a:ea typeface="Urbanist"/>
                <a:cs typeface="Urbanist"/>
                <a:sym typeface="Urbanist"/>
              </a:rPr>
              <a:t>2018  •  2021</a:t>
            </a:r>
            <a:endParaRPr sz="900">
              <a:solidFill>
                <a:srgbClr val="25282D"/>
              </a:solidFill>
              <a:latin typeface="Urbanist"/>
              <a:ea typeface="Urbanist"/>
              <a:cs typeface="Urbanist"/>
              <a:sym typeface="Urbanist"/>
            </a:endParaRPr>
          </a:p>
        </p:txBody>
      </p:sp>
      <p:sp>
        <p:nvSpPr>
          <p:cNvPr id="64" name="Google Shape;64;p13"/>
          <p:cNvSpPr txBox="1"/>
          <p:nvPr/>
        </p:nvSpPr>
        <p:spPr>
          <a:xfrm>
            <a:off x="360000" y="2014399"/>
            <a:ext cx="4438800" cy="616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434343"/>
                </a:solidFill>
                <a:latin typeface="Urbanist"/>
                <a:ea typeface="Urbanist"/>
                <a:cs typeface="Urbanist"/>
                <a:sym typeface="Urbanist"/>
              </a:rPr>
              <a:t>Lorem ipsum dolor sit amet, consectetur adipiscing elit. Vestibulum gravida gravida nunc vel eleifend. Curabitur iaculis lacus suscipit, tristique magna sed, iaculis nunc. Aliquam vitae accumsan ante. Pellentesque quis posuere lacus. Nam quis eleifend dolor. Suspendisse potenti. Nulla scelerisque mollis magna, eu fringilla leo dapibus in.</a:t>
            </a:r>
            <a:endParaRPr sz="900">
              <a:solidFill>
                <a:srgbClr val="434343"/>
              </a:solidFill>
              <a:latin typeface="Urbanist"/>
              <a:ea typeface="Urbanist"/>
              <a:cs typeface="Urbanist"/>
              <a:sym typeface="Urbanist"/>
            </a:endParaRPr>
          </a:p>
        </p:txBody>
      </p:sp>
      <p:sp>
        <p:nvSpPr>
          <p:cNvPr id="65" name="Google Shape;65;p13"/>
          <p:cNvSpPr/>
          <p:nvPr/>
        </p:nvSpPr>
        <p:spPr>
          <a:xfrm>
            <a:off x="4978800" y="180000"/>
            <a:ext cx="2401200" cy="3115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66" name="Google Shape;66;p13"/>
          <p:cNvSpPr/>
          <p:nvPr/>
        </p:nvSpPr>
        <p:spPr>
          <a:xfrm>
            <a:off x="359997" y="5386400"/>
            <a:ext cx="2037600" cy="270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Medium"/>
              <a:ea typeface="Urbanist Medium"/>
              <a:cs typeface="Urbanist Medium"/>
              <a:sym typeface="Urbanist Medium"/>
            </a:endParaRPr>
          </a:p>
        </p:txBody>
      </p:sp>
      <p:sp>
        <p:nvSpPr>
          <p:cNvPr id="67" name="Google Shape;67;p13"/>
          <p:cNvSpPr txBox="1"/>
          <p:nvPr/>
        </p:nvSpPr>
        <p:spPr>
          <a:xfrm>
            <a:off x="506375" y="5430035"/>
            <a:ext cx="15675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200">
                <a:solidFill>
                  <a:srgbClr val="F3F3F3"/>
                </a:solidFill>
                <a:latin typeface="Urbanist Medium"/>
                <a:ea typeface="Urbanist Medium"/>
                <a:cs typeface="Urbanist Medium"/>
                <a:sym typeface="Urbanist Medium"/>
              </a:rPr>
              <a:t>EXPERIENCIA</a:t>
            </a:r>
            <a:endParaRPr sz="1200">
              <a:solidFill>
                <a:srgbClr val="F3F3F3"/>
              </a:solidFill>
              <a:latin typeface="Urbanist Medium"/>
              <a:ea typeface="Urbanist Medium"/>
              <a:cs typeface="Urbanist Medium"/>
              <a:sym typeface="Urbanist Medium"/>
            </a:endParaRPr>
          </a:p>
        </p:txBody>
      </p:sp>
      <p:sp>
        <p:nvSpPr>
          <p:cNvPr id="68" name="Google Shape;68;p13"/>
          <p:cNvSpPr/>
          <p:nvPr/>
        </p:nvSpPr>
        <p:spPr>
          <a:xfrm>
            <a:off x="359997" y="8311162"/>
            <a:ext cx="2037600" cy="270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Medium"/>
              <a:ea typeface="Urbanist Medium"/>
              <a:cs typeface="Urbanist Medium"/>
              <a:sym typeface="Urbanist Medium"/>
            </a:endParaRPr>
          </a:p>
        </p:txBody>
      </p:sp>
      <p:sp>
        <p:nvSpPr>
          <p:cNvPr id="69" name="Google Shape;69;p13"/>
          <p:cNvSpPr txBox="1"/>
          <p:nvPr/>
        </p:nvSpPr>
        <p:spPr>
          <a:xfrm>
            <a:off x="506375" y="8354796"/>
            <a:ext cx="15675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200">
                <a:solidFill>
                  <a:srgbClr val="F3F3F3"/>
                </a:solidFill>
                <a:latin typeface="Urbanist Medium"/>
                <a:ea typeface="Urbanist Medium"/>
                <a:cs typeface="Urbanist Medium"/>
                <a:sym typeface="Urbanist Medium"/>
              </a:rPr>
              <a:t>FORMACIÓN</a:t>
            </a:r>
            <a:endParaRPr sz="1200">
              <a:solidFill>
                <a:srgbClr val="F3F3F3"/>
              </a:solidFill>
              <a:latin typeface="Urbanist Medium"/>
              <a:ea typeface="Urbanist Medium"/>
              <a:cs typeface="Urbanist Medium"/>
              <a:sym typeface="Urbanist Medium"/>
            </a:endParaRPr>
          </a:p>
        </p:txBody>
      </p:sp>
      <p:sp>
        <p:nvSpPr>
          <p:cNvPr id="70" name="Google Shape;70;p13"/>
          <p:cNvSpPr txBox="1"/>
          <p:nvPr/>
        </p:nvSpPr>
        <p:spPr>
          <a:xfrm>
            <a:off x="361750" y="8804662"/>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Urbanist SemiBold"/>
                <a:ea typeface="Urbanist SemiBold"/>
                <a:cs typeface="Urbanist SemiBold"/>
                <a:sym typeface="Urbanist SemiBold"/>
              </a:rPr>
              <a:t>Titulación académica</a:t>
            </a:r>
            <a:endParaRPr sz="900">
              <a:solidFill>
                <a:srgbClr val="25282D"/>
              </a:solidFill>
              <a:latin typeface="Urbanist SemiBold"/>
              <a:ea typeface="Urbanist SemiBold"/>
              <a:cs typeface="Urbanist SemiBold"/>
              <a:sym typeface="Urbanist SemiBold"/>
            </a:endParaRPr>
          </a:p>
        </p:txBody>
      </p:sp>
      <p:sp>
        <p:nvSpPr>
          <p:cNvPr id="71" name="Google Shape;71;p13"/>
          <p:cNvSpPr txBox="1"/>
          <p:nvPr/>
        </p:nvSpPr>
        <p:spPr>
          <a:xfrm>
            <a:off x="361750" y="8992381"/>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Urbanist SemiBold"/>
                <a:ea typeface="Urbanist SemiBold"/>
                <a:cs typeface="Urbanist SemiBold"/>
                <a:sym typeface="Urbanist SemiBold"/>
              </a:rPr>
              <a:t>Nombre Universidad  •  2015</a:t>
            </a:r>
            <a:endParaRPr sz="900">
              <a:solidFill>
                <a:srgbClr val="666666"/>
              </a:solidFill>
              <a:latin typeface="Urbanist SemiBold"/>
              <a:ea typeface="Urbanist SemiBold"/>
              <a:cs typeface="Urbanist SemiBold"/>
              <a:sym typeface="Urbanist SemiBold"/>
            </a:endParaRPr>
          </a:p>
        </p:txBody>
      </p:sp>
      <p:sp>
        <p:nvSpPr>
          <p:cNvPr id="72" name="Google Shape;72;p13"/>
          <p:cNvSpPr/>
          <p:nvPr/>
        </p:nvSpPr>
        <p:spPr>
          <a:xfrm>
            <a:off x="360000" y="3029586"/>
            <a:ext cx="2037600" cy="270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Medium"/>
              <a:ea typeface="Urbanist Medium"/>
              <a:cs typeface="Urbanist Medium"/>
              <a:sym typeface="Urbanist Medium"/>
            </a:endParaRPr>
          </a:p>
        </p:txBody>
      </p:sp>
      <p:sp>
        <p:nvSpPr>
          <p:cNvPr id="73" name="Google Shape;73;p13"/>
          <p:cNvSpPr txBox="1"/>
          <p:nvPr/>
        </p:nvSpPr>
        <p:spPr>
          <a:xfrm>
            <a:off x="506375" y="3073206"/>
            <a:ext cx="15675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200">
                <a:solidFill>
                  <a:srgbClr val="F3F3F3"/>
                </a:solidFill>
                <a:latin typeface="Urbanist Medium"/>
                <a:ea typeface="Urbanist Medium"/>
                <a:cs typeface="Urbanist Medium"/>
                <a:sym typeface="Urbanist Medium"/>
              </a:rPr>
              <a:t>HABILIDADES</a:t>
            </a:r>
            <a:endParaRPr sz="1200">
              <a:solidFill>
                <a:srgbClr val="F3F3F3"/>
              </a:solidFill>
              <a:latin typeface="Urbanist Medium"/>
              <a:ea typeface="Urbanist Medium"/>
              <a:cs typeface="Urbanist Medium"/>
              <a:sym typeface="Urbanist Medium"/>
            </a:endParaRPr>
          </a:p>
        </p:txBody>
      </p:sp>
      <p:sp>
        <p:nvSpPr>
          <p:cNvPr id="74" name="Google Shape;74;p13"/>
          <p:cNvSpPr txBox="1"/>
          <p:nvPr/>
        </p:nvSpPr>
        <p:spPr>
          <a:xfrm>
            <a:off x="361750" y="3521486"/>
            <a:ext cx="17145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Medium"/>
                <a:ea typeface="Urbanist Medium"/>
                <a:cs typeface="Urbanist Medium"/>
                <a:sym typeface="Urbanist Medium"/>
              </a:rPr>
              <a:t>Habilidad 1</a:t>
            </a:r>
            <a:endParaRPr sz="900">
              <a:solidFill>
                <a:srgbClr val="434343"/>
              </a:solidFill>
              <a:latin typeface="Urbanist Medium"/>
              <a:ea typeface="Urbanist Medium"/>
              <a:cs typeface="Urbanist Medium"/>
              <a:sym typeface="Urbanist Medium"/>
            </a:endParaRPr>
          </a:p>
        </p:txBody>
      </p:sp>
      <p:sp>
        <p:nvSpPr>
          <p:cNvPr id="75" name="Google Shape;75;p13"/>
          <p:cNvSpPr txBox="1"/>
          <p:nvPr/>
        </p:nvSpPr>
        <p:spPr>
          <a:xfrm>
            <a:off x="2761200" y="3521486"/>
            <a:ext cx="17145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Medium"/>
                <a:ea typeface="Urbanist Medium"/>
                <a:cs typeface="Urbanist Medium"/>
                <a:sym typeface="Urbanist Medium"/>
              </a:rPr>
              <a:t>Habilidad 2</a:t>
            </a:r>
            <a:endParaRPr sz="900">
              <a:solidFill>
                <a:srgbClr val="434343"/>
              </a:solidFill>
              <a:latin typeface="Urbanist Medium"/>
              <a:ea typeface="Urbanist Medium"/>
              <a:cs typeface="Urbanist Medium"/>
              <a:sym typeface="Urbanist Medium"/>
            </a:endParaRPr>
          </a:p>
        </p:txBody>
      </p:sp>
      <p:sp>
        <p:nvSpPr>
          <p:cNvPr id="76" name="Google Shape;76;p13"/>
          <p:cNvSpPr txBox="1"/>
          <p:nvPr/>
        </p:nvSpPr>
        <p:spPr>
          <a:xfrm>
            <a:off x="5162400" y="3521486"/>
            <a:ext cx="17145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Medium"/>
                <a:ea typeface="Urbanist Medium"/>
                <a:cs typeface="Urbanist Medium"/>
                <a:sym typeface="Urbanist Medium"/>
              </a:rPr>
              <a:t>Habilidad 3</a:t>
            </a:r>
            <a:endParaRPr sz="900">
              <a:solidFill>
                <a:srgbClr val="434343"/>
              </a:solidFill>
              <a:latin typeface="Urbanist Medium"/>
              <a:ea typeface="Urbanist Medium"/>
              <a:cs typeface="Urbanist Medium"/>
              <a:sym typeface="Urbanist Medium"/>
            </a:endParaRPr>
          </a:p>
        </p:txBody>
      </p:sp>
      <p:sp>
        <p:nvSpPr>
          <p:cNvPr id="77" name="Google Shape;77;p13"/>
          <p:cNvSpPr/>
          <p:nvPr/>
        </p:nvSpPr>
        <p:spPr>
          <a:xfrm>
            <a:off x="1910025" y="3737486"/>
            <a:ext cx="64800" cy="64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78" name="Google Shape;78;p13"/>
          <p:cNvSpPr/>
          <p:nvPr/>
        </p:nvSpPr>
        <p:spPr>
          <a:xfrm>
            <a:off x="2761200" y="3733886"/>
            <a:ext cx="2037600" cy="72000"/>
          </a:xfrm>
          <a:prstGeom prst="roundRect">
            <a:avLst>
              <a:gd fmla="val 50000" name="adj"/>
            </a:avLst>
          </a:prstGeom>
          <a:solidFill>
            <a:srgbClr val="EFEFEF"/>
          </a:solidFill>
          <a:ln cap="flat"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79" name="Google Shape;79;p13"/>
          <p:cNvSpPr/>
          <p:nvPr/>
        </p:nvSpPr>
        <p:spPr>
          <a:xfrm>
            <a:off x="4190575" y="3737486"/>
            <a:ext cx="64800" cy="64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80" name="Google Shape;80;p13"/>
          <p:cNvSpPr/>
          <p:nvPr/>
        </p:nvSpPr>
        <p:spPr>
          <a:xfrm>
            <a:off x="5162400" y="3733886"/>
            <a:ext cx="2037600" cy="72000"/>
          </a:xfrm>
          <a:prstGeom prst="roundRect">
            <a:avLst>
              <a:gd fmla="val 50000" name="adj"/>
            </a:avLst>
          </a:prstGeom>
          <a:solidFill>
            <a:srgbClr val="EFEFEF"/>
          </a:solidFill>
          <a:ln cap="flat"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81" name="Google Shape;81;p13"/>
          <p:cNvSpPr/>
          <p:nvPr/>
        </p:nvSpPr>
        <p:spPr>
          <a:xfrm>
            <a:off x="6831225" y="3737486"/>
            <a:ext cx="64800" cy="64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82" name="Google Shape;82;p13"/>
          <p:cNvSpPr/>
          <p:nvPr/>
        </p:nvSpPr>
        <p:spPr>
          <a:xfrm>
            <a:off x="360000" y="4165886"/>
            <a:ext cx="2037600" cy="72000"/>
          </a:xfrm>
          <a:prstGeom prst="roundRect">
            <a:avLst>
              <a:gd fmla="val 50000" name="adj"/>
            </a:avLst>
          </a:prstGeom>
          <a:solidFill>
            <a:srgbClr val="EFEFEF"/>
          </a:solidFill>
          <a:ln cap="flat"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83" name="Google Shape;83;p13"/>
          <p:cNvSpPr txBox="1"/>
          <p:nvPr/>
        </p:nvSpPr>
        <p:spPr>
          <a:xfrm>
            <a:off x="361750" y="3953486"/>
            <a:ext cx="17145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Medium"/>
                <a:ea typeface="Urbanist Medium"/>
                <a:cs typeface="Urbanist Medium"/>
                <a:sym typeface="Urbanist Medium"/>
              </a:rPr>
              <a:t>Habilidad 4</a:t>
            </a:r>
            <a:endParaRPr sz="900">
              <a:solidFill>
                <a:srgbClr val="434343"/>
              </a:solidFill>
              <a:latin typeface="Urbanist Medium"/>
              <a:ea typeface="Urbanist Medium"/>
              <a:cs typeface="Urbanist Medium"/>
              <a:sym typeface="Urbanist Medium"/>
            </a:endParaRPr>
          </a:p>
        </p:txBody>
      </p:sp>
      <p:sp>
        <p:nvSpPr>
          <p:cNvPr id="84" name="Google Shape;84;p13"/>
          <p:cNvSpPr txBox="1"/>
          <p:nvPr/>
        </p:nvSpPr>
        <p:spPr>
          <a:xfrm>
            <a:off x="2761200" y="3953486"/>
            <a:ext cx="17145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Medium"/>
                <a:ea typeface="Urbanist Medium"/>
                <a:cs typeface="Urbanist Medium"/>
                <a:sym typeface="Urbanist Medium"/>
              </a:rPr>
              <a:t>Habilidad 5</a:t>
            </a:r>
            <a:endParaRPr sz="900">
              <a:solidFill>
                <a:srgbClr val="434343"/>
              </a:solidFill>
              <a:latin typeface="Urbanist Medium"/>
              <a:ea typeface="Urbanist Medium"/>
              <a:cs typeface="Urbanist Medium"/>
              <a:sym typeface="Urbanist Medium"/>
            </a:endParaRPr>
          </a:p>
        </p:txBody>
      </p:sp>
      <p:sp>
        <p:nvSpPr>
          <p:cNvPr id="85" name="Google Shape;85;p13"/>
          <p:cNvSpPr txBox="1"/>
          <p:nvPr/>
        </p:nvSpPr>
        <p:spPr>
          <a:xfrm>
            <a:off x="5162400" y="3953486"/>
            <a:ext cx="17145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Medium"/>
                <a:ea typeface="Urbanist Medium"/>
                <a:cs typeface="Urbanist Medium"/>
                <a:sym typeface="Urbanist Medium"/>
              </a:rPr>
              <a:t>Habilidad 6</a:t>
            </a:r>
            <a:endParaRPr sz="900">
              <a:solidFill>
                <a:srgbClr val="434343"/>
              </a:solidFill>
              <a:latin typeface="Urbanist Medium"/>
              <a:ea typeface="Urbanist Medium"/>
              <a:cs typeface="Urbanist Medium"/>
              <a:sym typeface="Urbanist Medium"/>
            </a:endParaRPr>
          </a:p>
        </p:txBody>
      </p:sp>
      <p:sp>
        <p:nvSpPr>
          <p:cNvPr id="86" name="Google Shape;86;p13"/>
          <p:cNvSpPr/>
          <p:nvPr/>
        </p:nvSpPr>
        <p:spPr>
          <a:xfrm>
            <a:off x="1910025" y="4169486"/>
            <a:ext cx="64800" cy="64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87" name="Google Shape;87;p13"/>
          <p:cNvSpPr/>
          <p:nvPr/>
        </p:nvSpPr>
        <p:spPr>
          <a:xfrm>
            <a:off x="2761200" y="4165886"/>
            <a:ext cx="2037600" cy="72000"/>
          </a:xfrm>
          <a:prstGeom prst="roundRect">
            <a:avLst>
              <a:gd fmla="val 50000" name="adj"/>
            </a:avLst>
          </a:prstGeom>
          <a:solidFill>
            <a:srgbClr val="EFEFEF"/>
          </a:solidFill>
          <a:ln cap="flat"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88" name="Google Shape;88;p13"/>
          <p:cNvSpPr/>
          <p:nvPr/>
        </p:nvSpPr>
        <p:spPr>
          <a:xfrm>
            <a:off x="4190575" y="4169486"/>
            <a:ext cx="64800" cy="64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89" name="Google Shape;89;p13"/>
          <p:cNvSpPr/>
          <p:nvPr/>
        </p:nvSpPr>
        <p:spPr>
          <a:xfrm>
            <a:off x="5162400" y="4165886"/>
            <a:ext cx="2037600" cy="72000"/>
          </a:xfrm>
          <a:prstGeom prst="roundRect">
            <a:avLst>
              <a:gd fmla="val 50000" name="adj"/>
            </a:avLst>
          </a:prstGeom>
          <a:solidFill>
            <a:srgbClr val="EFEFEF"/>
          </a:solidFill>
          <a:ln cap="flat"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90" name="Google Shape;90;p13"/>
          <p:cNvSpPr/>
          <p:nvPr/>
        </p:nvSpPr>
        <p:spPr>
          <a:xfrm>
            <a:off x="6831225" y="4169486"/>
            <a:ext cx="64800" cy="64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91" name="Google Shape;91;p13"/>
          <p:cNvSpPr/>
          <p:nvPr/>
        </p:nvSpPr>
        <p:spPr>
          <a:xfrm>
            <a:off x="360000" y="4597681"/>
            <a:ext cx="2037600" cy="72000"/>
          </a:xfrm>
          <a:prstGeom prst="roundRect">
            <a:avLst>
              <a:gd fmla="val 50000" name="adj"/>
            </a:avLst>
          </a:prstGeom>
          <a:solidFill>
            <a:srgbClr val="EFEFEF"/>
          </a:solidFill>
          <a:ln cap="flat"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92" name="Google Shape;92;p13"/>
          <p:cNvSpPr txBox="1"/>
          <p:nvPr/>
        </p:nvSpPr>
        <p:spPr>
          <a:xfrm>
            <a:off x="361750" y="4385281"/>
            <a:ext cx="17145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Medium"/>
                <a:ea typeface="Urbanist Medium"/>
                <a:cs typeface="Urbanist Medium"/>
                <a:sym typeface="Urbanist Medium"/>
              </a:rPr>
              <a:t>Habilidad 7</a:t>
            </a:r>
            <a:endParaRPr sz="900">
              <a:solidFill>
                <a:srgbClr val="434343"/>
              </a:solidFill>
              <a:latin typeface="Urbanist Medium"/>
              <a:ea typeface="Urbanist Medium"/>
              <a:cs typeface="Urbanist Medium"/>
              <a:sym typeface="Urbanist Medium"/>
            </a:endParaRPr>
          </a:p>
        </p:txBody>
      </p:sp>
      <p:sp>
        <p:nvSpPr>
          <p:cNvPr id="93" name="Google Shape;93;p13"/>
          <p:cNvSpPr txBox="1"/>
          <p:nvPr/>
        </p:nvSpPr>
        <p:spPr>
          <a:xfrm>
            <a:off x="2761200" y="4385281"/>
            <a:ext cx="17145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Medium"/>
                <a:ea typeface="Urbanist Medium"/>
                <a:cs typeface="Urbanist Medium"/>
                <a:sym typeface="Urbanist Medium"/>
              </a:rPr>
              <a:t>Habilidad 8</a:t>
            </a:r>
            <a:endParaRPr sz="900">
              <a:solidFill>
                <a:srgbClr val="434343"/>
              </a:solidFill>
              <a:latin typeface="Urbanist Medium"/>
              <a:ea typeface="Urbanist Medium"/>
              <a:cs typeface="Urbanist Medium"/>
              <a:sym typeface="Urbanist Medium"/>
            </a:endParaRPr>
          </a:p>
        </p:txBody>
      </p:sp>
      <p:sp>
        <p:nvSpPr>
          <p:cNvPr id="94" name="Google Shape;94;p13"/>
          <p:cNvSpPr txBox="1"/>
          <p:nvPr/>
        </p:nvSpPr>
        <p:spPr>
          <a:xfrm>
            <a:off x="5162400" y="4385281"/>
            <a:ext cx="17145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Medium"/>
                <a:ea typeface="Urbanist Medium"/>
                <a:cs typeface="Urbanist Medium"/>
                <a:sym typeface="Urbanist Medium"/>
              </a:rPr>
              <a:t>Habilidad 9</a:t>
            </a:r>
            <a:endParaRPr sz="900">
              <a:solidFill>
                <a:srgbClr val="434343"/>
              </a:solidFill>
              <a:latin typeface="Urbanist Medium"/>
              <a:ea typeface="Urbanist Medium"/>
              <a:cs typeface="Urbanist Medium"/>
              <a:sym typeface="Urbanist Medium"/>
            </a:endParaRPr>
          </a:p>
        </p:txBody>
      </p:sp>
      <p:sp>
        <p:nvSpPr>
          <p:cNvPr id="95" name="Google Shape;95;p13"/>
          <p:cNvSpPr/>
          <p:nvPr/>
        </p:nvSpPr>
        <p:spPr>
          <a:xfrm>
            <a:off x="1910025" y="4601281"/>
            <a:ext cx="64800" cy="64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96" name="Google Shape;96;p13"/>
          <p:cNvSpPr/>
          <p:nvPr/>
        </p:nvSpPr>
        <p:spPr>
          <a:xfrm>
            <a:off x="2761200" y="4597681"/>
            <a:ext cx="2037600" cy="72000"/>
          </a:xfrm>
          <a:prstGeom prst="roundRect">
            <a:avLst>
              <a:gd fmla="val 50000" name="adj"/>
            </a:avLst>
          </a:prstGeom>
          <a:solidFill>
            <a:srgbClr val="EFEFEF"/>
          </a:solidFill>
          <a:ln cap="flat"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97" name="Google Shape;97;p13"/>
          <p:cNvSpPr/>
          <p:nvPr/>
        </p:nvSpPr>
        <p:spPr>
          <a:xfrm>
            <a:off x="4190575" y="4601281"/>
            <a:ext cx="64800" cy="64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98" name="Google Shape;98;p13"/>
          <p:cNvSpPr/>
          <p:nvPr/>
        </p:nvSpPr>
        <p:spPr>
          <a:xfrm>
            <a:off x="5162400" y="4597681"/>
            <a:ext cx="2037600" cy="72000"/>
          </a:xfrm>
          <a:prstGeom prst="roundRect">
            <a:avLst>
              <a:gd fmla="val 50000" name="adj"/>
            </a:avLst>
          </a:prstGeom>
          <a:solidFill>
            <a:srgbClr val="EFEFEF"/>
          </a:solidFill>
          <a:ln cap="flat"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99" name="Google Shape;99;p13"/>
          <p:cNvSpPr/>
          <p:nvPr/>
        </p:nvSpPr>
        <p:spPr>
          <a:xfrm>
            <a:off x="6831225" y="4601281"/>
            <a:ext cx="64800" cy="64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00" name="Google Shape;100;p13"/>
          <p:cNvSpPr/>
          <p:nvPr/>
        </p:nvSpPr>
        <p:spPr>
          <a:xfrm>
            <a:off x="360000" y="5029681"/>
            <a:ext cx="2037600" cy="72000"/>
          </a:xfrm>
          <a:prstGeom prst="roundRect">
            <a:avLst>
              <a:gd fmla="val 50000" name="adj"/>
            </a:avLst>
          </a:prstGeom>
          <a:solidFill>
            <a:srgbClr val="EFEFEF"/>
          </a:solidFill>
          <a:ln cap="flat"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01" name="Google Shape;101;p13"/>
          <p:cNvSpPr txBox="1"/>
          <p:nvPr/>
        </p:nvSpPr>
        <p:spPr>
          <a:xfrm>
            <a:off x="361750" y="4817281"/>
            <a:ext cx="17145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Medium"/>
                <a:ea typeface="Urbanist Medium"/>
                <a:cs typeface="Urbanist Medium"/>
                <a:sym typeface="Urbanist Medium"/>
              </a:rPr>
              <a:t>Habilidad 10</a:t>
            </a:r>
            <a:endParaRPr sz="900">
              <a:solidFill>
                <a:srgbClr val="434343"/>
              </a:solidFill>
              <a:latin typeface="Urbanist Medium"/>
              <a:ea typeface="Urbanist Medium"/>
              <a:cs typeface="Urbanist Medium"/>
              <a:sym typeface="Urbanist Medium"/>
            </a:endParaRPr>
          </a:p>
        </p:txBody>
      </p:sp>
      <p:sp>
        <p:nvSpPr>
          <p:cNvPr id="102" name="Google Shape;102;p13"/>
          <p:cNvSpPr txBox="1"/>
          <p:nvPr/>
        </p:nvSpPr>
        <p:spPr>
          <a:xfrm>
            <a:off x="2761200" y="4817281"/>
            <a:ext cx="17145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Medium"/>
                <a:ea typeface="Urbanist Medium"/>
                <a:cs typeface="Urbanist Medium"/>
                <a:sym typeface="Urbanist Medium"/>
              </a:rPr>
              <a:t>Habilidad 11</a:t>
            </a:r>
            <a:endParaRPr sz="900">
              <a:solidFill>
                <a:srgbClr val="434343"/>
              </a:solidFill>
              <a:latin typeface="Urbanist Medium"/>
              <a:ea typeface="Urbanist Medium"/>
              <a:cs typeface="Urbanist Medium"/>
              <a:sym typeface="Urbanist Medium"/>
            </a:endParaRPr>
          </a:p>
        </p:txBody>
      </p:sp>
      <p:sp>
        <p:nvSpPr>
          <p:cNvPr id="103" name="Google Shape;103;p13"/>
          <p:cNvSpPr txBox="1"/>
          <p:nvPr/>
        </p:nvSpPr>
        <p:spPr>
          <a:xfrm>
            <a:off x="5162400" y="4817281"/>
            <a:ext cx="17145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Medium"/>
                <a:ea typeface="Urbanist Medium"/>
                <a:cs typeface="Urbanist Medium"/>
                <a:sym typeface="Urbanist Medium"/>
              </a:rPr>
              <a:t>Habilidad 12</a:t>
            </a:r>
            <a:endParaRPr sz="900">
              <a:solidFill>
                <a:srgbClr val="434343"/>
              </a:solidFill>
              <a:latin typeface="Urbanist Medium"/>
              <a:ea typeface="Urbanist Medium"/>
              <a:cs typeface="Urbanist Medium"/>
              <a:sym typeface="Urbanist Medium"/>
            </a:endParaRPr>
          </a:p>
        </p:txBody>
      </p:sp>
      <p:sp>
        <p:nvSpPr>
          <p:cNvPr id="104" name="Google Shape;104;p13"/>
          <p:cNvSpPr/>
          <p:nvPr/>
        </p:nvSpPr>
        <p:spPr>
          <a:xfrm>
            <a:off x="1910025" y="5033281"/>
            <a:ext cx="64800" cy="64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05" name="Google Shape;105;p13"/>
          <p:cNvSpPr/>
          <p:nvPr/>
        </p:nvSpPr>
        <p:spPr>
          <a:xfrm>
            <a:off x="2761200" y="5029681"/>
            <a:ext cx="2037600" cy="72000"/>
          </a:xfrm>
          <a:prstGeom prst="roundRect">
            <a:avLst>
              <a:gd fmla="val 50000" name="adj"/>
            </a:avLst>
          </a:prstGeom>
          <a:solidFill>
            <a:srgbClr val="EFEFEF"/>
          </a:solidFill>
          <a:ln cap="flat"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06" name="Google Shape;106;p13"/>
          <p:cNvSpPr/>
          <p:nvPr/>
        </p:nvSpPr>
        <p:spPr>
          <a:xfrm>
            <a:off x="4190575" y="5033281"/>
            <a:ext cx="64800" cy="64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07" name="Google Shape;107;p13"/>
          <p:cNvSpPr/>
          <p:nvPr/>
        </p:nvSpPr>
        <p:spPr>
          <a:xfrm>
            <a:off x="5162400" y="5029681"/>
            <a:ext cx="2037600" cy="72000"/>
          </a:xfrm>
          <a:prstGeom prst="roundRect">
            <a:avLst>
              <a:gd fmla="val 50000" name="adj"/>
            </a:avLst>
          </a:prstGeom>
          <a:solidFill>
            <a:srgbClr val="EFEFEF"/>
          </a:solidFill>
          <a:ln cap="flat"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08" name="Google Shape;108;p13"/>
          <p:cNvSpPr/>
          <p:nvPr/>
        </p:nvSpPr>
        <p:spPr>
          <a:xfrm>
            <a:off x="6831225" y="5033281"/>
            <a:ext cx="64800" cy="64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09" name="Google Shape;109;p13"/>
          <p:cNvSpPr txBox="1"/>
          <p:nvPr/>
        </p:nvSpPr>
        <p:spPr>
          <a:xfrm>
            <a:off x="2761200" y="6480219"/>
            <a:ext cx="2037600" cy="1539300"/>
          </a:xfrm>
          <a:prstGeom prst="rect">
            <a:avLst/>
          </a:prstGeom>
          <a:noFill/>
          <a:ln>
            <a:noFill/>
          </a:ln>
        </p:spPr>
        <p:txBody>
          <a:bodyPr anchorCtr="0" anchor="t" bIns="0" lIns="0" spcFirstLastPara="1" rIns="0" wrap="square" tIns="0">
            <a:spAutoFit/>
          </a:bodyPr>
          <a:lstStyle/>
          <a:p>
            <a:pPr indent="-194800" lvl="0" marL="198000" rtl="0" algn="l">
              <a:lnSpc>
                <a:spcPct val="115000"/>
              </a:lnSpc>
              <a:spcBef>
                <a:spcPts val="0"/>
              </a:spcBef>
              <a:spcAft>
                <a:spcPts val="0"/>
              </a:spcAft>
              <a:buClr>
                <a:srgbClr val="25282D"/>
              </a:buClr>
              <a:buSzPts val="800"/>
              <a:buFont typeface="Urbanist"/>
              <a:buChar char="●"/>
            </a:pPr>
            <a:r>
              <a:rPr lang="es" sz="800">
                <a:solidFill>
                  <a:srgbClr val="666666"/>
                </a:solidFill>
                <a:latin typeface="Urbanist"/>
                <a:ea typeface="Urbanist"/>
                <a:cs typeface="Urbanist"/>
                <a:sym typeface="Urbanist"/>
              </a:rPr>
              <a:t>Lorem ipsum dolor sit amet, consectetur adipiscing elit. Vestibulum gravida gravida nunc vel eleifend. </a:t>
            </a:r>
            <a:endParaRPr sz="800">
              <a:solidFill>
                <a:srgbClr val="666666"/>
              </a:solidFill>
              <a:latin typeface="Urbanist"/>
              <a:ea typeface="Urbanist"/>
              <a:cs typeface="Urbanist"/>
              <a:sym typeface="Urbanist"/>
            </a:endParaRPr>
          </a:p>
          <a:p>
            <a:pPr indent="-194800" lvl="0" marL="198000" rtl="0" algn="l">
              <a:lnSpc>
                <a:spcPct val="115000"/>
              </a:lnSpc>
              <a:spcBef>
                <a:spcPts val="0"/>
              </a:spcBef>
              <a:spcAft>
                <a:spcPts val="0"/>
              </a:spcAft>
              <a:buClr>
                <a:srgbClr val="25282D"/>
              </a:buClr>
              <a:buSzPts val="800"/>
              <a:buFont typeface="Urbanist"/>
              <a:buChar char="●"/>
            </a:pPr>
            <a:r>
              <a:rPr lang="es" sz="800">
                <a:solidFill>
                  <a:srgbClr val="666666"/>
                </a:solidFill>
                <a:latin typeface="Urbanist"/>
                <a:ea typeface="Urbanist"/>
                <a:cs typeface="Urbanist"/>
                <a:sym typeface="Urbanist"/>
              </a:rPr>
              <a:t>Curabitur iaculis lacus suscipit, tristique magna sed, iaculis nunc. Aliquam vitae accumsan ante. Pellentesque quis posuere lacus.</a:t>
            </a:r>
            <a:endParaRPr sz="800">
              <a:solidFill>
                <a:srgbClr val="666666"/>
              </a:solidFill>
              <a:latin typeface="Urbanist"/>
              <a:ea typeface="Urbanist"/>
              <a:cs typeface="Urbanist"/>
              <a:sym typeface="Urbanist"/>
            </a:endParaRPr>
          </a:p>
          <a:p>
            <a:pPr indent="-194800" lvl="0" marL="198000" rtl="0" algn="l">
              <a:lnSpc>
                <a:spcPct val="115000"/>
              </a:lnSpc>
              <a:spcBef>
                <a:spcPts val="0"/>
              </a:spcBef>
              <a:spcAft>
                <a:spcPts val="0"/>
              </a:spcAft>
              <a:buClr>
                <a:srgbClr val="25282D"/>
              </a:buClr>
              <a:buSzPts val="800"/>
              <a:buFont typeface="Urbanist"/>
              <a:buChar char="●"/>
            </a:pPr>
            <a:r>
              <a:rPr lang="es" sz="800">
                <a:solidFill>
                  <a:srgbClr val="666666"/>
                </a:solidFill>
                <a:latin typeface="Urbanist"/>
                <a:ea typeface="Urbanist"/>
                <a:cs typeface="Urbanist"/>
                <a:sym typeface="Urbanist"/>
              </a:rPr>
              <a:t>Nam quis eleifend dolor. Suspendisse potenti. Nulla scelerisque mollis magna, eu fringilla leo dapibus in. Etiam id elementum elit.</a:t>
            </a:r>
            <a:endParaRPr sz="800">
              <a:solidFill>
                <a:srgbClr val="666666"/>
              </a:solidFill>
              <a:latin typeface="Urbanist"/>
              <a:ea typeface="Urbanist"/>
              <a:cs typeface="Urbanist"/>
              <a:sym typeface="Urbanist"/>
            </a:endParaRPr>
          </a:p>
        </p:txBody>
      </p:sp>
      <p:sp>
        <p:nvSpPr>
          <p:cNvPr id="110" name="Google Shape;110;p13"/>
          <p:cNvSpPr txBox="1"/>
          <p:nvPr/>
        </p:nvSpPr>
        <p:spPr>
          <a:xfrm>
            <a:off x="5162400" y="6480219"/>
            <a:ext cx="2037600" cy="1539300"/>
          </a:xfrm>
          <a:prstGeom prst="rect">
            <a:avLst/>
          </a:prstGeom>
          <a:noFill/>
          <a:ln>
            <a:noFill/>
          </a:ln>
        </p:spPr>
        <p:txBody>
          <a:bodyPr anchorCtr="0" anchor="t" bIns="0" lIns="0" spcFirstLastPara="1" rIns="0" wrap="square" tIns="0">
            <a:spAutoFit/>
          </a:bodyPr>
          <a:lstStyle/>
          <a:p>
            <a:pPr indent="-194800" lvl="0" marL="198000" rtl="0" algn="l">
              <a:lnSpc>
                <a:spcPct val="115000"/>
              </a:lnSpc>
              <a:spcBef>
                <a:spcPts val="0"/>
              </a:spcBef>
              <a:spcAft>
                <a:spcPts val="0"/>
              </a:spcAft>
              <a:buClr>
                <a:srgbClr val="25282D"/>
              </a:buClr>
              <a:buSzPts val="800"/>
              <a:buFont typeface="Urbanist"/>
              <a:buChar char="●"/>
            </a:pPr>
            <a:r>
              <a:rPr lang="es" sz="800">
                <a:solidFill>
                  <a:srgbClr val="666666"/>
                </a:solidFill>
                <a:latin typeface="Urbanist"/>
                <a:ea typeface="Urbanist"/>
                <a:cs typeface="Urbanist"/>
                <a:sym typeface="Urbanist"/>
              </a:rPr>
              <a:t>Lorem ipsum dolor sit amet, consectetur adipiscing elit. Vestibulum gravida gravida nunc vel eleifend. </a:t>
            </a:r>
            <a:endParaRPr sz="800">
              <a:solidFill>
                <a:srgbClr val="666666"/>
              </a:solidFill>
              <a:latin typeface="Urbanist"/>
              <a:ea typeface="Urbanist"/>
              <a:cs typeface="Urbanist"/>
              <a:sym typeface="Urbanist"/>
            </a:endParaRPr>
          </a:p>
          <a:p>
            <a:pPr indent="-194800" lvl="0" marL="198000" rtl="0" algn="l">
              <a:lnSpc>
                <a:spcPct val="115000"/>
              </a:lnSpc>
              <a:spcBef>
                <a:spcPts val="0"/>
              </a:spcBef>
              <a:spcAft>
                <a:spcPts val="0"/>
              </a:spcAft>
              <a:buClr>
                <a:srgbClr val="25282D"/>
              </a:buClr>
              <a:buSzPts val="800"/>
              <a:buFont typeface="Urbanist"/>
              <a:buChar char="●"/>
            </a:pPr>
            <a:r>
              <a:rPr lang="es" sz="800">
                <a:solidFill>
                  <a:srgbClr val="666666"/>
                </a:solidFill>
                <a:latin typeface="Urbanist"/>
                <a:ea typeface="Urbanist"/>
                <a:cs typeface="Urbanist"/>
                <a:sym typeface="Urbanist"/>
              </a:rPr>
              <a:t>Curabitur iaculis lacus suscipit, tristique magna sed, iaculis nunc. Aliquam vitae accumsan ante. Pellentesque quis posuere lacus.</a:t>
            </a:r>
            <a:endParaRPr sz="800">
              <a:solidFill>
                <a:srgbClr val="666666"/>
              </a:solidFill>
              <a:latin typeface="Urbanist"/>
              <a:ea typeface="Urbanist"/>
              <a:cs typeface="Urbanist"/>
              <a:sym typeface="Urbanist"/>
            </a:endParaRPr>
          </a:p>
          <a:p>
            <a:pPr indent="-194800" lvl="0" marL="198000" rtl="0" algn="l">
              <a:lnSpc>
                <a:spcPct val="115000"/>
              </a:lnSpc>
              <a:spcBef>
                <a:spcPts val="0"/>
              </a:spcBef>
              <a:spcAft>
                <a:spcPts val="0"/>
              </a:spcAft>
              <a:buClr>
                <a:srgbClr val="25282D"/>
              </a:buClr>
              <a:buSzPts val="800"/>
              <a:buFont typeface="Urbanist"/>
              <a:buChar char="●"/>
            </a:pPr>
            <a:r>
              <a:rPr lang="es" sz="800">
                <a:solidFill>
                  <a:srgbClr val="666666"/>
                </a:solidFill>
                <a:latin typeface="Urbanist"/>
                <a:ea typeface="Urbanist"/>
                <a:cs typeface="Urbanist"/>
                <a:sym typeface="Urbanist"/>
              </a:rPr>
              <a:t>Nam quis eleifend dolor. Suspendisse potenti. Nulla scelerisque mollis magna, eu fringilla leo dapibus in. Etiam id elementum elit.</a:t>
            </a:r>
            <a:endParaRPr sz="800">
              <a:solidFill>
                <a:srgbClr val="666666"/>
              </a:solidFill>
              <a:latin typeface="Urbanist"/>
              <a:ea typeface="Urbanist"/>
              <a:cs typeface="Urbanist"/>
              <a:sym typeface="Urbanist"/>
            </a:endParaRPr>
          </a:p>
        </p:txBody>
      </p:sp>
      <p:sp>
        <p:nvSpPr>
          <p:cNvPr id="111" name="Google Shape;111;p13"/>
          <p:cNvSpPr txBox="1"/>
          <p:nvPr/>
        </p:nvSpPr>
        <p:spPr>
          <a:xfrm>
            <a:off x="5162400" y="5877475"/>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Urbanist SemiBold"/>
                <a:ea typeface="Urbanist SemiBold"/>
                <a:cs typeface="Urbanist SemiBold"/>
                <a:sym typeface="Urbanist SemiBold"/>
              </a:rPr>
              <a:t>Título del puesto de trabajo</a:t>
            </a:r>
            <a:endParaRPr sz="900">
              <a:solidFill>
                <a:srgbClr val="25282D"/>
              </a:solidFill>
              <a:latin typeface="Urbanist SemiBold"/>
              <a:ea typeface="Urbanist SemiBold"/>
              <a:cs typeface="Urbanist SemiBold"/>
              <a:sym typeface="Urbanist SemiBold"/>
            </a:endParaRPr>
          </a:p>
        </p:txBody>
      </p:sp>
      <p:sp>
        <p:nvSpPr>
          <p:cNvPr id="112" name="Google Shape;112;p13"/>
          <p:cNvSpPr txBox="1"/>
          <p:nvPr/>
        </p:nvSpPr>
        <p:spPr>
          <a:xfrm>
            <a:off x="5162400" y="6065194"/>
            <a:ext cx="2037600" cy="29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Urbanist"/>
                <a:ea typeface="Urbanist"/>
                <a:cs typeface="Urbanist"/>
                <a:sym typeface="Urbanist"/>
              </a:rPr>
              <a:t>Nombre empresa  •  Ciudad</a:t>
            </a:r>
            <a:br>
              <a:rPr lang="es" sz="900">
                <a:solidFill>
                  <a:srgbClr val="25282D"/>
                </a:solidFill>
                <a:latin typeface="Urbanist"/>
                <a:ea typeface="Urbanist"/>
                <a:cs typeface="Urbanist"/>
                <a:sym typeface="Urbanist"/>
              </a:rPr>
            </a:br>
            <a:r>
              <a:rPr lang="es" sz="900">
                <a:solidFill>
                  <a:srgbClr val="25282D"/>
                </a:solidFill>
                <a:latin typeface="Urbanist"/>
                <a:ea typeface="Urbanist"/>
                <a:cs typeface="Urbanist"/>
                <a:sym typeface="Urbanist"/>
              </a:rPr>
              <a:t>2015  •  2018</a:t>
            </a:r>
            <a:endParaRPr sz="900">
              <a:solidFill>
                <a:srgbClr val="25282D"/>
              </a:solidFill>
              <a:latin typeface="Urbanist"/>
              <a:ea typeface="Urbanist"/>
              <a:cs typeface="Urbanist"/>
              <a:sym typeface="Urbanist"/>
            </a:endParaRPr>
          </a:p>
        </p:txBody>
      </p:sp>
      <p:sp>
        <p:nvSpPr>
          <p:cNvPr id="113" name="Google Shape;113;p13"/>
          <p:cNvSpPr txBox="1"/>
          <p:nvPr/>
        </p:nvSpPr>
        <p:spPr>
          <a:xfrm>
            <a:off x="361750" y="9331787"/>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Urbanist SemiBold"/>
                <a:ea typeface="Urbanist SemiBold"/>
                <a:cs typeface="Urbanist SemiBold"/>
                <a:sym typeface="Urbanist SemiBold"/>
              </a:rPr>
              <a:t>Titulación académica</a:t>
            </a:r>
            <a:endParaRPr sz="900">
              <a:solidFill>
                <a:srgbClr val="25282D"/>
              </a:solidFill>
              <a:latin typeface="Urbanist SemiBold"/>
              <a:ea typeface="Urbanist SemiBold"/>
              <a:cs typeface="Urbanist SemiBold"/>
              <a:sym typeface="Urbanist SemiBold"/>
            </a:endParaRPr>
          </a:p>
        </p:txBody>
      </p:sp>
      <p:sp>
        <p:nvSpPr>
          <p:cNvPr id="114" name="Google Shape;114;p13"/>
          <p:cNvSpPr txBox="1"/>
          <p:nvPr/>
        </p:nvSpPr>
        <p:spPr>
          <a:xfrm>
            <a:off x="361750" y="9519506"/>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Urbanist SemiBold"/>
                <a:ea typeface="Urbanist SemiBold"/>
                <a:cs typeface="Urbanist SemiBold"/>
                <a:sym typeface="Urbanist SemiBold"/>
              </a:rPr>
              <a:t>Nombre Universidad  •  2015</a:t>
            </a:r>
            <a:endParaRPr sz="900">
              <a:solidFill>
                <a:srgbClr val="666666"/>
              </a:solidFill>
              <a:latin typeface="Urbanist SemiBold"/>
              <a:ea typeface="Urbanist SemiBold"/>
              <a:cs typeface="Urbanist SemiBold"/>
              <a:sym typeface="Urbanist SemiBold"/>
            </a:endParaRPr>
          </a:p>
        </p:txBody>
      </p:sp>
      <p:sp>
        <p:nvSpPr>
          <p:cNvPr id="115" name="Google Shape;115;p13"/>
          <p:cNvSpPr txBox="1"/>
          <p:nvPr/>
        </p:nvSpPr>
        <p:spPr>
          <a:xfrm>
            <a:off x="361750" y="9858912"/>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Urbanist SemiBold"/>
                <a:ea typeface="Urbanist SemiBold"/>
                <a:cs typeface="Urbanist SemiBold"/>
                <a:sym typeface="Urbanist SemiBold"/>
              </a:rPr>
              <a:t>Titulación académica</a:t>
            </a:r>
            <a:endParaRPr sz="900">
              <a:solidFill>
                <a:srgbClr val="25282D"/>
              </a:solidFill>
              <a:latin typeface="Urbanist SemiBold"/>
              <a:ea typeface="Urbanist SemiBold"/>
              <a:cs typeface="Urbanist SemiBold"/>
              <a:sym typeface="Urbanist SemiBold"/>
            </a:endParaRPr>
          </a:p>
        </p:txBody>
      </p:sp>
      <p:sp>
        <p:nvSpPr>
          <p:cNvPr id="116" name="Google Shape;116;p13"/>
          <p:cNvSpPr txBox="1"/>
          <p:nvPr/>
        </p:nvSpPr>
        <p:spPr>
          <a:xfrm>
            <a:off x="361750" y="10046631"/>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Urbanist SemiBold"/>
                <a:ea typeface="Urbanist SemiBold"/>
                <a:cs typeface="Urbanist SemiBold"/>
                <a:sym typeface="Urbanist SemiBold"/>
              </a:rPr>
              <a:t>Nombre Universidad  •  2015</a:t>
            </a:r>
            <a:endParaRPr sz="900">
              <a:solidFill>
                <a:srgbClr val="666666"/>
              </a:solidFill>
              <a:latin typeface="Urbanist SemiBold"/>
              <a:ea typeface="Urbanist SemiBold"/>
              <a:cs typeface="Urbanist SemiBold"/>
              <a:sym typeface="Urbanist SemiBold"/>
            </a:endParaRPr>
          </a:p>
        </p:txBody>
      </p:sp>
      <p:sp>
        <p:nvSpPr>
          <p:cNvPr id="117" name="Google Shape;117;p13"/>
          <p:cNvSpPr/>
          <p:nvPr/>
        </p:nvSpPr>
        <p:spPr>
          <a:xfrm>
            <a:off x="360000" y="1522400"/>
            <a:ext cx="2037600" cy="270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Medium"/>
              <a:ea typeface="Urbanist Medium"/>
              <a:cs typeface="Urbanist Medium"/>
              <a:sym typeface="Urbanist Medium"/>
            </a:endParaRPr>
          </a:p>
        </p:txBody>
      </p:sp>
      <p:sp>
        <p:nvSpPr>
          <p:cNvPr id="118" name="Google Shape;118;p13"/>
          <p:cNvSpPr txBox="1"/>
          <p:nvPr/>
        </p:nvSpPr>
        <p:spPr>
          <a:xfrm>
            <a:off x="506375" y="1566020"/>
            <a:ext cx="15675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200">
                <a:solidFill>
                  <a:srgbClr val="F3F3F3"/>
                </a:solidFill>
                <a:latin typeface="Urbanist Medium"/>
                <a:ea typeface="Urbanist Medium"/>
                <a:cs typeface="Urbanist Medium"/>
                <a:sym typeface="Urbanist Medium"/>
              </a:rPr>
              <a:t>OBJETIVO</a:t>
            </a:r>
            <a:endParaRPr sz="1200">
              <a:solidFill>
                <a:srgbClr val="F3F3F3"/>
              </a:solidFill>
              <a:latin typeface="Urbanist Medium"/>
              <a:ea typeface="Urbanist Medium"/>
              <a:cs typeface="Urbanist Medium"/>
              <a:sym typeface="Urbanist Medium"/>
            </a:endParaRPr>
          </a:p>
        </p:txBody>
      </p:sp>
      <p:sp>
        <p:nvSpPr>
          <p:cNvPr id="119" name="Google Shape;119;p13"/>
          <p:cNvSpPr/>
          <p:nvPr/>
        </p:nvSpPr>
        <p:spPr>
          <a:xfrm>
            <a:off x="5162733" y="1522400"/>
            <a:ext cx="2037600" cy="270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20" name="Google Shape;120;p13"/>
          <p:cNvSpPr txBox="1"/>
          <p:nvPr/>
        </p:nvSpPr>
        <p:spPr>
          <a:xfrm>
            <a:off x="5309088" y="1566020"/>
            <a:ext cx="15675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200">
                <a:solidFill>
                  <a:srgbClr val="F3F3F3"/>
                </a:solidFill>
                <a:latin typeface="Urbanist Medium"/>
                <a:ea typeface="Urbanist Medium"/>
                <a:cs typeface="Urbanist Medium"/>
                <a:sym typeface="Urbanist Medium"/>
              </a:rPr>
              <a:t>CONTACTO</a:t>
            </a:r>
            <a:endParaRPr sz="1200">
              <a:solidFill>
                <a:srgbClr val="F3F3F3"/>
              </a:solidFill>
              <a:latin typeface="Urbanist Medium"/>
              <a:ea typeface="Urbanist Medium"/>
              <a:cs typeface="Urbanist Medium"/>
              <a:sym typeface="Urbanist Medium"/>
            </a:endParaRPr>
          </a:p>
        </p:txBody>
      </p:sp>
      <p:sp>
        <p:nvSpPr>
          <p:cNvPr id="121" name="Google Shape;121;p13"/>
          <p:cNvSpPr txBox="1"/>
          <p:nvPr/>
        </p:nvSpPr>
        <p:spPr>
          <a:xfrm>
            <a:off x="5395489" y="2016000"/>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434343"/>
                </a:solidFill>
                <a:latin typeface="Urbanist"/>
                <a:ea typeface="Urbanist"/>
                <a:cs typeface="Urbanist"/>
                <a:sym typeface="Urbanist"/>
              </a:rPr>
              <a:t>+34 123 456 789</a:t>
            </a:r>
            <a:endParaRPr sz="900">
              <a:solidFill>
                <a:srgbClr val="434343"/>
              </a:solidFill>
              <a:latin typeface="Urbanist"/>
              <a:ea typeface="Urbanist"/>
              <a:cs typeface="Urbanist"/>
              <a:sym typeface="Urbanist"/>
            </a:endParaRPr>
          </a:p>
        </p:txBody>
      </p:sp>
      <p:sp>
        <p:nvSpPr>
          <p:cNvPr id="122" name="Google Shape;122;p13"/>
          <p:cNvSpPr/>
          <p:nvPr/>
        </p:nvSpPr>
        <p:spPr>
          <a:xfrm>
            <a:off x="5168589" y="2020466"/>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latin typeface="Urbanist"/>
              <a:ea typeface="Urbanist"/>
              <a:cs typeface="Urbanist"/>
              <a:sym typeface="Urbanist"/>
            </a:endParaRPr>
          </a:p>
        </p:txBody>
      </p:sp>
      <p:grpSp>
        <p:nvGrpSpPr>
          <p:cNvPr id="123" name="Google Shape;123;p13"/>
          <p:cNvGrpSpPr/>
          <p:nvPr/>
        </p:nvGrpSpPr>
        <p:grpSpPr>
          <a:xfrm>
            <a:off x="5168474" y="2294252"/>
            <a:ext cx="137182" cy="108000"/>
            <a:chOff x="2156000" y="3003250"/>
            <a:chExt cx="146750" cy="117200"/>
          </a:xfrm>
        </p:grpSpPr>
        <p:sp>
          <p:nvSpPr>
            <p:cNvPr id="124" name="Google Shape;124;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latin typeface="Urbanist"/>
                <a:ea typeface="Urbanist"/>
                <a:cs typeface="Urbanist"/>
                <a:sym typeface="Urbanist"/>
              </a:endParaRPr>
            </a:p>
          </p:txBody>
        </p:sp>
        <p:sp>
          <p:nvSpPr>
            <p:cNvPr id="125" name="Google Shape;125;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latin typeface="Urbanist"/>
                <a:ea typeface="Urbanist"/>
                <a:cs typeface="Urbanist"/>
                <a:sym typeface="Urbanist"/>
              </a:endParaRPr>
            </a:p>
          </p:txBody>
        </p:sp>
      </p:grpSp>
      <p:sp>
        <p:nvSpPr>
          <p:cNvPr id="126" name="Google Shape;126;p13"/>
          <p:cNvSpPr txBox="1"/>
          <p:nvPr/>
        </p:nvSpPr>
        <p:spPr>
          <a:xfrm>
            <a:off x="5395489" y="2278952"/>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434343"/>
                </a:solidFill>
                <a:latin typeface="Urbanist"/>
                <a:ea typeface="Urbanist"/>
                <a:cs typeface="Urbanist"/>
                <a:sym typeface="Urbanist"/>
              </a:rPr>
              <a:t>email@email.com</a:t>
            </a:r>
            <a:endParaRPr sz="900">
              <a:solidFill>
                <a:srgbClr val="434343"/>
              </a:solidFill>
              <a:latin typeface="Urbanist"/>
              <a:ea typeface="Urbanist"/>
              <a:cs typeface="Urbanist"/>
              <a:sym typeface="Urbanist"/>
            </a:endParaRPr>
          </a:p>
        </p:txBody>
      </p:sp>
      <p:grpSp>
        <p:nvGrpSpPr>
          <p:cNvPr id="127" name="Google Shape;127;p13"/>
          <p:cNvGrpSpPr/>
          <p:nvPr/>
        </p:nvGrpSpPr>
        <p:grpSpPr>
          <a:xfrm>
            <a:off x="5168207" y="2541904"/>
            <a:ext cx="129602" cy="155520"/>
            <a:chOff x="2792450" y="2981325"/>
            <a:chExt cx="132450" cy="162000"/>
          </a:xfrm>
        </p:grpSpPr>
        <p:sp>
          <p:nvSpPr>
            <p:cNvPr id="128" name="Google Shape;128;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latin typeface="Urbanist"/>
                <a:ea typeface="Urbanist"/>
                <a:cs typeface="Urbanist"/>
                <a:sym typeface="Urbanist"/>
              </a:endParaRPr>
            </a:p>
          </p:txBody>
        </p:sp>
        <p:sp>
          <p:nvSpPr>
            <p:cNvPr id="129" name="Google Shape;129;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latin typeface="Urbanist"/>
                <a:ea typeface="Urbanist"/>
                <a:cs typeface="Urbanist"/>
                <a:sym typeface="Urbanist"/>
              </a:endParaRPr>
            </a:p>
          </p:txBody>
        </p:sp>
      </p:grpSp>
      <p:sp>
        <p:nvSpPr>
          <p:cNvPr id="130" name="Google Shape;130;p13"/>
          <p:cNvSpPr txBox="1"/>
          <p:nvPr/>
        </p:nvSpPr>
        <p:spPr>
          <a:xfrm>
            <a:off x="5395489" y="2550364"/>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434343"/>
                </a:solidFill>
                <a:latin typeface="Urbanist"/>
                <a:ea typeface="Urbanist"/>
                <a:cs typeface="Urbanist"/>
                <a:sym typeface="Urbanist"/>
              </a:rPr>
              <a:t>CP 00000, Ciudad</a:t>
            </a:r>
            <a:endParaRPr sz="900">
              <a:solidFill>
                <a:srgbClr val="434343"/>
              </a:solidFill>
              <a:latin typeface="Urbanist"/>
              <a:ea typeface="Urbanist"/>
              <a:cs typeface="Urbanist"/>
              <a:sym typeface="Urbanist"/>
            </a:endParaRPr>
          </a:p>
        </p:txBody>
      </p:sp>
      <p:grpSp>
        <p:nvGrpSpPr>
          <p:cNvPr id="131" name="Google Shape;131;p13"/>
          <p:cNvGrpSpPr/>
          <p:nvPr/>
        </p:nvGrpSpPr>
        <p:grpSpPr>
          <a:xfrm>
            <a:off x="5175487" y="2827903"/>
            <a:ext cx="128832" cy="126344"/>
            <a:chOff x="887900" y="2989900"/>
            <a:chExt cx="146750" cy="143900"/>
          </a:xfrm>
        </p:grpSpPr>
        <p:sp>
          <p:nvSpPr>
            <p:cNvPr id="132" name="Google Shape;132;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Urbanist"/>
                <a:ea typeface="Urbanist"/>
                <a:cs typeface="Urbanist"/>
                <a:sym typeface="Urbanist"/>
              </a:endParaRPr>
            </a:p>
          </p:txBody>
        </p:sp>
        <p:sp>
          <p:nvSpPr>
            <p:cNvPr id="133" name="Google Shape;133;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Urbanist"/>
                <a:ea typeface="Urbanist"/>
                <a:cs typeface="Urbanist"/>
                <a:sym typeface="Urbanist"/>
              </a:endParaRPr>
            </a:p>
          </p:txBody>
        </p:sp>
        <p:sp>
          <p:nvSpPr>
            <p:cNvPr id="134" name="Google Shape;134;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Urbanist"/>
                <a:ea typeface="Urbanist"/>
                <a:cs typeface="Urbanist"/>
                <a:sym typeface="Urbanist"/>
              </a:endParaRPr>
            </a:p>
          </p:txBody>
        </p:sp>
      </p:grpSp>
      <p:sp>
        <p:nvSpPr>
          <p:cNvPr id="135" name="Google Shape;135;p13"/>
          <p:cNvSpPr txBox="1"/>
          <p:nvPr/>
        </p:nvSpPr>
        <p:spPr>
          <a:xfrm>
            <a:off x="5395489" y="2821776"/>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434343"/>
                </a:solidFill>
                <a:latin typeface="Urbanist"/>
                <a:ea typeface="Urbanist"/>
                <a:cs typeface="Urbanist"/>
                <a:sym typeface="Urbanist"/>
              </a:rPr>
              <a:t>linkedin.com/in/perfil</a:t>
            </a:r>
            <a:endParaRPr sz="900">
              <a:solidFill>
                <a:srgbClr val="434343"/>
              </a:solidFill>
              <a:latin typeface="Urbanist"/>
              <a:ea typeface="Urbanist"/>
              <a:cs typeface="Urbanist"/>
              <a:sym typeface="Urbanist"/>
            </a:endParaRPr>
          </a:p>
        </p:txBody>
      </p:sp>
      <p:sp>
        <p:nvSpPr>
          <p:cNvPr id="136" name="Google Shape;136;p13"/>
          <p:cNvSpPr/>
          <p:nvPr/>
        </p:nvSpPr>
        <p:spPr>
          <a:xfrm>
            <a:off x="2760322" y="8311162"/>
            <a:ext cx="2037600" cy="270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Medium"/>
              <a:ea typeface="Urbanist Medium"/>
              <a:cs typeface="Urbanist Medium"/>
              <a:sym typeface="Urbanist Medium"/>
            </a:endParaRPr>
          </a:p>
        </p:txBody>
      </p:sp>
      <p:sp>
        <p:nvSpPr>
          <p:cNvPr id="137" name="Google Shape;137;p13"/>
          <p:cNvSpPr txBox="1"/>
          <p:nvPr/>
        </p:nvSpPr>
        <p:spPr>
          <a:xfrm>
            <a:off x="2906700" y="8354796"/>
            <a:ext cx="15675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200">
                <a:solidFill>
                  <a:srgbClr val="F3F3F3"/>
                </a:solidFill>
                <a:latin typeface="Urbanist Medium"/>
                <a:ea typeface="Urbanist Medium"/>
                <a:cs typeface="Urbanist Medium"/>
                <a:sym typeface="Urbanist Medium"/>
              </a:rPr>
              <a:t>CERTIFICACIONES</a:t>
            </a:r>
            <a:endParaRPr sz="1200">
              <a:solidFill>
                <a:srgbClr val="F3F3F3"/>
              </a:solidFill>
              <a:latin typeface="Urbanist Medium"/>
              <a:ea typeface="Urbanist Medium"/>
              <a:cs typeface="Urbanist Medium"/>
              <a:sym typeface="Urbanist Medium"/>
            </a:endParaRPr>
          </a:p>
        </p:txBody>
      </p:sp>
      <p:sp>
        <p:nvSpPr>
          <p:cNvPr id="138" name="Google Shape;138;p13"/>
          <p:cNvSpPr txBox="1"/>
          <p:nvPr/>
        </p:nvSpPr>
        <p:spPr>
          <a:xfrm>
            <a:off x="2762075" y="8804662"/>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Urbanist SemiBold"/>
                <a:ea typeface="Urbanist SemiBold"/>
                <a:cs typeface="Urbanist SemiBold"/>
                <a:sym typeface="Urbanist SemiBold"/>
              </a:rPr>
              <a:t>Certificación académica</a:t>
            </a:r>
            <a:endParaRPr sz="900">
              <a:solidFill>
                <a:srgbClr val="25282D"/>
              </a:solidFill>
              <a:latin typeface="Urbanist SemiBold"/>
              <a:ea typeface="Urbanist SemiBold"/>
              <a:cs typeface="Urbanist SemiBold"/>
              <a:sym typeface="Urbanist SemiBold"/>
            </a:endParaRPr>
          </a:p>
        </p:txBody>
      </p:sp>
      <p:sp>
        <p:nvSpPr>
          <p:cNvPr id="139" name="Google Shape;139;p13"/>
          <p:cNvSpPr txBox="1"/>
          <p:nvPr/>
        </p:nvSpPr>
        <p:spPr>
          <a:xfrm>
            <a:off x="2762075" y="8992381"/>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Urbanist SemiBold"/>
                <a:ea typeface="Urbanist SemiBold"/>
                <a:cs typeface="Urbanist SemiBold"/>
                <a:sym typeface="Urbanist SemiBold"/>
              </a:rPr>
              <a:t>Organización certificadora  •  2015</a:t>
            </a:r>
            <a:endParaRPr sz="900">
              <a:solidFill>
                <a:srgbClr val="666666"/>
              </a:solidFill>
              <a:latin typeface="Urbanist SemiBold"/>
              <a:ea typeface="Urbanist SemiBold"/>
              <a:cs typeface="Urbanist SemiBold"/>
              <a:sym typeface="Urbanist SemiBold"/>
            </a:endParaRPr>
          </a:p>
        </p:txBody>
      </p:sp>
      <p:sp>
        <p:nvSpPr>
          <p:cNvPr id="140" name="Google Shape;140;p13"/>
          <p:cNvSpPr txBox="1"/>
          <p:nvPr/>
        </p:nvSpPr>
        <p:spPr>
          <a:xfrm>
            <a:off x="2762075" y="9331787"/>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Urbanist SemiBold"/>
                <a:ea typeface="Urbanist SemiBold"/>
                <a:cs typeface="Urbanist SemiBold"/>
                <a:sym typeface="Urbanist SemiBold"/>
              </a:rPr>
              <a:t>Certificación académica</a:t>
            </a:r>
            <a:endParaRPr sz="900">
              <a:solidFill>
                <a:srgbClr val="25282D"/>
              </a:solidFill>
              <a:latin typeface="Urbanist SemiBold"/>
              <a:ea typeface="Urbanist SemiBold"/>
              <a:cs typeface="Urbanist SemiBold"/>
              <a:sym typeface="Urbanist SemiBold"/>
            </a:endParaRPr>
          </a:p>
        </p:txBody>
      </p:sp>
      <p:sp>
        <p:nvSpPr>
          <p:cNvPr id="141" name="Google Shape;141;p13"/>
          <p:cNvSpPr txBox="1"/>
          <p:nvPr/>
        </p:nvSpPr>
        <p:spPr>
          <a:xfrm>
            <a:off x="2762075" y="9519506"/>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Urbanist SemiBold"/>
                <a:ea typeface="Urbanist SemiBold"/>
                <a:cs typeface="Urbanist SemiBold"/>
                <a:sym typeface="Urbanist SemiBold"/>
              </a:rPr>
              <a:t>Organización certificadora  •  2015</a:t>
            </a:r>
            <a:endParaRPr sz="900">
              <a:solidFill>
                <a:srgbClr val="666666"/>
              </a:solidFill>
              <a:latin typeface="Urbanist SemiBold"/>
              <a:ea typeface="Urbanist SemiBold"/>
              <a:cs typeface="Urbanist SemiBold"/>
              <a:sym typeface="Urbanist SemiBold"/>
            </a:endParaRPr>
          </a:p>
        </p:txBody>
      </p:sp>
      <p:sp>
        <p:nvSpPr>
          <p:cNvPr id="142" name="Google Shape;142;p13"/>
          <p:cNvSpPr txBox="1"/>
          <p:nvPr/>
        </p:nvSpPr>
        <p:spPr>
          <a:xfrm>
            <a:off x="2762075" y="9858912"/>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Urbanist SemiBold"/>
                <a:ea typeface="Urbanist SemiBold"/>
                <a:cs typeface="Urbanist SemiBold"/>
                <a:sym typeface="Urbanist SemiBold"/>
              </a:rPr>
              <a:t>Certificación académica</a:t>
            </a:r>
            <a:endParaRPr sz="900">
              <a:solidFill>
                <a:srgbClr val="25282D"/>
              </a:solidFill>
              <a:latin typeface="Urbanist SemiBold"/>
              <a:ea typeface="Urbanist SemiBold"/>
              <a:cs typeface="Urbanist SemiBold"/>
              <a:sym typeface="Urbanist SemiBold"/>
            </a:endParaRPr>
          </a:p>
        </p:txBody>
      </p:sp>
      <p:sp>
        <p:nvSpPr>
          <p:cNvPr id="143" name="Google Shape;143;p13"/>
          <p:cNvSpPr txBox="1"/>
          <p:nvPr/>
        </p:nvSpPr>
        <p:spPr>
          <a:xfrm>
            <a:off x="2762075" y="10046631"/>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Urbanist SemiBold"/>
                <a:ea typeface="Urbanist SemiBold"/>
                <a:cs typeface="Urbanist SemiBold"/>
                <a:sym typeface="Urbanist SemiBold"/>
              </a:rPr>
              <a:t>Organización certificadora  •  2015</a:t>
            </a:r>
            <a:endParaRPr sz="900">
              <a:solidFill>
                <a:srgbClr val="666666"/>
              </a:solidFill>
              <a:latin typeface="Urbanist SemiBold"/>
              <a:ea typeface="Urbanist SemiBold"/>
              <a:cs typeface="Urbanist SemiBold"/>
              <a:sym typeface="Urbanist SemiBold"/>
            </a:endParaRPr>
          </a:p>
        </p:txBody>
      </p:sp>
      <p:sp>
        <p:nvSpPr>
          <p:cNvPr id="144" name="Google Shape;144;p13"/>
          <p:cNvSpPr/>
          <p:nvPr/>
        </p:nvSpPr>
        <p:spPr>
          <a:xfrm>
            <a:off x="5158372" y="8311162"/>
            <a:ext cx="2037600" cy="270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Medium"/>
              <a:ea typeface="Urbanist Medium"/>
              <a:cs typeface="Urbanist Medium"/>
              <a:sym typeface="Urbanist Medium"/>
            </a:endParaRPr>
          </a:p>
        </p:txBody>
      </p:sp>
      <p:sp>
        <p:nvSpPr>
          <p:cNvPr id="145" name="Google Shape;145;p13"/>
          <p:cNvSpPr txBox="1"/>
          <p:nvPr/>
        </p:nvSpPr>
        <p:spPr>
          <a:xfrm>
            <a:off x="5304750" y="8354796"/>
            <a:ext cx="15675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200">
                <a:solidFill>
                  <a:srgbClr val="F3F3F3"/>
                </a:solidFill>
                <a:latin typeface="Urbanist Medium"/>
                <a:ea typeface="Urbanist Medium"/>
                <a:cs typeface="Urbanist Medium"/>
                <a:sym typeface="Urbanist Medium"/>
              </a:rPr>
              <a:t>REFERENCIAS</a:t>
            </a:r>
            <a:endParaRPr sz="1200">
              <a:solidFill>
                <a:srgbClr val="F3F3F3"/>
              </a:solidFill>
              <a:latin typeface="Urbanist Medium"/>
              <a:ea typeface="Urbanist Medium"/>
              <a:cs typeface="Urbanist Medium"/>
              <a:sym typeface="Urbanist Medium"/>
            </a:endParaRPr>
          </a:p>
        </p:txBody>
      </p:sp>
      <p:sp>
        <p:nvSpPr>
          <p:cNvPr id="146" name="Google Shape;146;p13"/>
          <p:cNvSpPr txBox="1"/>
          <p:nvPr/>
        </p:nvSpPr>
        <p:spPr>
          <a:xfrm>
            <a:off x="5162400" y="8803162"/>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Urbanist SemiBold"/>
                <a:ea typeface="Urbanist SemiBold"/>
                <a:cs typeface="Urbanist SemiBold"/>
                <a:sym typeface="Urbanist SemiBold"/>
              </a:rPr>
              <a:t>Nombre Apellidos</a:t>
            </a:r>
            <a:endParaRPr sz="900">
              <a:solidFill>
                <a:srgbClr val="000000"/>
              </a:solidFill>
              <a:latin typeface="Urbanist SemiBold"/>
              <a:ea typeface="Urbanist SemiBold"/>
              <a:cs typeface="Urbanist SemiBold"/>
              <a:sym typeface="Urbanist SemiBold"/>
            </a:endParaRPr>
          </a:p>
        </p:txBody>
      </p:sp>
      <p:sp>
        <p:nvSpPr>
          <p:cNvPr id="147" name="Google Shape;147;p13"/>
          <p:cNvSpPr txBox="1"/>
          <p:nvPr/>
        </p:nvSpPr>
        <p:spPr>
          <a:xfrm>
            <a:off x="5162400" y="8992406"/>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Urbanist SemiBold"/>
                <a:ea typeface="Urbanist SemiBold"/>
                <a:cs typeface="Urbanist SemiBold"/>
                <a:sym typeface="Urbanist SemiBold"/>
              </a:rPr>
              <a:t>Puesto  •  Compañía</a:t>
            </a:r>
            <a:endParaRPr sz="900">
              <a:solidFill>
                <a:srgbClr val="666666"/>
              </a:solidFill>
              <a:latin typeface="Urbanist SemiBold"/>
              <a:ea typeface="Urbanist SemiBold"/>
              <a:cs typeface="Urbanist SemiBold"/>
              <a:sym typeface="Urbanist SemiBold"/>
            </a:endParaRPr>
          </a:p>
        </p:txBody>
      </p:sp>
      <p:sp>
        <p:nvSpPr>
          <p:cNvPr id="148" name="Google Shape;148;p13"/>
          <p:cNvSpPr txBox="1"/>
          <p:nvPr/>
        </p:nvSpPr>
        <p:spPr>
          <a:xfrm>
            <a:off x="5162400" y="9201206"/>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Urbanist"/>
                <a:ea typeface="Urbanist"/>
                <a:cs typeface="Urbanist"/>
                <a:sym typeface="Urbanist"/>
              </a:rPr>
              <a:t>E: email@email.com</a:t>
            </a:r>
            <a:endParaRPr sz="800">
              <a:solidFill>
                <a:srgbClr val="666666"/>
              </a:solidFill>
              <a:latin typeface="Urbanist"/>
              <a:ea typeface="Urbanist"/>
              <a:cs typeface="Urbanist"/>
              <a:sym typeface="Urbanist"/>
            </a:endParaRPr>
          </a:p>
        </p:txBody>
      </p:sp>
      <p:sp>
        <p:nvSpPr>
          <p:cNvPr id="149" name="Google Shape;149;p13"/>
          <p:cNvSpPr txBox="1"/>
          <p:nvPr/>
        </p:nvSpPr>
        <p:spPr>
          <a:xfrm>
            <a:off x="5162400" y="9357281"/>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Urbanist"/>
                <a:ea typeface="Urbanist"/>
                <a:cs typeface="Urbanist"/>
                <a:sym typeface="Urbanist"/>
              </a:rPr>
              <a:t>T: +34 123 456 789</a:t>
            </a:r>
            <a:endParaRPr sz="800">
              <a:solidFill>
                <a:srgbClr val="666666"/>
              </a:solidFill>
              <a:latin typeface="Urbanist"/>
              <a:ea typeface="Urbanist"/>
              <a:cs typeface="Urbanist"/>
              <a:sym typeface="Urbanist"/>
            </a:endParaRPr>
          </a:p>
        </p:txBody>
      </p:sp>
      <p:sp>
        <p:nvSpPr>
          <p:cNvPr id="150" name="Google Shape;150;p13"/>
          <p:cNvSpPr txBox="1"/>
          <p:nvPr/>
        </p:nvSpPr>
        <p:spPr>
          <a:xfrm>
            <a:off x="5162400" y="9653187"/>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Urbanist SemiBold"/>
                <a:ea typeface="Urbanist SemiBold"/>
                <a:cs typeface="Urbanist SemiBold"/>
                <a:sym typeface="Urbanist SemiBold"/>
              </a:rPr>
              <a:t>Nombre Apellidos</a:t>
            </a:r>
            <a:endParaRPr sz="900">
              <a:solidFill>
                <a:srgbClr val="000000"/>
              </a:solidFill>
              <a:latin typeface="Urbanist SemiBold"/>
              <a:ea typeface="Urbanist SemiBold"/>
              <a:cs typeface="Urbanist SemiBold"/>
              <a:sym typeface="Urbanist SemiBold"/>
            </a:endParaRPr>
          </a:p>
        </p:txBody>
      </p:sp>
      <p:sp>
        <p:nvSpPr>
          <p:cNvPr id="151" name="Google Shape;151;p13"/>
          <p:cNvSpPr txBox="1"/>
          <p:nvPr/>
        </p:nvSpPr>
        <p:spPr>
          <a:xfrm>
            <a:off x="5162400" y="9842431"/>
            <a:ext cx="2037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Urbanist SemiBold"/>
                <a:ea typeface="Urbanist SemiBold"/>
                <a:cs typeface="Urbanist SemiBold"/>
                <a:sym typeface="Urbanist SemiBold"/>
              </a:rPr>
              <a:t>Puesto  •  Compañía</a:t>
            </a:r>
            <a:endParaRPr sz="900">
              <a:solidFill>
                <a:srgbClr val="666666"/>
              </a:solidFill>
              <a:latin typeface="Urbanist SemiBold"/>
              <a:ea typeface="Urbanist SemiBold"/>
              <a:cs typeface="Urbanist SemiBold"/>
              <a:sym typeface="Urbanist SemiBold"/>
            </a:endParaRPr>
          </a:p>
        </p:txBody>
      </p:sp>
      <p:sp>
        <p:nvSpPr>
          <p:cNvPr id="152" name="Google Shape;152;p13"/>
          <p:cNvSpPr txBox="1"/>
          <p:nvPr/>
        </p:nvSpPr>
        <p:spPr>
          <a:xfrm>
            <a:off x="5162400" y="10051231"/>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Urbanist"/>
                <a:ea typeface="Urbanist"/>
                <a:cs typeface="Urbanist"/>
                <a:sym typeface="Urbanist"/>
              </a:rPr>
              <a:t>E: email@email.com</a:t>
            </a:r>
            <a:endParaRPr sz="800">
              <a:solidFill>
                <a:srgbClr val="666666"/>
              </a:solidFill>
              <a:latin typeface="Urbanist"/>
              <a:ea typeface="Urbanist"/>
              <a:cs typeface="Urbanist"/>
              <a:sym typeface="Urbanist"/>
            </a:endParaRPr>
          </a:p>
        </p:txBody>
      </p:sp>
      <p:sp>
        <p:nvSpPr>
          <p:cNvPr id="153" name="Google Shape;153;p13"/>
          <p:cNvSpPr txBox="1"/>
          <p:nvPr/>
        </p:nvSpPr>
        <p:spPr>
          <a:xfrm>
            <a:off x="5162400" y="10207306"/>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Urbanist"/>
                <a:ea typeface="Urbanist"/>
                <a:cs typeface="Urbanist"/>
                <a:sym typeface="Urbanist"/>
              </a:rPr>
              <a:t>T: +34 123 456 789</a:t>
            </a:r>
            <a:endParaRPr sz="800">
              <a:solidFill>
                <a:srgbClr val="666666"/>
              </a:solidFill>
              <a:latin typeface="Urbanist"/>
              <a:ea typeface="Urbanist"/>
              <a:cs typeface="Urbanist"/>
              <a:sym typeface="Urbanist"/>
            </a:endParaRPr>
          </a:p>
        </p:txBody>
      </p:sp>
      <p:pic>
        <p:nvPicPr>
          <p:cNvPr id="154" name="Google Shape;154;p13" title="Leonardo_Kino_XL_Portrait_of_a_confident_Mexican_woman_standin_2.jpg"/>
          <p:cNvPicPr preferRelativeResize="0"/>
          <p:nvPr/>
        </p:nvPicPr>
        <p:blipFill rotWithShape="1">
          <a:blip r:embed="rId3">
            <a:alphaModFix/>
          </a:blip>
          <a:srcRect b="50097" l="7257" r="5831" t="7676"/>
          <a:stretch/>
        </p:blipFill>
        <p:spPr>
          <a:xfrm>
            <a:off x="5162275" y="360000"/>
            <a:ext cx="2037600" cy="990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