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Cabin SemiBold"/>
      <p:regular r:id="rId7"/>
      <p:bold r:id="rId8"/>
      <p:italic r:id="rId9"/>
      <p:boldItalic r:id="rId10"/>
    </p:embeddedFont>
    <p:embeddedFont>
      <p:font typeface="Arimo"/>
      <p:regular r:id="rId11"/>
      <p:bold r:id="rId12"/>
      <p:italic r:id="rId13"/>
      <p:boldItalic r:id="rId14"/>
    </p:embeddedFont>
    <p:embeddedFont>
      <p:font typeface="Cabin"/>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40">
          <p15:clr>
            <a:srgbClr val="747775"/>
          </p15:clr>
        </p15:guide>
        <p15:guide id="2" pos="431">
          <p15:clr>
            <a:srgbClr val="747775"/>
          </p15:clr>
        </p15:guide>
        <p15:guide id="3" pos="4331">
          <p15:clr>
            <a:srgbClr val="747775"/>
          </p15:clr>
        </p15:guide>
        <p15:guide id="4" pos="4422">
          <p15:clr>
            <a:srgbClr val="747775"/>
          </p15:clr>
        </p15:guide>
        <p15:guide id="5" pos="1132">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40"/>
        <p:guide pos="431"/>
        <p:guide pos="4331"/>
        <p:guide pos="4422"/>
        <p:guide pos="1132"/>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Arimo-regular.fntdata"/><Relationship Id="rId10" Type="http://schemas.openxmlformats.org/officeDocument/2006/relationships/font" Target="fonts/CabinSemiBold-boldItalic.fntdata"/><Relationship Id="rId13" Type="http://schemas.openxmlformats.org/officeDocument/2006/relationships/font" Target="fonts/Arimo-italic.fntdata"/><Relationship Id="rId12" Type="http://schemas.openxmlformats.org/officeDocument/2006/relationships/font" Target="fonts/Arimo-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CabinSemiBold-italic.fntdata"/><Relationship Id="rId15" Type="http://schemas.openxmlformats.org/officeDocument/2006/relationships/font" Target="fonts/Cabin-regular.fntdata"/><Relationship Id="rId14" Type="http://schemas.openxmlformats.org/officeDocument/2006/relationships/font" Target="fonts/Arimo-boldItalic.fntdata"/><Relationship Id="rId17" Type="http://schemas.openxmlformats.org/officeDocument/2006/relationships/font" Target="fonts/Cabin-italic.fntdata"/><Relationship Id="rId16" Type="http://schemas.openxmlformats.org/officeDocument/2006/relationships/font" Target="fonts/Cabin-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Cabin-boldItalic.fntdata"/><Relationship Id="rId7" Type="http://schemas.openxmlformats.org/officeDocument/2006/relationships/font" Target="fonts/CabinSemiBold-regular.fntdata"/><Relationship Id="rId8" Type="http://schemas.openxmlformats.org/officeDocument/2006/relationships/font" Target="fonts/Cabin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10000" y="0"/>
            <a:ext cx="270000" cy="106920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p:nvPr/>
        </p:nvSpPr>
        <p:spPr>
          <a:xfrm>
            <a:off x="537625" y="1022125"/>
            <a:ext cx="1260000" cy="270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6" name="Google Shape;56;p13"/>
          <p:cNvSpPr/>
          <p:nvPr/>
        </p:nvSpPr>
        <p:spPr>
          <a:xfrm>
            <a:off x="537632" y="421925"/>
            <a:ext cx="4428000" cy="540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7" name="Google Shape;57;p13"/>
          <p:cNvSpPr txBox="1"/>
          <p:nvPr/>
        </p:nvSpPr>
        <p:spPr>
          <a:xfrm>
            <a:off x="684000" y="484175"/>
            <a:ext cx="4542300" cy="4155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2700">
                <a:latin typeface="Cabin"/>
                <a:ea typeface="Cabin"/>
                <a:cs typeface="Cabin"/>
                <a:sym typeface="Cabin"/>
              </a:rPr>
              <a:t>MARTINA ROMINA NIEVES</a:t>
            </a:r>
            <a:endParaRPr b="1" sz="2700">
              <a:latin typeface="Cabin"/>
              <a:ea typeface="Cabin"/>
              <a:cs typeface="Cabin"/>
              <a:sym typeface="Cabin"/>
            </a:endParaRPr>
          </a:p>
        </p:txBody>
      </p:sp>
      <p:sp>
        <p:nvSpPr>
          <p:cNvPr id="58" name="Google Shape;58;p13"/>
          <p:cNvSpPr txBox="1"/>
          <p:nvPr/>
        </p:nvSpPr>
        <p:spPr>
          <a:xfrm>
            <a:off x="684000" y="1065750"/>
            <a:ext cx="1403700" cy="184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s" sz="1200">
                <a:latin typeface="Cabin"/>
                <a:ea typeface="Cabin"/>
                <a:cs typeface="Cabin"/>
                <a:sym typeface="Cabin"/>
              </a:rPr>
              <a:t>PROFESIÓN</a:t>
            </a:r>
            <a:endParaRPr b="1" sz="1200">
              <a:latin typeface="Cabin"/>
              <a:ea typeface="Cabin"/>
              <a:cs typeface="Cabin"/>
              <a:sym typeface="Cabin"/>
            </a:endParaRPr>
          </a:p>
        </p:txBody>
      </p:sp>
      <p:sp>
        <p:nvSpPr>
          <p:cNvPr id="59" name="Google Shape;59;p13"/>
          <p:cNvSpPr txBox="1"/>
          <p:nvPr/>
        </p:nvSpPr>
        <p:spPr>
          <a:xfrm>
            <a:off x="2075250" y="1080175"/>
            <a:ext cx="48006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1000">
                <a:solidFill>
                  <a:srgbClr val="666666"/>
                </a:solidFill>
                <a:latin typeface="Cabin"/>
                <a:ea typeface="Cabin"/>
                <a:cs typeface="Cabin"/>
                <a:sym typeface="Cabin"/>
              </a:rPr>
              <a:t>T: </a:t>
            </a:r>
            <a:r>
              <a:rPr lang="es" sz="1000">
                <a:solidFill>
                  <a:srgbClr val="666666"/>
                </a:solidFill>
                <a:latin typeface="Cabin"/>
                <a:ea typeface="Cabin"/>
                <a:cs typeface="Cabin"/>
                <a:sym typeface="Cabin"/>
              </a:rPr>
              <a:t> +34 123 456 789  </a:t>
            </a:r>
            <a:r>
              <a:rPr lang="es" sz="1000">
                <a:solidFill>
                  <a:srgbClr val="666666"/>
                </a:solidFill>
                <a:latin typeface="Cabin"/>
                <a:ea typeface="Cabin"/>
                <a:cs typeface="Cabin"/>
                <a:sym typeface="Cabin"/>
              </a:rPr>
              <a:t>•</a:t>
            </a:r>
            <a:r>
              <a:rPr lang="es" sz="1000">
                <a:solidFill>
                  <a:srgbClr val="666666"/>
                </a:solidFill>
                <a:latin typeface="Cabin"/>
                <a:ea typeface="Cabin"/>
                <a:cs typeface="Cabin"/>
                <a:sym typeface="Cabin"/>
              </a:rPr>
              <a:t>  </a:t>
            </a:r>
            <a:r>
              <a:rPr b="1" lang="es" sz="1000">
                <a:solidFill>
                  <a:srgbClr val="666666"/>
                </a:solidFill>
                <a:latin typeface="Cabin"/>
                <a:ea typeface="Cabin"/>
                <a:cs typeface="Cabin"/>
                <a:sym typeface="Cabin"/>
              </a:rPr>
              <a:t>E:</a:t>
            </a:r>
            <a:r>
              <a:rPr lang="es" sz="1000">
                <a:solidFill>
                  <a:srgbClr val="666666"/>
                </a:solidFill>
                <a:latin typeface="Cabin"/>
                <a:ea typeface="Cabin"/>
                <a:cs typeface="Cabin"/>
                <a:sym typeface="Cabin"/>
              </a:rPr>
              <a:t> email@email.com  </a:t>
            </a:r>
            <a:r>
              <a:rPr lang="es" sz="1000">
                <a:solidFill>
                  <a:srgbClr val="666666"/>
                </a:solidFill>
                <a:latin typeface="Cabin"/>
                <a:ea typeface="Cabin"/>
                <a:cs typeface="Cabin"/>
                <a:sym typeface="Cabin"/>
              </a:rPr>
              <a:t>•</a:t>
            </a:r>
            <a:r>
              <a:rPr lang="es" sz="1000">
                <a:solidFill>
                  <a:srgbClr val="666666"/>
                </a:solidFill>
                <a:latin typeface="Cabin"/>
                <a:ea typeface="Cabin"/>
                <a:cs typeface="Cabin"/>
                <a:sym typeface="Cabin"/>
              </a:rPr>
              <a:t>   </a:t>
            </a:r>
            <a:r>
              <a:rPr b="1" lang="es" sz="1000">
                <a:solidFill>
                  <a:srgbClr val="666666"/>
                </a:solidFill>
                <a:latin typeface="Cabin"/>
                <a:ea typeface="Cabin"/>
                <a:cs typeface="Cabin"/>
                <a:sym typeface="Cabin"/>
              </a:rPr>
              <a:t>D:</a:t>
            </a:r>
            <a:r>
              <a:rPr lang="es" sz="1000">
                <a:solidFill>
                  <a:srgbClr val="666666"/>
                </a:solidFill>
                <a:latin typeface="Cabin"/>
                <a:ea typeface="Cabin"/>
                <a:cs typeface="Cabin"/>
                <a:sym typeface="Cabin"/>
              </a:rPr>
              <a:t> Ciudad, CP 00000  </a:t>
            </a:r>
            <a:r>
              <a:rPr lang="es" sz="1000">
                <a:solidFill>
                  <a:srgbClr val="666666"/>
                </a:solidFill>
                <a:latin typeface="Cabin"/>
                <a:ea typeface="Cabin"/>
                <a:cs typeface="Cabin"/>
                <a:sym typeface="Cabin"/>
              </a:rPr>
              <a:t>•</a:t>
            </a:r>
            <a:r>
              <a:rPr lang="es" sz="1000">
                <a:solidFill>
                  <a:srgbClr val="666666"/>
                </a:solidFill>
                <a:latin typeface="Cabin"/>
                <a:ea typeface="Cabin"/>
                <a:cs typeface="Cabin"/>
                <a:sym typeface="Cabin"/>
              </a:rPr>
              <a:t>  </a:t>
            </a:r>
            <a:r>
              <a:rPr b="1" lang="es" sz="1000">
                <a:solidFill>
                  <a:srgbClr val="666666"/>
                </a:solidFill>
                <a:latin typeface="Cabin"/>
                <a:ea typeface="Cabin"/>
                <a:cs typeface="Cabin"/>
                <a:sym typeface="Cabin"/>
              </a:rPr>
              <a:t>W:</a:t>
            </a:r>
            <a:r>
              <a:rPr lang="es" sz="1000">
                <a:solidFill>
                  <a:srgbClr val="666666"/>
                </a:solidFill>
                <a:latin typeface="Cabin"/>
                <a:ea typeface="Cabin"/>
                <a:cs typeface="Cabin"/>
                <a:sym typeface="Cabin"/>
              </a:rPr>
              <a:t> tuweb.com</a:t>
            </a:r>
            <a:endParaRPr sz="1000">
              <a:solidFill>
                <a:srgbClr val="666666"/>
              </a:solidFill>
              <a:latin typeface="Cabin"/>
              <a:ea typeface="Cabin"/>
              <a:cs typeface="Cabin"/>
              <a:sym typeface="Cabin"/>
            </a:endParaRPr>
          </a:p>
        </p:txBody>
      </p:sp>
      <p:sp>
        <p:nvSpPr>
          <p:cNvPr id="60" name="Google Shape;60;p13"/>
          <p:cNvSpPr txBox="1"/>
          <p:nvPr/>
        </p:nvSpPr>
        <p:spPr>
          <a:xfrm>
            <a:off x="1796425" y="9853200"/>
            <a:ext cx="50781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Arimo"/>
                <a:ea typeface="Arimo"/>
                <a:cs typeface="Arimo"/>
                <a:sym typeface="Arimo"/>
              </a:rPr>
              <a:t>Habilidad 1</a:t>
            </a:r>
            <a:r>
              <a:rPr lang="es" sz="900">
                <a:solidFill>
                  <a:srgbClr val="666666"/>
                </a:solidFill>
                <a:latin typeface="Cabin"/>
                <a:ea typeface="Cabin"/>
                <a:cs typeface="Cabin"/>
                <a:sym typeface="Cabin"/>
              </a:rPr>
              <a:t>  •  </a:t>
            </a:r>
            <a:r>
              <a:rPr lang="es" sz="900">
                <a:solidFill>
                  <a:srgbClr val="666666"/>
                </a:solidFill>
                <a:latin typeface="Arimo"/>
                <a:ea typeface="Arimo"/>
                <a:cs typeface="Arimo"/>
                <a:sym typeface="Arimo"/>
              </a:rPr>
              <a:t>Habilidad 2</a:t>
            </a:r>
            <a:r>
              <a:rPr lang="es" sz="900">
                <a:solidFill>
                  <a:srgbClr val="666666"/>
                </a:solidFill>
                <a:latin typeface="Cabin"/>
                <a:ea typeface="Cabin"/>
                <a:cs typeface="Cabin"/>
                <a:sym typeface="Cabin"/>
              </a:rPr>
              <a:t>  •  </a:t>
            </a:r>
            <a:r>
              <a:rPr lang="es" sz="900">
                <a:solidFill>
                  <a:srgbClr val="666666"/>
                </a:solidFill>
                <a:latin typeface="Arimo"/>
                <a:ea typeface="Arimo"/>
                <a:cs typeface="Arimo"/>
                <a:sym typeface="Arimo"/>
              </a:rPr>
              <a:t>Habilidad 3</a:t>
            </a:r>
            <a:r>
              <a:rPr lang="es" sz="900">
                <a:solidFill>
                  <a:srgbClr val="666666"/>
                </a:solidFill>
                <a:latin typeface="Cabin"/>
                <a:ea typeface="Cabin"/>
                <a:cs typeface="Cabin"/>
                <a:sym typeface="Cabin"/>
              </a:rPr>
              <a:t>  •  </a:t>
            </a:r>
            <a:r>
              <a:rPr lang="es" sz="900">
                <a:solidFill>
                  <a:srgbClr val="666666"/>
                </a:solidFill>
                <a:latin typeface="Arimo"/>
                <a:ea typeface="Arimo"/>
                <a:cs typeface="Arimo"/>
                <a:sym typeface="Arimo"/>
              </a:rPr>
              <a:t>Habilidad 4</a:t>
            </a:r>
            <a:r>
              <a:rPr lang="es" sz="900">
                <a:solidFill>
                  <a:srgbClr val="666666"/>
                </a:solidFill>
                <a:latin typeface="Cabin"/>
                <a:ea typeface="Cabin"/>
                <a:cs typeface="Cabin"/>
                <a:sym typeface="Cabin"/>
              </a:rPr>
              <a:t>  •  </a:t>
            </a:r>
            <a:r>
              <a:rPr lang="es" sz="900">
                <a:solidFill>
                  <a:srgbClr val="666666"/>
                </a:solidFill>
                <a:latin typeface="Arimo"/>
                <a:ea typeface="Arimo"/>
                <a:cs typeface="Arimo"/>
                <a:sym typeface="Arimo"/>
              </a:rPr>
              <a:t>Habilidad 5</a:t>
            </a:r>
            <a:r>
              <a:rPr lang="es" sz="900">
                <a:solidFill>
                  <a:srgbClr val="666666"/>
                </a:solidFill>
                <a:latin typeface="Cabin"/>
                <a:ea typeface="Cabin"/>
                <a:cs typeface="Cabin"/>
                <a:sym typeface="Cabin"/>
              </a:rPr>
              <a:t>  •  </a:t>
            </a:r>
            <a:r>
              <a:rPr lang="es" sz="900">
                <a:solidFill>
                  <a:srgbClr val="666666"/>
                </a:solidFill>
                <a:latin typeface="Arimo"/>
                <a:ea typeface="Arimo"/>
                <a:cs typeface="Arimo"/>
                <a:sym typeface="Arimo"/>
              </a:rPr>
              <a:t>Habilidad 6</a:t>
            </a:r>
            <a:r>
              <a:rPr lang="es" sz="900">
                <a:solidFill>
                  <a:srgbClr val="666666"/>
                </a:solidFill>
                <a:latin typeface="Cabin"/>
                <a:ea typeface="Cabin"/>
                <a:cs typeface="Cabin"/>
                <a:sym typeface="Cabin"/>
              </a:rPr>
              <a:t>  •  Habilidad 7</a:t>
            </a:r>
            <a:endParaRPr sz="900">
              <a:solidFill>
                <a:srgbClr val="666666"/>
              </a:solidFill>
              <a:latin typeface="Arimo"/>
              <a:ea typeface="Arimo"/>
              <a:cs typeface="Arimo"/>
              <a:sym typeface="Arimo"/>
            </a:endParaRPr>
          </a:p>
        </p:txBody>
      </p:sp>
      <p:sp>
        <p:nvSpPr>
          <p:cNvPr id="61" name="Google Shape;61;p13"/>
          <p:cNvSpPr txBox="1"/>
          <p:nvPr/>
        </p:nvSpPr>
        <p:spPr>
          <a:xfrm>
            <a:off x="1797625" y="3430200"/>
            <a:ext cx="50781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25282D"/>
                </a:solidFill>
                <a:latin typeface="Cabin SemiBold"/>
                <a:ea typeface="Cabin SemiBold"/>
                <a:cs typeface="Cabin SemiBold"/>
                <a:sym typeface="Cabin SemiBold"/>
              </a:rPr>
              <a:t>Título del puesto de trabajo</a:t>
            </a:r>
            <a:endParaRPr sz="1000">
              <a:solidFill>
                <a:srgbClr val="25282D"/>
              </a:solidFill>
              <a:latin typeface="Cabin SemiBold"/>
              <a:ea typeface="Cabin SemiBold"/>
              <a:cs typeface="Cabin SemiBold"/>
              <a:sym typeface="Cabin SemiBold"/>
            </a:endParaRPr>
          </a:p>
        </p:txBody>
      </p:sp>
      <p:sp>
        <p:nvSpPr>
          <p:cNvPr id="62" name="Google Shape;62;p13"/>
          <p:cNvSpPr txBox="1"/>
          <p:nvPr/>
        </p:nvSpPr>
        <p:spPr>
          <a:xfrm>
            <a:off x="1797625" y="3644675"/>
            <a:ext cx="50781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Cabin"/>
                <a:ea typeface="Cabin"/>
                <a:cs typeface="Cabin"/>
                <a:sym typeface="Cabin"/>
              </a:rPr>
              <a:t>Nombre empresa</a:t>
            </a:r>
            <a:r>
              <a:rPr lang="es" sz="900">
                <a:solidFill>
                  <a:srgbClr val="25282D"/>
                </a:solidFill>
                <a:latin typeface="Cabin"/>
                <a:ea typeface="Cabin"/>
                <a:cs typeface="Cabin"/>
                <a:sym typeface="Cabin"/>
              </a:rPr>
              <a:t>  •  Ciudad</a:t>
            </a:r>
            <a:endParaRPr sz="900">
              <a:solidFill>
                <a:srgbClr val="25282D"/>
              </a:solidFill>
              <a:latin typeface="Cabin"/>
              <a:ea typeface="Cabin"/>
              <a:cs typeface="Cabin"/>
              <a:sym typeface="Cabin"/>
            </a:endParaRPr>
          </a:p>
        </p:txBody>
      </p:sp>
      <p:sp>
        <p:nvSpPr>
          <p:cNvPr id="63" name="Google Shape;63;p13"/>
          <p:cNvSpPr txBox="1"/>
          <p:nvPr/>
        </p:nvSpPr>
        <p:spPr>
          <a:xfrm>
            <a:off x="1797625" y="3898200"/>
            <a:ext cx="5078100" cy="457200"/>
          </a:xfrm>
          <a:prstGeom prst="rect">
            <a:avLst/>
          </a:prstGeom>
          <a:noFill/>
          <a:ln>
            <a:noFill/>
          </a:ln>
        </p:spPr>
        <p:txBody>
          <a:bodyPr anchorCtr="0" anchor="t" bIns="0" lIns="0" spcFirstLastPara="1" rIns="0" wrap="square" tIns="0">
            <a:spAutoFit/>
          </a:bodyPr>
          <a:lstStyle/>
          <a:p>
            <a:pPr indent="-201150" lvl="0" marL="198000" rtl="0" algn="just">
              <a:lnSpc>
                <a:spcPct val="115000"/>
              </a:lnSpc>
              <a:spcBef>
                <a:spcPts val="0"/>
              </a:spcBef>
              <a:spcAft>
                <a:spcPts val="0"/>
              </a:spcAft>
              <a:buClr>
                <a:srgbClr val="25282D"/>
              </a:buClr>
              <a:buSzPts val="900"/>
              <a:buFont typeface="Cabin"/>
              <a:buChar char="●"/>
            </a:pPr>
            <a:r>
              <a:rPr lang="es" sz="900">
                <a:solidFill>
                  <a:srgbClr val="666666"/>
                </a:solidFill>
                <a:latin typeface="Cabin"/>
                <a:ea typeface="Cabin"/>
                <a:cs typeface="Cabin"/>
                <a:sym typeface="Cabin"/>
              </a:rPr>
              <a:t>Desarrollo y optimización de circuitos electrónicos para sistemas de telecomunicaciones.</a:t>
            </a:r>
            <a:endParaRPr sz="900">
              <a:solidFill>
                <a:srgbClr val="666666"/>
              </a:solidFill>
              <a:latin typeface="Cabin"/>
              <a:ea typeface="Cabin"/>
              <a:cs typeface="Cabin"/>
              <a:sym typeface="Cabin"/>
            </a:endParaRPr>
          </a:p>
          <a:p>
            <a:pPr indent="-201150" lvl="0" marL="198000" rtl="0" algn="just">
              <a:lnSpc>
                <a:spcPct val="115000"/>
              </a:lnSpc>
              <a:spcBef>
                <a:spcPts val="0"/>
              </a:spcBef>
              <a:spcAft>
                <a:spcPts val="0"/>
              </a:spcAft>
              <a:buClr>
                <a:srgbClr val="25282D"/>
              </a:buClr>
              <a:buSzPts val="900"/>
              <a:buFont typeface="Cabin"/>
              <a:buChar char="●"/>
            </a:pPr>
            <a:r>
              <a:rPr lang="es" sz="900">
                <a:solidFill>
                  <a:srgbClr val="666666"/>
                </a:solidFill>
                <a:latin typeface="Cabin"/>
                <a:ea typeface="Cabin"/>
                <a:cs typeface="Cabin"/>
                <a:sym typeface="Cabin"/>
              </a:rPr>
              <a:t>Implementación de protocolos de comunicación IoT en redes industriales.</a:t>
            </a:r>
            <a:endParaRPr sz="900">
              <a:solidFill>
                <a:srgbClr val="666666"/>
              </a:solidFill>
              <a:latin typeface="Cabin"/>
              <a:ea typeface="Cabin"/>
              <a:cs typeface="Cabin"/>
              <a:sym typeface="Cabin"/>
            </a:endParaRPr>
          </a:p>
          <a:p>
            <a:pPr indent="-201150" lvl="0" marL="198000" rtl="0" algn="just">
              <a:lnSpc>
                <a:spcPct val="115000"/>
              </a:lnSpc>
              <a:spcBef>
                <a:spcPts val="0"/>
              </a:spcBef>
              <a:spcAft>
                <a:spcPts val="0"/>
              </a:spcAft>
              <a:buClr>
                <a:srgbClr val="25282D"/>
              </a:buClr>
              <a:buSzPts val="900"/>
              <a:buFont typeface="Cabin"/>
              <a:buChar char="●"/>
            </a:pPr>
            <a:r>
              <a:rPr lang="es" sz="900">
                <a:solidFill>
                  <a:srgbClr val="666666"/>
                </a:solidFill>
                <a:latin typeface="Cabin"/>
                <a:ea typeface="Cabin"/>
                <a:cs typeface="Cabin"/>
                <a:sym typeface="Cabin"/>
              </a:rPr>
              <a:t>Coordinación de un equipo de 5 ingenieros en proyectos de automatización.</a:t>
            </a:r>
            <a:endParaRPr sz="900">
              <a:solidFill>
                <a:srgbClr val="666666"/>
              </a:solidFill>
              <a:latin typeface="Cabin"/>
              <a:ea typeface="Cabin"/>
              <a:cs typeface="Cabin"/>
              <a:sym typeface="Cabin"/>
            </a:endParaRPr>
          </a:p>
        </p:txBody>
      </p:sp>
      <p:sp>
        <p:nvSpPr>
          <p:cNvPr id="64" name="Google Shape;64;p13"/>
          <p:cNvSpPr txBox="1"/>
          <p:nvPr/>
        </p:nvSpPr>
        <p:spPr>
          <a:xfrm>
            <a:off x="1797625" y="4543225"/>
            <a:ext cx="50781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25282D"/>
                </a:solidFill>
                <a:latin typeface="Cabin SemiBold"/>
                <a:ea typeface="Cabin SemiBold"/>
                <a:cs typeface="Cabin SemiBold"/>
                <a:sym typeface="Cabin SemiBold"/>
              </a:rPr>
              <a:t>Título del puesto de trabajo</a:t>
            </a:r>
            <a:endParaRPr sz="1000">
              <a:solidFill>
                <a:srgbClr val="25282D"/>
              </a:solidFill>
              <a:latin typeface="Cabin SemiBold"/>
              <a:ea typeface="Cabin SemiBold"/>
              <a:cs typeface="Cabin SemiBold"/>
              <a:sym typeface="Cabin SemiBold"/>
            </a:endParaRPr>
          </a:p>
        </p:txBody>
      </p:sp>
      <p:sp>
        <p:nvSpPr>
          <p:cNvPr id="65" name="Google Shape;65;p13"/>
          <p:cNvSpPr txBox="1"/>
          <p:nvPr/>
        </p:nvSpPr>
        <p:spPr>
          <a:xfrm>
            <a:off x="1797625" y="4757700"/>
            <a:ext cx="50781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Cabin"/>
                <a:ea typeface="Cabin"/>
                <a:cs typeface="Cabin"/>
                <a:sym typeface="Cabin"/>
              </a:rPr>
              <a:t>Nombre empresa</a:t>
            </a:r>
            <a:r>
              <a:rPr lang="es" sz="900">
                <a:solidFill>
                  <a:srgbClr val="25282D"/>
                </a:solidFill>
                <a:latin typeface="Cabin"/>
                <a:ea typeface="Cabin"/>
                <a:cs typeface="Cabin"/>
                <a:sym typeface="Cabin"/>
              </a:rPr>
              <a:t>  •  Ciudad</a:t>
            </a:r>
            <a:endParaRPr sz="900">
              <a:solidFill>
                <a:srgbClr val="25282D"/>
              </a:solidFill>
              <a:latin typeface="Cabin"/>
              <a:ea typeface="Cabin"/>
              <a:cs typeface="Cabin"/>
              <a:sym typeface="Cabin"/>
            </a:endParaRPr>
          </a:p>
        </p:txBody>
      </p:sp>
      <p:sp>
        <p:nvSpPr>
          <p:cNvPr id="66" name="Google Shape;66;p13"/>
          <p:cNvSpPr txBox="1"/>
          <p:nvPr/>
        </p:nvSpPr>
        <p:spPr>
          <a:xfrm>
            <a:off x="1797625" y="5011225"/>
            <a:ext cx="5078100" cy="457200"/>
          </a:xfrm>
          <a:prstGeom prst="rect">
            <a:avLst/>
          </a:prstGeom>
          <a:noFill/>
          <a:ln>
            <a:noFill/>
          </a:ln>
        </p:spPr>
        <p:txBody>
          <a:bodyPr anchorCtr="0" anchor="t" bIns="0" lIns="0" spcFirstLastPara="1" rIns="0" wrap="square" tIns="0">
            <a:spAutoFit/>
          </a:bodyPr>
          <a:lstStyle/>
          <a:p>
            <a:pPr indent="-201150" lvl="0" marL="198000" rtl="0" algn="just">
              <a:lnSpc>
                <a:spcPct val="115000"/>
              </a:lnSpc>
              <a:spcBef>
                <a:spcPts val="0"/>
              </a:spcBef>
              <a:spcAft>
                <a:spcPts val="0"/>
              </a:spcAft>
              <a:buClr>
                <a:srgbClr val="25282D"/>
              </a:buClr>
              <a:buSzPts val="900"/>
              <a:buFont typeface="Cabin"/>
              <a:buChar char="●"/>
            </a:pPr>
            <a:r>
              <a:rPr lang="es" sz="900">
                <a:solidFill>
                  <a:srgbClr val="666666"/>
                </a:solidFill>
                <a:latin typeface="Cabin"/>
                <a:ea typeface="Cabin"/>
                <a:cs typeface="Cabin"/>
                <a:sym typeface="Cabin"/>
              </a:rPr>
              <a:t>Diseño de placas de circuito impreso (PCB) para sistemas de control.</a:t>
            </a:r>
            <a:endParaRPr sz="900">
              <a:solidFill>
                <a:srgbClr val="666666"/>
              </a:solidFill>
              <a:latin typeface="Cabin"/>
              <a:ea typeface="Cabin"/>
              <a:cs typeface="Cabin"/>
              <a:sym typeface="Cabin"/>
            </a:endParaRPr>
          </a:p>
          <a:p>
            <a:pPr indent="-201150" lvl="0" marL="198000" rtl="0" algn="just">
              <a:lnSpc>
                <a:spcPct val="115000"/>
              </a:lnSpc>
              <a:spcBef>
                <a:spcPts val="0"/>
              </a:spcBef>
              <a:spcAft>
                <a:spcPts val="0"/>
              </a:spcAft>
              <a:buClr>
                <a:srgbClr val="25282D"/>
              </a:buClr>
              <a:buSzPts val="900"/>
              <a:buFont typeface="Cabin"/>
              <a:buChar char="●"/>
            </a:pPr>
            <a:r>
              <a:rPr lang="es" sz="900">
                <a:solidFill>
                  <a:srgbClr val="666666"/>
                </a:solidFill>
                <a:latin typeface="Cabin"/>
                <a:ea typeface="Cabin"/>
                <a:cs typeface="Cabin"/>
                <a:sym typeface="Cabin"/>
              </a:rPr>
              <a:t>Supervisión de pruebas de calidad y normativas de seguridad electrónica.</a:t>
            </a:r>
            <a:endParaRPr sz="900">
              <a:solidFill>
                <a:srgbClr val="666666"/>
              </a:solidFill>
              <a:latin typeface="Cabin"/>
              <a:ea typeface="Cabin"/>
              <a:cs typeface="Cabin"/>
              <a:sym typeface="Cabin"/>
            </a:endParaRPr>
          </a:p>
          <a:p>
            <a:pPr indent="-201150" lvl="0" marL="198000" rtl="0" algn="just">
              <a:lnSpc>
                <a:spcPct val="115000"/>
              </a:lnSpc>
              <a:spcBef>
                <a:spcPts val="0"/>
              </a:spcBef>
              <a:spcAft>
                <a:spcPts val="0"/>
              </a:spcAft>
              <a:buClr>
                <a:srgbClr val="25282D"/>
              </a:buClr>
              <a:buSzPts val="900"/>
              <a:buFont typeface="Cabin"/>
              <a:buChar char="●"/>
            </a:pPr>
            <a:r>
              <a:rPr lang="es" sz="900">
                <a:solidFill>
                  <a:srgbClr val="666666"/>
                </a:solidFill>
                <a:latin typeface="Cabin"/>
                <a:ea typeface="Cabin"/>
                <a:cs typeface="Cabin"/>
                <a:sym typeface="Cabin"/>
              </a:rPr>
              <a:t>Colaboración en la integración de hardware y software en sistemas embebidos.</a:t>
            </a:r>
            <a:endParaRPr sz="900">
              <a:solidFill>
                <a:srgbClr val="666666"/>
              </a:solidFill>
              <a:latin typeface="Cabin"/>
              <a:ea typeface="Cabin"/>
              <a:cs typeface="Cabin"/>
              <a:sym typeface="Cabin"/>
            </a:endParaRPr>
          </a:p>
        </p:txBody>
      </p:sp>
      <p:sp>
        <p:nvSpPr>
          <p:cNvPr id="67" name="Google Shape;67;p13"/>
          <p:cNvSpPr txBox="1"/>
          <p:nvPr/>
        </p:nvSpPr>
        <p:spPr>
          <a:xfrm>
            <a:off x="1797625" y="5662225"/>
            <a:ext cx="50781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25282D"/>
                </a:solidFill>
                <a:latin typeface="Cabin SemiBold"/>
                <a:ea typeface="Cabin SemiBold"/>
                <a:cs typeface="Cabin SemiBold"/>
                <a:sym typeface="Cabin SemiBold"/>
              </a:rPr>
              <a:t>Título del puesto de trabajo</a:t>
            </a:r>
            <a:endParaRPr sz="1000">
              <a:solidFill>
                <a:srgbClr val="25282D"/>
              </a:solidFill>
              <a:latin typeface="Cabin SemiBold"/>
              <a:ea typeface="Cabin SemiBold"/>
              <a:cs typeface="Cabin SemiBold"/>
              <a:sym typeface="Cabin SemiBold"/>
            </a:endParaRPr>
          </a:p>
        </p:txBody>
      </p:sp>
      <p:sp>
        <p:nvSpPr>
          <p:cNvPr id="68" name="Google Shape;68;p13"/>
          <p:cNvSpPr txBox="1"/>
          <p:nvPr/>
        </p:nvSpPr>
        <p:spPr>
          <a:xfrm>
            <a:off x="1797625" y="5876700"/>
            <a:ext cx="50781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Cabin"/>
                <a:ea typeface="Cabin"/>
                <a:cs typeface="Cabin"/>
                <a:sym typeface="Cabin"/>
              </a:rPr>
              <a:t>Nombre empresa</a:t>
            </a:r>
            <a:r>
              <a:rPr lang="es" sz="900">
                <a:solidFill>
                  <a:srgbClr val="25282D"/>
                </a:solidFill>
                <a:latin typeface="Cabin"/>
                <a:ea typeface="Cabin"/>
                <a:cs typeface="Cabin"/>
                <a:sym typeface="Cabin"/>
              </a:rPr>
              <a:t>  •  Ciudad</a:t>
            </a:r>
            <a:endParaRPr sz="900">
              <a:solidFill>
                <a:srgbClr val="25282D"/>
              </a:solidFill>
              <a:latin typeface="Cabin"/>
              <a:ea typeface="Cabin"/>
              <a:cs typeface="Cabin"/>
              <a:sym typeface="Cabin"/>
            </a:endParaRPr>
          </a:p>
        </p:txBody>
      </p:sp>
      <p:sp>
        <p:nvSpPr>
          <p:cNvPr id="69" name="Google Shape;69;p13"/>
          <p:cNvSpPr txBox="1"/>
          <p:nvPr/>
        </p:nvSpPr>
        <p:spPr>
          <a:xfrm>
            <a:off x="1797625" y="6130225"/>
            <a:ext cx="5078100" cy="457200"/>
          </a:xfrm>
          <a:prstGeom prst="rect">
            <a:avLst/>
          </a:prstGeom>
          <a:noFill/>
          <a:ln>
            <a:noFill/>
          </a:ln>
        </p:spPr>
        <p:txBody>
          <a:bodyPr anchorCtr="0" anchor="t" bIns="0" lIns="0" spcFirstLastPara="1" rIns="0" wrap="square" tIns="0">
            <a:spAutoFit/>
          </a:bodyPr>
          <a:lstStyle/>
          <a:p>
            <a:pPr indent="-201150" lvl="0" marL="198000" rtl="0" algn="just">
              <a:lnSpc>
                <a:spcPct val="115000"/>
              </a:lnSpc>
              <a:spcBef>
                <a:spcPts val="0"/>
              </a:spcBef>
              <a:spcAft>
                <a:spcPts val="0"/>
              </a:spcAft>
              <a:buClr>
                <a:srgbClr val="25282D"/>
              </a:buClr>
              <a:buSzPts val="900"/>
              <a:buFont typeface="Cabin"/>
              <a:buChar char="●"/>
            </a:pPr>
            <a:r>
              <a:rPr lang="es" sz="900">
                <a:solidFill>
                  <a:srgbClr val="666666"/>
                </a:solidFill>
                <a:latin typeface="Cabin"/>
                <a:ea typeface="Cabin"/>
                <a:cs typeface="Cabin"/>
                <a:sym typeface="Cabin"/>
              </a:rPr>
              <a:t>Programación y mantenimiento de sistemas de control industrial.</a:t>
            </a:r>
            <a:endParaRPr sz="900">
              <a:solidFill>
                <a:srgbClr val="666666"/>
              </a:solidFill>
              <a:latin typeface="Cabin"/>
              <a:ea typeface="Cabin"/>
              <a:cs typeface="Cabin"/>
              <a:sym typeface="Cabin"/>
            </a:endParaRPr>
          </a:p>
          <a:p>
            <a:pPr indent="-201150" lvl="0" marL="198000" rtl="0" algn="just">
              <a:lnSpc>
                <a:spcPct val="115000"/>
              </a:lnSpc>
              <a:spcBef>
                <a:spcPts val="0"/>
              </a:spcBef>
              <a:spcAft>
                <a:spcPts val="0"/>
              </a:spcAft>
              <a:buClr>
                <a:srgbClr val="25282D"/>
              </a:buClr>
              <a:buSzPts val="900"/>
              <a:buFont typeface="Cabin"/>
              <a:buChar char="●"/>
            </a:pPr>
            <a:r>
              <a:rPr lang="es" sz="900">
                <a:solidFill>
                  <a:srgbClr val="666666"/>
                </a:solidFill>
                <a:latin typeface="Cabin"/>
                <a:ea typeface="Cabin"/>
                <a:cs typeface="Cabin"/>
                <a:sym typeface="Cabin"/>
              </a:rPr>
              <a:t>Implementación de sensores y dispositivos para mejorar la eficiencia energética.</a:t>
            </a:r>
            <a:endParaRPr sz="900">
              <a:solidFill>
                <a:srgbClr val="666666"/>
              </a:solidFill>
              <a:latin typeface="Cabin"/>
              <a:ea typeface="Cabin"/>
              <a:cs typeface="Cabin"/>
              <a:sym typeface="Cabin"/>
            </a:endParaRPr>
          </a:p>
          <a:p>
            <a:pPr indent="-201150" lvl="0" marL="198000" rtl="0" algn="just">
              <a:lnSpc>
                <a:spcPct val="115000"/>
              </a:lnSpc>
              <a:spcBef>
                <a:spcPts val="0"/>
              </a:spcBef>
              <a:spcAft>
                <a:spcPts val="0"/>
              </a:spcAft>
              <a:buClr>
                <a:srgbClr val="25282D"/>
              </a:buClr>
              <a:buSzPts val="900"/>
              <a:buFont typeface="Cabin"/>
              <a:buChar char="●"/>
            </a:pPr>
            <a:r>
              <a:rPr lang="es" sz="900">
                <a:solidFill>
                  <a:srgbClr val="666666"/>
                </a:solidFill>
                <a:latin typeface="Cabin"/>
                <a:ea typeface="Cabin"/>
                <a:cs typeface="Cabin"/>
                <a:sym typeface="Cabin"/>
              </a:rPr>
              <a:t>Análisis de fallos y optimización de procesos electrónicos.</a:t>
            </a:r>
            <a:endParaRPr sz="900">
              <a:solidFill>
                <a:srgbClr val="666666"/>
              </a:solidFill>
              <a:latin typeface="Cabin"/>
              <a:ea typeface="Cabin"/>
              <a:cs typeface="Cabin"/>
              <a:sym typeface="Cabin"/>
            </a:endParaRPr>
          </a:p>
        </p:txBody>
      </p:sp>
      <p:sp>
        <p:nvSpPr>
          <p:cNvPr id="70" name="Google Shape;70;p13"/>
          <p:cNvSpPr txBox="1"/>
          <p:nvPr/>
        </p:nvSpPr>
        <p:spPr>
          <a:xfrm>
            <a:off x="1797625" y="2008800"/>
            <a:ext cx="5078100" cy="6849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es" sz="1000">
                <a:solidFill>
                  <a:srgbClr val="434343"/>
                </a:solidFill>
                <a:latin typeface="Cabin"/>
                <a:ea typeface="Cabin"/>
                <a:cs typeface="Cabin"/>
                <a:sym typeface="Cabin"/>
              </a:rPr>
              <a:t>Lorem ipsum dolor sit amet, consectetur adipiscing elit. Vestibulum gravida gravida nunc vel eleifend. Curabitur iaculis lacus suscipit, tristique magna sed, iaculis nunc. Aliquam vitae accumsan ante. Pellentesque quis posuere lacus. Nam quis eleifend dolor. Suspendisse potenti. Nulla scelerisque mollis magna, eu fringilla leo dapibus in. Etiam id elementum elit. </a:t>
            </a:r>
            <a:endParaRPr sz="1000">
              <a:solidFill>
                <a:srgbClr val="434343"/>
              </a:solidFill>
              <a:latin typeface="Cabin"/>
              <a:ea typeface="Cabin"/>
              <a:cs typeface="Cabin"/>
              <a:sym typeface="Cabin"/>
            </a:endParaRPr>
          </a:p>
        </p:txBody>
      </p:sp>
      <p:sp>
        <p:nvSpPr>
          <p:cNvPr id="71" name="Google Shape;71;p13"/>
          <p:cNvSpPr/>
          <p:nvPr/>
        </p:nvSpPr>
        <p:spPr>
          <a:xfrm>
            <a:off x="540000" y="1414575"/>
            <a:ext cx="6480000" cy="216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2" name="Google Shape;72;p13"/>
          <p:cNvSpPr/>
          <p:nvPr/>
        </p:nvSpPr>
        <p:spPr>
          <a:xfrm>
            <a:off x="537626" y="1558625"/>
            <a:ext cx="1260000" cy="270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3" name="Google Shape;73;p13"/>
          <p:cNvSpPr txBox="1"/>
          <p:nvPr/>
        </p:nvSpPr>
        <p:spPr>
          <a:xfrm>
            <a:off x="684000" y="1602250"/>
            <a:ext cx="1776900" cy="184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s" sz="1200">
                <a:latin typeface="Cabin"/>
                <a:ea typeface="Cabin"/>
                <a:cs typeface="Cabin"/>
                <a:sym typeface="Cabin"/>
              </a:rPr>
              <a:t>OBJETIVO</a:t>
            </a:r>
            <a:endParaRPr b="1" sz="1200">
              <a:latin typeface="Cabin"/>
              <a:ea typeface="Cabin"/>
              <a:cs typeface="Cabin"/>
              <a:sym typeface="Cabin"/>
            </a:endParaRPr>
          </a:p>
        </p:txBody>
      </p:sp>
      <p:sp>
        <p:nvSpPr>
          <p:cNvPr id="74" name="Google Shape;74;p13"/>
          <p:cNvSpPr/>
          <p:nvPr/>
        </p:nvSpPr>
        <p:spPr>
          <a:xfrm>
            <a:off x="537629" y="2989097"/>
            <a:ext cx="1260000" cy="270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 name="Google Shape;75;p13"/>
          <p:cNvSpPr txBox="1"/>
          <p:nvPr/>
        </p:nvSpPr>
        <p:spPr>
          <a:xfrm>
            <a:off x="684000" y="3032735"/>
            <a:ext cx="1567500" cy="184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s" sz="1200">
                <a:latin typeface="Cabin"/>
                <a:ea typeface="Cabin"/>
                <a:cs typeface="Cabin"/>
                <a:sym typeface="Cabin"/>
              </a:rPr>
              <a:t>EXPERIENCIA</a:t>
            </a:r>
            <a:endParaRPr b="1" sz="1200">
              <a:latin typeface="Cabin"/>
              <a:ea typeface="Cabin"/>
              <a:cs typeface="Cabin"/>
              <a:sym typeface="Cabin"/>
            </a:endParaRPr>
          </a:p>
        </p:txBody>
      </p:sp>
      <p:sp>
        <p:nvSpPr>
          <p:cNvPr id="76" name="Google Shape;76;p13"/>
          <p:cNvSpPr txBox="1"/>
          <p:nvPr/>
        </p:nvSpPr>
        <p:spPr>
          <a:xfrm>
            <a:off x="541525" y="3437850"/>
            <a:ext cx="951300" cy="1386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1000"/>
              </a:spcAft>
              <a:buNone/>
            </a:pPr>
            <a:r>
              <a:rPr lang="es" sz="900">
                <a:solidFill>
                  <a:srgbClr val="25282D"/>
                </a:solidFill>
                <a:latin typeface="Cabin SemiBold"/>
                <a:ea typeface="Cabin SemiBold"/>
                <a:cs typeface="Cabin SemiBold"/>
                <a:sym typeface="Cabin SemiBold"/>
              </a:rPr>
              <a:t>2021 </a:t>
            </a:r>
            <a:r>
              <a:rPr lang="es" sz="900">
                <a:solidFill>
                  <a:srgbClr val="25282D"/>
                </a:solidFill>
                <a:latin typeface="Cabin SemiBold"/>
                <a:ea typeface="Cabin SemiBold"/>
                <a:cs typeface="Cabin SemiBold"/>
                <a:sym typeface="Cabin SemiBold"/>
              </a:rPr>
              <a:t>•</a:t>
            </a:r>
            <a:r>
              <a:rPr lang="es" sz="900">
                <a:solidFill>
                  <a:srgbClr val="25282D"/>
                </a:solidFill>
                <a:latin typeface="Cabin SemiBold"/>
                <a:ea typeface="Cabin SemiBold"/>
                <a:cs typeface="Cabin SemiBold"/>
                <a:sym typeface="Cabin SemiBold"/>
              </a:rPr>
              <a:t> Actualidad</a:t>
            </a:r>
            <a:endParaRPr sz="900">
              <a:solidFill>
                <a:srgbClr val="25282D"/>
              </a:solidFill>
              <a:latin typeface="Cabin SemiBold"/>
              <a:ea typeface="Cabin SemiBold"/>
              <a:cs typeface="Cabin SemiBold"/>
              <a:sym typeface="Cabin SemiBold"/>
            </a:endParaRPr>
          </a:p>
        </p:txBody>
      </p:sp>
      <p:sp>
        <p:nvSpPr>
          <p:cNvPr id="77" name="Google Shape;77;p13"/>
          <p:cNvSpPr txBox="1"/>
          <p:nvPr/>
        </p:nvSpPr>
        <p:spPr>
          <a:xfrm>
            <a:off x="541525" y="4544250"/>
            <a:ext cx="951300" cy="1386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1000"/>
              </a:spcAft>
              <a:buNone/>
            </a:pPr>
            <a:r>
              <a:rPr lang="es" sz="900">
                <a:solidFill>
                  <a:srgbClr val="25282D"/>
                </a:solidFill>
                <a:latin typeface="Cabin SemiBold"/>
                <a:ea typeface="Cabin SemiBold"/>
                <a:cs typeface="Cabin SemiBold"/>
                <a:sym typeface="Cabin SemiBold"/>
              </a:rPr>
              <a:t>2018 </a:t>
            </a:r>
            <a:r>
              <a:rPr lang="es" sz="900">
                <a:solidFill>
                  <a:srgbClr val="25282D"/>
                </a:solidFill>
                <a:latin typeface="Cabin SemiBold"/>
                <a:ea typeface="Cabin SemiBold"/>
                <a:cs typeface="Cabin SemiBold"/>
                <a:sym typeface="Cabin SemiBold"/>
              </a:rPr>
              <a:t>•</a:t>
            </a:r>
            <a:r>
              <a:rPr lang="es" sz="900">
                <a:solidFill>
                  <a:srgbClr val="25282D"/>
                </a:solidFill>
                <a:latin typeface="Cabin SemiBold"/>
                <a:ea typeface="Cabin SemiBold"/>
                <a:cs typeface="Cabin SemiBold"/>
                <a:sym typeface="Cabin SemiBold"/>
              </a:rPr>
              <a:t> 2021</a:t>
            </a:r>
            <a:endParaRPr sz="900">
              <a:solidFill>
                <a:srgbClr val="25282D"/>
              </a:solidFill>
              <a:latin typeface="Cabin SemiBold"/>
              <a:ea typeface="Cabin SemiBold"/>
              <a:cs typeface="Cabin SemiBold"/>
              <a:sym typeface="Cabin SemiBold"/>
            </a:endParaRPr>
          </a:p>
        </p:txBody>
      </p:sp>
      <p:sp>
        <p:nvSpPr>
          <p:cNvPr id="78" name="Google Shape;78;p13"/>
          <p:cNvSpPr txBox="1"/>
          <p:nvPr/>
        </p:nvSpPr>
        <p:spPr>
          <a:xfrm>
            <a:off x="541525" y="5661275"/>
            <a:ext cx="951300" cy="1386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1000"/>
              </a:spcAft>
              <a:buNone/>
            </a:pPr>
            <a:r>
              <a:rPr lang="es" sz="900">
                <a:solidFill>
                  <a:srgbClr val="25282D"/>
                </a:solidFill>
                <a:latin typeface="Cabin SemiBold"/>
                <a:ea typeface="Cabin SemiBold"/>
                <a:cs typeface="Cabin SemiBold"/>
                <a:sym typeface="Cabin SemiBold"/>
              </a:rPr>
              <a:t>2015 • 2018</a:t>
            </a:r>
            <a:endParaRPr sz="900">
              <a:solidFill>
                <a:srgbClr val="25282D"/>
              </a:solidFill>
              <a:latin typeface="Cabin SemiBold"/>
              <a:ea typeface="Cabin SemiBold"/>
              <a:cs typeface="Cabin SemiBold"/>
              <a:sym typeface="Cabin SemiBold"/>
            </a:endParaRPr>
          </a:p>
        </p:txBody>
      </p:sp>
      <p:sp>
        <p:nvSpPr>
          <p:cNvPr id="79" name="Google Shape;79;p13"/>
          <p:cNvSpPr/>
          <p:nvPr/>
        </p:nvSpPr>
        <p:spPr>
          <a:xfrm>
            <a:off x="537629" y="6934797"/>
            <a:ext cx="1260000" cy="270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 name="Google Shape;80;p13"/>
          <p:cNvSpPr txBox="1"/>
          <p:nvPr/>
        </p:nvSpPr>
        <p:spPr>
          <a:xfrm>
            <a:off x="684000" y="6978434"/>
            <a:ext cx="1567500" cy="184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s" sz="1200">
                <a:latin typeface="Cabin"/>
                <a:ea typeface="Cabin"/>
                <a:cs typeface="Cabin"/>
                <a:sym typeface="Cabin"/>
              </a:rPr>
              <a:t>FORMACIÓN</a:t>
            </a:r>
            <a:endParaRPr b="1" sz="1200">
              <a:latin typeface="Cabin"/>
              <a:ea typeface="Cabin"/>
              <a:cs typeface="Cabin"/>
              <a:sym typeface="Cabin"/>
            </a:endParaRPr>
          </a:p>
        </p:txBody>
      </p:sp>
      <p:sp>
        <p:nvSpPr>
          <p:cNvPr id="81" name="Google Shape;81;p13"/>
          <p:cNvSpPr txBox="1"/>
          <p:nvPr/>
        </p:nvSpPr>
        <p:spPr>
          <a:xfrm>
            <a:off x="1797625" y="7378849"/>
            <a:ext cx="50781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25282D"/>
                </a:solidFill>
                <a:latin typeface="Cabin SemiBold"/>
                <a:ea typeface="Cabin SemiBold"/>
                <a:cs typeface="Cabin SemiBold"/>
                <a:sym typeface="Cabin SemiBold"/>
              </a:rPr>
              <a:t>Titulación académica</a:t>
            </a:r>
            <a:endParaRPr sz="1000">
              <a:solidFill>
                <a:srgbClr val="25282D"/>
              </a:solidFill>
              <a:latin typeface="Cabin SemiBold"/>
              <a:ea typeface="Cabin SemiBold"/>
              <a:cs typeface="Cabin SemiBold"/>
              <a:sym typeface="Cabin SemiBold"/>
            </a:endParaRPr>
          </a:p>
        </p:txBody>
      </p:sp>
      <p:sp>
        <p:nvSpPr>
          <p:cNvPr id="82" name="Google Shape;82;p13"/>
          <p:cNvSpPr txBox="1"/>
          <p:nvPr/>
        </p:nvSpPr>
        <p:spPr>
          <a:xfrm>
            <a:off x="1797625" y="7593324"/>
            <a:ext cx="50781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Cabin"/>
                <a:ea typeface="Cabin"/>
                <a:cs typeface="Cabin"/>
                <a:sym typeface="Cabin"/>
              </a:rPr>
              <a:t>Nombre Universidad</a:t>
            </a:r>
            <a:r>
              <a:rPr lang="es" sz="900">
                <a:solidFill>
                  <a:srgbClr val="25282D"/>
                </a:solidFill>
                <a:latin typeface="Cabin"/>
                <a:ea typeface="Cabin"/>
                <a:cs typeface="Cabin"/>
                <a:sym typeface="Cabin"/>
              </a:rPr>
              <a:t>  •  Ciudad</a:t>
            </a:r>
            <a:endParaRPr sz="900">
              <a:solidFill>
                <a:srgbClr val="25282D"/>
              </a:solidFill>
              <a:latin typeface="Cabin"/>
              <a:ea typeface="Cabin"/>
              <a:cs typeface="Cabin"/>
              <a:sym typeface="Cabin"/>
            </a:endParaRPr>
          </a:p>
        </p:txBody>
      </p:sp>
      <p:sp>
        <p:nvSpPr>
          <p:cNvPr id="83" name="Google Shape;83;p13"/>
          <p:cNvSpPr txBox="1"/>
          <p:nvPr/>
        </p:nvSpPr>
        <p:spPr>
          <a:xfrm>
            <a:off x="1797625" y="7846849"/>
            <a:ext cx="5078100" cy="2979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es" sz="900">
                <a:solidFill>
                  <a:srgbClr val="666666"/>
                </a:solidFill>
                <a:latin typeface="Cabin"/>
                <a:ea typeface="Cabin"/>
                <a:cs typeface="Cabin"/>
                <a:sym typeface="Cabin"/>
              </a:rPr>
              <a:t>Lorem ipsum dolor sit amet, consectetur adipiscing elit. Vestibulum gravida gravida nunc vel eleifend. Curabitur iaculis lacus suscipit, tristique magna sed, iaculis nunc. Aliquam vitae accumsan ante.</a:t>
            </a:r>
            <a:endParaRPr sz="900">
              <a:solidFill>
                <a:srgbClr val="666666"/>
              </a:solidFill>
              <a:latin typeface="Cabin"/>
              <a:ea typeface="Cabin"/>
              <a:cs typeface="Cabin"/>
              <a:sym typeface="Cabin"/>
            </a:endParaRPr>
          </a:p>
        </p:txBody>
      </p:sp>
      <p:sp>
        <p:nvSpPr>
          <p:cNvPr id="84" name="Google Shape;84;p13"/>
          <p:cNvSpPr txBox="1"/>
          <p:nvPr/>
        </p:nvSpPr>
        <p:spPr>
          <a:xfrm>
            <a:off x="1797625" y="8339474"/>
            <a:ext cx="50781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25282D"/>
                </a:solidFill>
                <a:latin typeface="Cabin SemiBold"/>
                <a:ea typeface="Cabin SemiBold"/>
                <a:cs typeface="Cabin SemiBold"/>
                <a:sym typeface="Cabin SemiBold"/>
              </a:rPr>
              <a:t>Titulación académica</a:t>
            </a:r>
            <a:endParaRPr sz="1000">
              <a:solidFill>
                <a:srgbClr val="25282D"/>
              </a:solidFill>
              <a:latin typeface="Cabin SemiBold"/>
              <a:ea typeface="Cabin SemiBold"/>
              <a:cs typeface="Cabin SemiBold"/>
              <a:sym typeface="Cabin SemiBold"/>
            </a:endParaRPr>
          </a:p>
        </p:txBody>
      </p:sp>
      <p:sp>
        <p:nvSpPr>
          <p:cNvPr id="85" name="Google Shape;85;p13"/>
          <p:cNvSpPr txBox="1"/>
          <p:nvPr/>
        </p:nvSpPr>
        <p:spPr>
          <a:xfrm>
            <a:off x="1797625" y="8553949"/>
            <a:ext cx="50781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Cabin"/>
                <a:ea typeface="Cabin"/>
                <a:cs typeface="Cabin"/>
                <a:sym typeface="Cabin"/>
              </a:rPr>
              <a:t>Nombre Universidad</a:t>
            </a:r>
            <a:r>
              <a:rPr lang="es" sz="900">
                <a:solidFill>
                  <a:srgbClr val="25282D"/>
                </a:solidFill>
                <a:latin typeface="Cabin"/>
                <a:ea typeface="Cabin"/>
                <a:cs typeface="Cabin"/>
                <a:sym typeface="Cabin"/>
              </a:rPr>
              <a:t>  •  Ciudad</a:t>
            </a:r>
            <a:endParaRPr sz="900">
              <a:solidFill>
                <a:srgbClr val="25282D"/>
              </a:solidFill>
              <a:latin typeface="Cabin"/>
              <a:ea typeface="Cabin"/>
              <a:cs typeface="Cabin"/>
              <a:sym typeface="Cabin"/>
            </a:endParaRPr>
          </a:p>
        </p:txBody>
      </p:sp>
      <p:sp>
        <p:nvSpPr>
          <p:cNvPr id="86" name="Google Shape;86;p13"/>
          <p:cNvSpPr txBox="1"/>
          <p:nvPr/>
        </p:nvSpPr>
        <p:spPr>
          <a:xfrm>
            <a:off x="1797625" y="8807474"/>
            <a:ext cx="5078100" cy="2979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es" sz="900">
                <a:solidFill>
                  <a:srgbClr val="666666"/>
                </a:solidFill>
                <a:latin typeface="Cabin"/>
                <a:ea typeface="Cabin"/>
                <a:cs typeface="Cabin"/>
                <a:sym typeface="Cabin"/>
              </a:rPr>
              <a:t>Lorem ipsum dolor sit amet, consectetur adipiscing elit. Vestibulum gravida gravida nunc vel eleifend. Curabitur iaculis lacus suscipit, tristique magna sed, iaculis nunc. Aliquam vitae accumsan ante.</a:t>
            </a:r>
            <a:endParaRPr sz="900">
              <a:solidFill>
                <a:srgbClr val="666666"/>
              </a:solidFill>
              <a:latin typeface="Cabin"/>
              <a:ea typeface="Cabin"/>
              <a:cs typeface="Cabin"/>
              <a:sym typeface="Cabin"/>
            </a:endParaRPr>
          </a:p>
        </p:txBody>
      </p:sp>
      <p:sp>
        <p:nvSpPr>
          <p:cNvPr id="87" name="Google Shape;87;p13"/>
          <p:cNvSpPr txBox="1"/>
          <p:nvPr/>
        </p:nvSpPr>
        <p:spPr>
          <a:xfrm>
            <a:off x="541525" y="7386499"/>
            <a:ext cx="951300" cy="1386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1000"/>
              </a:spcAft>
              <a:buNone/>
            </a:pPr>
            <a:r>
              <a:rPr lang="es" sz="900">
                <a:solidFill>
                  <a:srgbClr val="25282D"/>
                </a:solidFill>
                <a:latin typeface="Cabin SemiBold"/>
                <a:ea typeface="Cabin SemiBold"/>
                <a:cs typeface="Cabin SemiBold"/>
                <a:sym typeface="Cabin SemiBold"/>
              </a:rPr>
              <a:t>2018</a:t>
            </a:r>
            <a:endParaRPr sz="900">
              <a:solidFill>
                <a:srgbClr val="25282D"/>
              </a:solidFill>
              <a:latin typeface="Cabin SemiBold"/>
              <a:ea typeface="Cabin SemiBold"/>
              <a:cs typeface="Cabin SemiBold"/>
              <a:sym typeface="Cabin SemiBold"/>
            </a:endParaRPr>
          </a:p>
        </p:txBody>
      </p:sp>
      <p:sp>
        <p:nvSpPr>
          <p:cNvPr id="88" name="Google Shape;88;p13"/>
          <p:cNvSpPr txBox="1"/>
          <p:nvPr/>
        </p:nvSpPr>
        <p:spPr>
          <a:xfrm>
            <a:off x="541525" y="8340499"/>
            <a:ext cx="951300" cy="1386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1000"/>
              </a:spcAft>
              <a:buNone/>
            </a:pPr>
            <a:r>
              <a:rPr lang="es" sz="900">
                <a:solidFill>
                  <a:srgbClr val="25282D"/>
                </a:solidFill>
                <a:latin typeface="Cabin SemiBold"/>
                <a:ea typeface="Cabin SemiBold"/>
                <a:cs typeface="Cabin SemiBold"/>
                <a:sym typeface="Cabin SemiBold"/>
              </a:rPr>
              <a:t>2015</a:t>
            </a:r>
            <a:endParaRPr sz="900">
              <a:solidFill>
                <a:srgbClr val="25282D"/>
              </a:solidFill>
              <a:latin typeface="Cabin SemiBold"/>
              <a:ea typeface="Cabin SemiBold"/>
              <a:cs typeface="Cabin SemiBold"/>
              <a:sym typeface="Cabin SemiBold"/>
            </a:endParaRPr>
          </a:p>
        </p:txBody>
      </p:sp>
      <p:sp>
        <p:nvSpPr>
          <p:cNvPr id="89" name="Google Shape;89;p13"/>
          <p:cNvSpPr/>
          <p:nvPr/>
        </p:nvSpPr>
        <p:spPr>
          <a:xfrm>
            <a:off x="537625" y="9405682"/>
            <a:ext cx="1260000" cy="270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0" name="Google Shape;90;p13"/>
          <p:cNvSpPr txBox="1"/>
          <p:nvPr/>
        </p:nvSpPr>
        <p:spPr>
          <a:xfrm>
            <a:off x="684000" y="9449307"/>
            <a:ext cx="1567500" cy="184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s" sz="1200">
                <a:latin typeface="Cabin"/>
                <a:ea typeface="Cabin"/>
                <a:cs typeface="Cabin"/>
                <a:sym typeface="Cabin"/>
              </a:rPr>
              <a:t>HABILIDADES</a:t>
            </a:r>
            <a:endParaRPr b="1" sz="1200">
              <a:latin typeface="Cabin"/>
              <a:ea typeface="Cabin"/>
              <a:cs typeface="Cabin"/>
              <a:sym typeface="Cabin"/>
            </a:endParaRPr>
          </a:p>
        </p:txBody>
      </p:sp>
      <p:sp>
        <p:nvSpPr>
          <p:cNvPr id="91" name="Google Shape;91;p13"/>
          <p:cNvSpPr txBox="1"/>
          <p:nvPr/>
        </p:nvSpPr>
        <p:spPr>
          <a:xfrm>
            <a:off x="541525" y="9853200"/>
            <a:ext cx="951300" cy="1386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1000"/>
              </a:spcAft>
              <a:buNone/>
            </a:pPr>
            <a:r>
              <a:rPr lang="es" sz="900">
                <a:solidFill>
                  <a:srgbClr val="25282D"/>
                </a:solidFill>
                <a:latin typeface="Cabin SemiBold"/>
                <a:ea typeface="Cabin SemiBold"/>
                <a:cs typeface="Cabin SemiBold"/>
                <a:sym typeface="Cabin SemiBold"/>
              </a:rPr>
              <a:t>Profesionales</a:t>
            </a:r>
            <a:endParaRPr sz="900">
              <a:solidFill>
                <a:srgbClr val="25282D"/>
              </a:solidFill>
              <a:latin typeface="Cabin SemiBold"/>
              <a:ea typeface="Cabin SemiBold"/>
              <a:cs typeface="Cabin SemiBold"/>
              <a:sym typeface="Cabin SemiBold"/>
            </a:endParaRPr>
          </a:p>
        </p:txBody>
      </p:sp>
      <p:sp>
        <p:nvSpPr>
          <p:cNvPr id="92" name="Google Shape;92;p13"/>
          <p:cNvSpPr txBox="1"/>
          <p:nvPr/>
        </p:nvSpPr>
        <p:spPr>
          <a:xfrm>
            <a:off x="541525" y="10155450"/>
            <a:ext cx="951300" cy="1386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1000"/>
              </a:spcAft>
              <a:buNone/>
            </a:pPr>
            <a:r>
              <a:rPr lang="es" sz="900">
                <a:solidFill>
                  <a:srgbClr val="25282D"/>
                </a:solidFill>
                <a:latin typeface="Cabin SemiBold"/>
                <a:ea typeface="Cabin SemiBold"/>
                <a:cs typeface="Cabin SemiBold"/>
                <a:sym typeface="Cabin SemiBold"/>
              </a:rPr>
              <a:t>Idiomas</a:t>
            </a:r>
            <a:endParaRPr sz="900">
              <a:solidFill>
                <a:srgbClr val="25282D"/>
              </a:solidFill>
              <a:latin typeface="Cabin SemiBold"/>
              <a:ea typeface="Cabin SemiBold"/>
              <a:cs typeface="Cabin SemiBold"/>
              <a:sym typeface="Cabin SemiBold"/>
            </a:endParaRPr>
          </a:p>
        </p:txBody>
      </p:sp>
      <p:sp>
        <p:nvSpPr>
          <p:cNvPr id="93" name="Google Shape;93;p13"/>
          <p:cNvSpPr txBox="1"/>
          <p:nvPr/>
        </p:nvSpPr>
        <p:spPr>
          <a:xfrm>
            <a:off x="1796425" y="10155450"/>
            <a:ext cx="50781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Cabin"/>
                <a:ea typeface="Cabin"/>
                <a:cs typeface="Cabin"/>
                <a:sym typeface="Cabin"/>
              </a:rPr>
              <a:t>Idiomas </a:t>
            </a:r>
            <a:r>
              <a:rPr lang="es" sz="900">
                <a:solidFill>
                  <a:srgbClr val="666666"/>
                </a:solidFill>
                <a:latin typeface="Cabin"/>
                <a:ea typeface="Cabin"/>
                <a:cs typeface="Cabin"/>
                <a:sym typeface="Cabin"/>
              </a:rPr>
              <a:t>1 (Nativo)  •  </a:t>
            </a:r>
            <a:r>
              <a:rPr lang="es" sz="900">
                <a:solidFill>
                  <a:srgbClr val="666666"/>
                </a:solidFill>
                <a:latin typeface="Cabin"/>
                <a:ea typeface="Cabin"/>
                <a:cs typeface="Cabin"/>
                <a:sym typeface="Cabin"/>
              </a:rPr>
              <a:t>Idioma </a:t>
            </a:r>
            <a:r>
              <a:rPr lang="es" sz="900">
                <a:solidFill>
                  <a:srgbClr val="666666"/>
                </a:solidFill>
                <a:latin typeface="Cabin"/>
                <a:ea typeface="Cabin"/>
                <a:cs typeface="Cabin"/>
                <a:sym typeface="Cabin"/>
              </a:rPr>
              <a:t>2 (C1)  •  </a:t>
            </a:r>
            <a:r>
              <a:rPr lang="es" sz="900">
                <a:solidFill>
                  <a:srgbClr val="666666"/>
                </a:solidFill>
                <a:latin typeface="Cabin"/>
                <a:ea typeface="Cabin"/>
                <a:cs typeface="Cabin"/>
                <a:sym typeface="Cabin"/>
              </a:rPr>
              <a:t>Idioma </a:t>
            </a:r>
            <a:r>
              <a:rPr lang="es" sz="900">
                <a:solidFill>
                  <a:srgbClr val="666666"/>
                </a:solidFill>
                <a:latin typeface="Cabin"/>
                <a:ea typeface="Cabin"/>
                <a:cs typeface="Cabin"/>
                <a:sym typeface="Cabin"/>
              </a:rPr>
              <a:t>3  (B2)</a:t>
            </a:r>
            <a:endParaRPr sz="900">
              <a:solidFill>
                <a:srgbClr val="666666"/>
              </a:solidFill>
              <a:latin typeface="Cabin"/>
              <a:ea typeface="Cabin"/>
              <a:cs typeface="Cabin"/>
              <a:sym typeface="Cabin"/>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