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oboto"/>
      <p:regular r:id="rId11"/>
      <p:bold r:id="rId12"/>
      <p:italic r:id="rId13"/>
      <p:boldItalic r:id="rId14"/>
    </p:embeddedFont>
    <p:embeddedFont>
      <p:font typeface="Roboto SemiBold"/>
      <p:regular r:id="rId15"/>
      <p:bold r:id="rId16"/>
      <p:italic r:id="rId17"/>
      <p:boldItalic r:id="rId18"/>
    </p:embeddedFont>
    <p:embeddedFont>
      <p:font typeface="Merriweather SemiBold"/>
      <p:regular r:id="rId19"/>
      <p:bold r:id="rId20"/>
      <p:italic r:id="rId21"/>
      <p:boldItalic r:id="rId22"/>
    </p:embeddedFont>
    <p:embeddedFont>
      <p:font typeface="Merriweather"/>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erriweatherSemiBold-bold.fntdata"/><Relationship Id="rId22" Type="http://schemas.openxmlformats.org/officeDocument/2006/relationships/font" Target="fonts/MerriweatherSemiBold-boldItalic.fntdata"/><Relationship Id="rId21" Type="http://schemas.openxmlformats.org/officeDocument/2006/relationships/font" Target="fonts/MerriweatherSemiBold-italic.fntdata"/><Relationship Id="rId24" Type="http://schemas.openxmlformats.org/officeDocument/2006/relationships/font" Target="fonts/Merriweather-bold.fntdata"/><Relationship Id="rId23" Type="http://schemas.openxmlformats.org/officeDocument/2006/relationships/font" Target="fonts/Merriweather-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26" Type="http://schemas.openxmlformats.org/officeDocument/2006/relationships/font" Target="fonts/Merriweather-boldItalic.fntdata"/><Relationship Id="rId25" Type="http://schemas.openxmlformats.org/officeDocument/2006/relationships/font" Target="fonts/Merriweather-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aleway-regular.fntdata"/><Relationship Id="rId8" Type="http://schemas.openxmlformats.org/officeDocument/2006/relationships/font" Target="fonts/Raleway-bold.fntdata"/><Relationship Id="rId11" Type="http://schemas.openxmlformats.org/officeDocument/2006/relationships/font" Target="fonts/Roboto-regular.fntdata"/><Relationship Id="rId10" Type="http://schemas.openxmlformats.org/officeDocument/2006/relationships/font" Target="fonts/Raleway-boldItalic.fntdata"/><Relationship Id="rId13" Type="http://schemas.openxmlformats.org/officeDocument/2006/relationships/font" Target="fonts/Roboto-italic.fntdata"/><Relationship Id="rId12" Type="http://schemas.openxmlformats.org/officeDocument/2006/relationships/font" Target="fonts/Roboto-bold.fntdata"/><Relationship Id="rId15" Type="http://schemas.openxmlformats.org/officeDocument/2006/relationships/font" Target="fonts/RobotoSemiBold-regular.fntdata"/><Relationship Id="rId14" Type="http://schemas.openxmlformats.org/officeDocument/2006/relationships/font" Target="fonts/Roboto-boldItalic.fntdata"/><Relationship Id="rId17" Type="http://schemas.openxmlformats.org/officeDocument/2006/relationships/font" Target="fonts/RobotoSemiBold-italic.fntdata"/><Relationship Id="rId16" Type="http://schemas.openxmlformats.org/officeDocument/2006/relationships/font" Target="fonts/RobotoSemiBold-bold.fntdata"/><Relationship Id="rId19" Type="http://schemas.openxmlformats.org/officeDocument/2006/relationships/font" Target="fonts/MerriweatherSemiBold-regular.fntdata"/><Relationship Id="rId18" Type="http://schemas.openxmlformats.org/officeDocument/2006/relationships/font" Target="fonts/RobotoSemiBold-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7560000" cy="2381250"/>
          </a:xfrm>
          <a:prstGeom prst="flowChartOffpageConnector">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239950" y="319500"/>
            <a:ext cx="1080000" cy="1080000"/>
          </a:xfrm>
          <a:prstGeom prst="ellipse">
            <a:avLst/>
          </a:prstGeom>
          <a:noFill/>
          <a:ln cap="flat" cmpd="sng" w="19050">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flipH="1" rot="10800000">
            <a:off x="0" y="9722500"/>
            <a:ext cx="7560000" cy="972000"/>
          </a:xfrm>
          <a:prstGeom prst="flowChartOffpageConnector">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13" title="Leonardo_Kino_XL_A_young_woman_with_long_curly_red_hair_smilin_3.jpg"/>
          <p:cNvPicPr preferRelativeResize="0"/>
          <p:nvPr/>
        </p:nvPicPr>
        <p:blipFill rotWithShape="1">
          <a:blip r:embed="rId3">
            <a:alphaModFix/>
          </a:blip>
          <a:srcRect b="16772" l="0" r="0" t="16772"/>
          <a:stretch/>
        </p:blipFill>
        <p:spPr>
          <a:xfrm>
            <a:off x="3299950" y="379500"/>
            <a:ext cx="960000" cy="960000"/>
          </a:xfrm>
          <a:prstGeom prst="ellipse">
            <a:avLst/>
          </a:prstGeom>
          <a:noFill/>
          <a:ln>
            <a:noFill/>
          </a:ln>
        </p:spPr>
      </p:pic>
      <p:sp>
        <p:nvSpPr>
          <p:cNvPr id="58" name="Google Shape;58;p13"/>
          <p:cNvSpPr txBox="1"/>
          <p:nvPr/>
        </p:nvSpPr>
        <p:spPr>
          <a:xfrm>
            <a:off x="1322060" y="1504950"/>
            <a:ext cx="49158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s" sz="1600">
                <a:solidFill>
                  <a:srgbClr val="25282D"/>
                </a:solidFill>
                <a:latin typeface="Merriweather SemiBold"/>
                <a:ea typeface="Merriweather SemiBold"/>
                <a:cs typeface="Merriweather SemiBold"/>
                <a:sym typeface="Merriweather SemiBold"/>
              </a:rPr>
              <a:t>Esther Molina San Román</a:t>
            </a:r>
            <a:endParaRPr sz="1600">
              <a:solidFill>
                <a:srgbClr val="25282D"/>
              </a:solidFill>
              <a:latin typeface="Merriweather SemiBold"/>
              <a:ea typeface="Merriweather SemiBold"/>
              <a:cs typeface="Merriweather SemiBold"/>
              <a:sym typeface="Merriweather SemiBold"/>
            </a:endParaRPr>
          </a:p>
        </p:txBody>
      </p:sp>
      <p:sp>
        <p:nvSpPr>
          <p:cNvPr id="59" name="Google Shape;59;p13"/>
          <p:cNvSpPr txBox="1"/>
          <p:nvPr/>
        </p:nvSpPr>
        <p:spPr>
          <a:xfrm>
            <a:off x="1481910" y="1861050"/>
            <a:ext cx="45963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s" sz="1000">
                <a:solidFill>
                  <a:srgbClr val="25282D"/>
                </a:solidFill>
                <a:latin typeface="Roboto"/>
                <a:ea typeface="Roboto"/>
                <a:cs typeface="Roboto"/>
                <a:sym typeface="Roboto"/>
              </a:rPr>
              <a:t>TU PROFESIÓN  AQUÍ</a:t>
            </a:r>
            <a:endParaRPr sz="1000">
              <a:solidFill>
                <a:srgbClr val="25282D"/>
              </a:solidFill>
              <a:latin typeface="Roboto"/>
              <a:ea typeface="Roboto"/>
              <a:cs typeface="Roboto"/>
              <a:sym typeface="Roboto"/>
            </a:endParaRPr>
          </a:p>
        </p:txBody>
      </p:sp>
      <p:sp>
        <p:nvSpPr>
          <p:cNvPr id="60" name="Google Shape;60;p13"/>
          <p:cNvSpPr txBox="1"/>
          <p:nvPr/>
        </p:nvSpPr>
        <p:spPr>
          <a:xfrm>
            <a:off x="360000" y="4286250"/>
            <a:ext cx="2501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200">
                <a:latin typeface="Merriweather"/>
                <a:ea typeface="Merriweather"/>
                <a:cs typeface="Merriweather"/>
                <a:sym typeface="Merriweather"/>
              </a:rPr>
              <a:t>Experiencia </a:t>
            </a:r>
            <a:endParaRPr b="1" sz="1200">
              <a:latin typeface="Merriweather"/>
              <a:ea typeface="Merriweather"/>
              <a:cs typeface="Merriweather"/>
              <a:sym typeface="Merriweather"/>
            </a:endParaRPr>
          </a:p>
        </p:txBody>
      </p:sp>
      <p:sp>
        <p:nvSpPr>
          <p:cNvPr id="61" name="Google Shape;61;p13"/>
          <p:cNvSpPr txBox="1"/>
          <p:nvPr/>
        </p:nvSpPr>
        <p:spPr>
          <a:xfrm>
            <a:off x="360000" y="4707915"/>
            <a:ext cx="311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Roboto SemiBold"/>
                <a:ea typeface="Roboto SemiBold"/>
                <a:cs typeface="Roboto SemiBold"/>
                <a:sym typeface="Roboto SemiBold"/>
              </a:rPr>
              <a:t>Puesto de trabajo</a:t>
            </a:r>
            <a:endParaRPr sz="1000">
              <a:latin typeface="Roboto SemiBold"/>
              <a:ea typeface="Roboto SemiBold"/>
              <a:cs typeface="Roboto SemiBold"/>
              <a:sym typeface="Roboto SemiBold"/>
            </a:endParaRPr>
          </a:p>
        </p:txBody>
      </p:sp>
      <p:sp>
        <p:nvSpPr>
          <p:cNvPr id="62" name="Google Shape;62;p13"/>
          <p:cNvSpPr txBox="1"/>
          <p:nvPr/>
        </p:nvSpPr>
        <p:spPr>
          <a:xfrm>
            <a:off x="360000" y="4914546"/>
            <a:ext cx="32718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5603D"/>
                </a:solidFill>
                <a:latin typeface="Roboto"/>
                <a:ea typeface="Roboto"/>
                <a:cs typeface="Roboto"/>
                <a:sym typeface="Roboto"/>
              </a:rPr>
              <a:t>Nombre de la empresa | 2020-2025</a:t>
            </a:r>
            <a:endParaRPr sz="800">
              <a:solidFill>
                <a:srgbClr val="F5603D"/>
              </a:solidFill>
              <a:latin typeface="Roboto"/>
              <a:ea typeface="Roboto"/>
              <a:cs typeface="Roboto"/>
              <a:sym typeface="Roboto"/>
            </a:endParaRPr>
          </a:p>
        </p:txBody>
      </p:sp>
      <p:sp>
        <p:nvSpPr>
          <p:cNvPr id="63" name="Google Shape;63;p13"/>
          <p:cNvSpPr txBox="1"/>
          <p:nvPr/>
        </p:nvSpPr>
        <p:spPr>
          <a:xfrm>
            <a:off x="360000" y="2935600"/>
            <a:ext cx="6840000" cy="7635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800">
                <a:solidFill>
                  <a:srgbClr val="666666"/>
                </a:solidFill>
                <a:latin typeface="Roboto"/>
                <a:ea typeface="Roboto"/>
                <a:cs typeface="Roboto"/>
                <a:sym typeface="Roboto"/>
              </a:rPr>
              <a:t>Suspendisse dignissim sodales risus eu posuere. Curabitur ultrices pharetra tristique. Curabitur non fermentum tellus, ut efficitur metus. Praesent nec risus congue, pharetra orci nec, consectetur risus. Proin pharetra vitae urna eget rhoncus. Curabitur sollicitudin nisi egestas iaculis efficitur. Proin euismod nec velit ut ornare. Etiam non quam et purus vehicula ornare. Suspendisse augue nisi, posuere vel sodales eu, pellentesque et turpis. Cras feugiat tincidunt lobortis. Duis scelerisque turpis lorem, at interdum ligula consequat non. In et augue quis dolor sodales elementum. Morbi et quam vitae turpis facilisis dignissim. Pellentesque ut lobortis ligula, sed rutrum purus. Donec pellentesque efficitur nisl.</a:t>
            </a:r>
            <a:endParaRPr sz="800">
              <a:solidFill>
                <a:srgbClr val="666666"/>
              </a:solidFill>
              <a:latin typeface="Roboto"/>
              <a:ea typeface="Roboto"/>
              <a:cs typeface="Roboto"/>
              <a:sym typeface="Roboto"/>
            </a:endParaRPr>
          </a:p>
        </p:txBody>
      </p:sp>
      <p:sp>
        <p:nvSpPr>
          <p:cNvPr id="64" name="Google Shape;64;p13"/>
          <p:cNvSpPr txBox="1"/>
          <p:nvPr/>
        </p:nvSpPr>
        <p:spPr>
          <a:xfrm>
            <a:off x="360000" y="5152744"/>
            <a:ext cx="3114900" cy="891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Roboto"/>
                <a:ea typeface="Roboto"/>
                <a:cs typeface="Roboto"/>
                <a:sym typeface="Roboto"/>
              </a:rPr>
              <a:t>Lorem ipsum dolor sit amet, consectetur adipiscing elit. Aliquam vitae hendrerit nisl. Sed sed tellus blandit, viverra eros eu, ornare leo. </a:t>
            </a:r>
            <a:endParaRPr sz="800">
              <a:solidFill>
                <a:srgbClr val="666666"/>
              </a:solidFill>
              <a:latin typeface="Roboto"/>
              <a:ea typeface="Roboto"/>
              <a:cs typeface="Roboto"/>
              <a:sym typeface="Roboto"/>
            </a:endParaRPr>
          </a:p>
          <a:p>
            <a:pPr indent="-194800" lvl="0" marL="198000" rtl="0" algn="just">
              <a:lnSpc>
                <a:spcPct val="130000"/>
              </a:lnSpc>
              <a:spcBef>
                <a:spcPts val="1000"/>
              </a:spcBef>
              <a:spcAft>
                <a:spcPts val="0"/>
              </a:spcAft>
              <a:buClr>
                <a:srgbClr val="666666"/>
              </a:buClr>
              <a:buSzPts val="800"/>
              <a:buFont typeface="Roboto"/>
              <a:buChar char="●"/>
            </a:pPr>
            <a:r>
              <a:rPr lang="es" sz="800">
                <a:solidFill>
                  <a:srgbClr val="666666"/>
                </a:solidFill>
                <a:latin typeface="Roboto"/>
                <a:ea typeface="Roboto"/>
                <a:cs typeface="Roboto"/>
                <a:sym typeface="Roboto"/>
              </a:rPr>
              <a:t>Suspendisse sagittis velit at tincidunt accumsan.</a:t>
            </a:r>
            <a:endParaRPr sz="800">
              <a:solidFill>
                <a:srgbClr val="666666"/>
              </a:solidFill>
              <a:latin typeface="Roboto"/>
              <a:ea typeface="Roboto"/>
              <a:cs typeface="Roboto"/>
              <a:sym typeface="Roboto"/>
            </a:endParaRPr>
          </a:p>
          <a:p>
            <a:pPr indent="-194800" lvl="0" marL="198000" rtl="0" algn="just">
              <a:lnSpc>
                <a:spcPct val="130000"/>
              </a:lnSpc>
              <a:spcBef>
                <a:spcPts val="0"/>
              </a:spcBef>
              <a:spcAft>
                <a:spcPts val="0"/>
              </a:spcAft>
              <a:buClr>
                <a:srgbClr val="666666"/>
              </a:buClr>
              <a:buSzPts val="800"/>
              <a:buFont typeface="Roboto"/>
              <a:buChar char="●"/>
            </a:pPr>
            <a:r>
              <a:rPr lang="es" sz="800">
                <a:solidFill>
                  <a:srgbClr val="666666"/>
                </a:solidFill>
                <a:latin typeface="Roboto"/>
                <a:ea typeface="Roboto"/>
                <a:cs typeface="Roboto"/>
                <a:sym typeface="Roboto"/>
              </a:rPr>
              <a:t>Proin lacinia felis lacus, sed vulputate urna porttitor non.</a:t>
            </a:r>
            <a:endParaRPr sz="800">
              <a:solidFill>
                <a:srgbClr val="666666"/>
              </a:solidFill>
              <a:latin typeface="Roboto"/>
              <a:ea typeface="Roboto"/>
              <a:cs typeface="Roboto"/>
              <a:sym typeface="Roboto"/>
            </a:endParaRPr>
          </a:p>
          <a:p>
            <a:pPr indent="-194800" lvl="0" marL="198000" rtl="0" algn="just">
              <a:lnSpc>
                <a:spcPct val="130000"/>
              </a:lnSpc>
              <a:spcBef>
                <a:spcPts val="0"/>
              </a:spcBef>
              <a:spcAft>
                <a:spcPts val="0"/>
              </a:spcAft>
              <a:buClr>
                <a:srgbClr val="666666"/>
              </a:buClr>
              <a:buSzPts val="800"/>
              <a:buFont typeface="Roboto"/>
              <a:buChar char="●"/>
            </a:pPr>
            <a:r>
              <a:rPr lang="es" sz="800">
                <a:solidFill>
                  <a:srgbClr val="666666"/>
                </a:solidFill>
                <a:latin typeface="Roboto"/>
                <a:ea typeface="Roboto"/>
                <a:cs typeface="Roboto"/>
                <a:sym typeface="Roboto"/>
              </a:rPr>
              <a:t>Sed sed tellus blandit, viverra eros eu, ornare leo.</a:t>
            </a:r>
            <a:endParaRPr sz="800">
              <a:solidFill>
                <a:srgbClr val="666666"/>
              </a:solidFill>
              <a:latin typeface="Roboto"/>
              <a:ea typeface="Roboto"/>
              <a:cs typeface="Roboto"/>
              <a:sym typeface="Roboto"/>
            </a:endParaRPr>
          </a:p>
        </p:txBody>
      </p:sp>
      <p:sp>
        <p:nvSpPr>
          <p:cNvPr id="65" name="Google Shape;65;p13"/>
          <p:cNvSpPr txBox="1"/>
          <p:nvPr/>
        </p:nvSpPr>
        <p:spPr>
          <a:xfrm>
            <a:off x="360000" y="6281217"/>
            <a:ext cx="311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Roboto SemiBold"/>
                <a:ea typeface="Roboto SemiBold"/>
                <a:cs typeface="Roboto SemiBold"/>
                <a:sym typeface="Roboto SemiBold"/>
              </a:rPr>
              <a:t>Puesto de trabajo</a:t>
            </a:r>
            <a:endParaRPr sz="1000">
              <a:latin typeface="Roboto SemiBold"/>
              <a:ea typeface="Roboto SemiBold"/>
              <a:cs typeface="Roboto SemiBold"/>
              <a:sym typeface="Roboto SemiBold"/>
            </a:endParaRPr>
          </a:p>
        </p:txBody>
      </p:sp>
      <p:sp>
        <p:nvSpPr>
          <p:cNvPr id="66" name="Google Shape;66;p13"/>
          <p:cNvSpPr txBox="1"/>
          <p:nvPr/>
        </p:nvSpPr>
        <p:spPr>
          <a:xfrm>
            <a:off x="360000" y="6487848"/>
            <a:ext cx="32718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5603D"/>
                </a:solidFill>
                <a:latin typeface="Roboto"/>
                <a:ea typeface="Roboto"/>
                <a:cs typeface="Roboto"/>
                <a:sym typeface="Roboto"/>
              </a:rPr>
              <a:t>Nombre de la empresa | 2020-2025</a:t>
            </a:r>
            <a:endParaRPr sz="800">
              <a:solidFill>
                <a:srgbClr val="F5603D"/>
              </a:solidFill>
              <a:latin typeface="Roboto"/>
              <a:ea typeface="Roboto"/>
              <a:cs typeface="Roboto"/>
              <a:sym typeface="Roboto"/>
            </a:endParaRPr>
          </a:p>
        </p:txBody>
      </p:sp>
      <p:sp>
        <p:nvSpPr>
          <p:cNvPr id="67" name="Google Shape;67;p13"/>
          <p:cNvSpPr txBox="1"/>
          <p:nvPr/>
        </p:nvSpPr>
        <p:spPr>
          <a:xfrm>
            <a:off x="360000" y="6726047"/>
            <a:ext cx="3114900" cy="891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Roboto"/>
                <a:ea typeface="Roboto"/>
                <a:cs typeface="Roboto"/>
                <a:sym typeface="Roboto"/>
              </a:rPr>
              <a:t>Lorem ipsum dolor sit amet, consectetur adipiscing elit. Aliquam vitae hendrerit nisl. Sed sed tellus blandit, viverra eros eu, ornare leo. </a:t>
            </a:r>
            <a:endParaRPr sz="800">
              <a:solidFill>
                <a:srgbClr val="666666"/>
              </a:solidFill>
              <a:latin typeface="Roboto"/>
              <a:ea typeface="Roboto"/>
              <a:cs typeface="Roboto"/>
              <a:sym typeface="Roboto"/>
            </a:endParaRPr>
          </a:p>
          <a:p>
            <a:pPr indent="-194800" lvl="0" marL="198000" rtl="0" algn="just">
              <a:lnSpc>
                <a:spcPct val="130000"/>
              </a:lnSpc>
              <a:spcBef>
                <a:spcPts val="1000"/>
              </a:spcBef>
              <a:spcAft>
                <a:spcPts val="0"/>
              </a:spcAft>
              <a:buClr>
                <a:srgbClr val="666666"/>
              </a:buClr>
              <a:buSzPts val="800"/>
              <a:buFont typeface="Roboto"/>
              <a:buChar char="●"/>
            </a:pPr>
            <a:r>
              <a:rPr lang="es" sz="800">
                <a:solidFill>
                  <a:srgbClr val="666666"/>
                </a:solidFill>
                <a:latin typeface="Roboto"/>
                <a:ea typeface="Roboto"/>
                <a:cs typeface="Roboto"/>
                <a:sym typeface="Roboto"/>
              </a:rPr>
              <a:t>Suspendisse sagittis velit at tincidunt accumsan.</a:t>
            </a:r>
            <a:endParaRPr sz="800">
              <a:solidFill>
                <a:srgbClr val="666666"/>
              </a:solidFill>
              <a:latin typeface="Roboto"/>
              <a:ea typeface="Roboto"/>
              <a:cs typeface="Roboto"/>
              <a:sym typeface="Roboto"/>
            </a:endParaRPr>
          </a:p>
          <a:p>
            <a:pPr indent="-194800" lvl="0" marL="198000" rtl="0" algn="just">
              <a:lnSpc>
                <a:spcPct val="130000"/>
              </a:lnSpc>
              <a:spcBef>
                <a:spcPts val="0"/>
              </a:spcBef>
              <a:spcAft>
                <a:spcPts val="0"/>
              </a:spcAft>
              <a:buClr>
                <a:srgbClr val="666666"/>
              </a:buClr>
              <a:buSzPts val="800"/>
              <a:buFont typeface="Roboto"/>
              <a:buChar char="●"/>
            </a:pPr>
            <a:r>
              <a:rPr lang="es" sz="800">
                <a:solidFill>
                  <a:srgbClr val="666666"/>
                </a:solidFill>
                <a:latin typeface="Roboto"/>
                <a:ea typeface="Roboto"/>
                <a:cs typeface="Roboto"/>
                <a:sym typeface="Roboto"/>
              </a:rPr>
              <a:t>Proin lacinia felis lacus, sed vulputate urna porttitor non.</a:t>
            </a:r>
            <a:endParaRPr sz="800">
              <a:solidFill>
                <a:srgbClr val="666666"/>
              </a:solidFill>
              <a:latin typeface="Roboto"/>
              <a:ea typeface="Roboto"/>
              <a:cs typeface="Roboto"/>
              <a:sym typeface="Roboto"/>
            </a:endParaRPr>
          </a:p>
          <a:p>
            <a:pPr indent="-194800" lvl="0" marL="198000" rtl="0" algn="just">
              <a:lnSpc>
                <a:spcPct val="130000"/>
              </a:lnSpc>
              <a:spcBef>
                <a:spcPts val="0"/>
              </a:spcBef>
              <a:spcAft>
                <a:spcPts val="0"/>
              </a:spcAft>
              <a:buClr>
                <a:srgbClr val="666666"/>
              </a:buClr>
              <a:buSzPts val="800"/>
              <a:buFont typeface="Roboto"/>
              <a:buChar char="●"/>
            </a:pPr>
            <a:r>
              <a:rPr lang="es" sz="800">
                <a:solidFill>
                  <a:srgbClr val="666666"/>
                </a:solidFill>
                <a:latin typeface="Roboto"/>
                <a:ea typeface="Roboto"/>
                <a:cs typeface="Roboto"/>
                <a:sym typeface="Roboto"/>
              </a:rPr>
              <a:t>Sed sed tellus blandit, viverra eros eu, ornare leo.</a:t>
            </a:r>
            <a:endParaRPr sz="800">
              <a:solidFill>
                <a:srgbClr val="666666"/>
              </a:solidFill>
              <a:latin typeface="Roboto"/>
              <a:ea typeface="Roboto"/>
              <a:cs typeface="Roboto"/>
              <a:sym typeface="Roboto"/>
            </a:endParaRPr>
          </a:p>
        </p:txBody>
      </p:sp>
      <p:sp>
        <p:nvSpPr>
          <p:cNvPr id="68" name="Google Shape;68;p13"/>
          <p:cNvSpPr/>
          <p:nvPr/>
        </p:nvSpPr>
        <p:spPr>
          <a:xfrm>
            <a:off x="3774600" y="4232775"/>
            <a:ext cx="10800" cy="53280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 name="Google Shape;69;p13"/>
          <p:cNvSpPr txBox="1"/>
          <p:nvPr/>
        </p:nvSpPr>
        <p:spPr>
          <a:xfrm>
            <a:off x="360000" y="7828819"/>
            <a:ext cx="311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Roboto SemiBold"/>
                <a:ea typeface="Roboto SemiBold"/>
                <a:cs typeface="Roboto SemiBold"/>
                <a:sym typeface="Roboto SemiBold"/>
              </a:rPr>
              <a:t>Puesto de trabajo</a:t>
            </a:r>
            <a:endParaRPr sz="1000">
              <a:latin typeface="Roboto SemiBold"/>
              <a:ea typeface="Roboto SemiBold"/>
              <a:cs typeface="Roboto SemiBold"/>
              <a:sym typeface="Roboto SemiBold"/>
            </a:endParaRPr>
          </a:p>
        </p:txBody>
      </p:sp>
      <p:sp>
        <p:nvSpPr>
          <p:cNvPr id="70" name="Google Shape;70;p13"/>
          <p:cNvSpPr txBox="1"/>
          <p:nvPr/>
        </p:nvSpPr>
        <p:spPr>
          <a:xfrm>
            <a:off x="360000" y="8035450"/>
            <a:ext cx="32718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5603D"/>
                </a:solidFill>
                <a:latin typeface="Roboto"/>
                <a:ea typeface="Roboto"/>
                <a:cs typeface="Roboto"/>
                <a:sym typeface="Roboto"/>
              </a:rPr>
              <a:t>Nombre de la empresa | 2020-2025</a:t>
            </a:r>
            <a:endParaRPr sz="800">
              <a:solidFill>
                <a:srgbClr val="F5603D"/>
              </a:solidFill>
              <a:latin typeface="Roboto"/>
              <a:ea typeface="Roboto"/>
              <a:cs typeface="Roboto"/>
              <a:sym typeface="Roboto"/>
            </a:endParaRPr>
          </a:p>
        </p:txBody>
      </p:sp>
      <p:sp>
        <p:nvSpPr>
          <p:cNvPr id="71" name="Google Shape;71;p13"/>
          <p:cNvSpPr txBox="1"/>
          <p:nvPr/>
        </p:nvSpPr>
        <p:spPr>
          <a:xfrm>
            <a:off x="360000" y="8273649"/>
            <a:ext cx="3114900" cy="891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Roboto"/>
                <a:ea typeface="Roboto"/>
                <a:cs typeface="Roboto"/>
                <a:sym typeface="Roboto"/>
              </a:rPr>
              <a:t>Lorem ipsum dolor sit amet, consectetur adipiscing elit. Aliquam vitae hendrerit nisl. Sed sed tellus blandit, viverra eros eu, ornare leo. </a:t>
            </a:r>
            <a:endParaRPr sz="800">
              <a:solidFill>
                <a:srgbClr val="666666"/>
              </a:solidFill>
              <a:latin typeface="Roboto"/>
              <a:ea typeface="Roboto"/>
              <a:cs typeface="Roboto"/>
              <a:sym typeface="Roboto"/>
            </a:endParaRPr>
          </a:p>
          <a:p>
            <a:pPr indent="-194800" lvl="0" marL="198000" rtl="0" algn="just">
              <a:lnSpc>
                <a:spcPct val="130000"/>
              </a:lnSpc>
              <a:spcBef>
                <a:spcPts val="1000"/>
              </a:spcBef>
              <a:spcAft>
                <a:spcPts val="0"/>
              </a:spcAft>
              <a:buClr>
                <a:srgbClr val="666666"/>
              </a:buClr>
              <a:buSzPts val="800"/>
              <a:buFont typeface="Roboto"/>
              <a:buChar char="●"/>
            </a:pPr>
            <a:r>
              <a:rPr lang="es" sz="800">
                <a:solidFill>
                  <a:srgbClr val="666666"/>
                </a:solidFill>
                <a:latin typeface="Roboto"/>
                <a:ea typeface="Roboto"/>
                <a:cs typeface="Roboto"/>
                <a:sym typeface="Roboto"/>
              </a:rPr>
              <a:t>Suspendisse sagittis velit at tincidunt accumsan.</a:t>
            </a:r>
            <a:endParaRPr sz="800">
              <a:solidFill>
                <a:srgbClr val="666666"/>
              </a:solidFill>
              <a:latin typeface="Roboto"/>
              <a:ea typeface="Roboto"/>
              <a:cs typeface="Roboto"/>
              <a:sym typeface="Roboto"/>
            </a:endParaRPr>
          </a:p>
          <a:p>
            <a:pPr indent="-194800" lvl="0" marL="198000" rtl="0" algn="just">
              <a:lnSpc>
                <a:spcPct val="130000"/>
              </a:lnSpc>
              <a:spcBef>
                <a:spcPts val="0"/>
              </a:spcBef>
              <a:spcAft>
                <a:spcPts val="0"/>
              </a:spcAft>
              <a:buClr>
                <a:srgbClr val="666666"/>
              </a:buClr>
              <a:buSzPts val="800"/>
              <a:buFont typeface="Roboto"/>
              <a:buChar char="●"/>
            </a:pPr>
            <a:r>
              <a:rPr lang="es" sz="800">
                <a:solidFill>
                  <a:srgbClr val="666666"/>
                </a:solidFill>
                <a:latin typeface="Roboto"/>
                <a:ea typeface="Roboto"/>
                <a:cs typeface="Roboto"/>
                <a:sym typeface="Roboto"/>
              </a:rPr>
              <a:t>Proin lacinia felis lacus, sed vulputate urna porttitor non.</a:t>
            </a:r>
            <a:endParaRPr sz="800">
              <a:solidFill>
                <a:srgbClr val="666666"/>
              </a:solidFill>
              <a:latin typeface="Roboto"/>
              <a:ea typeface="Roboto"/>
              <a:cs typeface="Roboto"/>
              <a:sym typeface="Roboto"/>
            </a:endParaRPr>
          </a:p>
          <a:p>
            <a:pPr indent="-194800" lvl="0" marL="198000" rtl="0" algn="just">
              <a:lnSpc>
                <a:spcPct val="130000"/>
              </a:lnSpc>
              <a:spcBef>
                <a:spcPts val="0"/>
              </a:spcBef>
              <a:spcAft>
                <a:spcPts val="0"/>
              </a:spcAft>
              <a:buClr>
                <a:srgbClr val="666666"/>
              </a:buClr>
              <a:buSzPts val="800"/>
              <a:buFont typeface="Roboto"/>
              <a:buChar char="●"/>
            </a:pPr>
            <a:r>
              <a:rPr lang="es" sz="800">
                <a:solidFill>
                  <a:srgbClr val="666666"/>
                </a:solidFill>
                <a:latin typeface="Roboto"/>
                <a:ea typeface="Roboto"/>
                <a:cs typeface="Roboto"/>
                <a:sym typeface="Roboto"/>
              </a:rPr>
              <a:t>Sed sed tellus blandit, viverra eros eu, ornare leo.</a:t>
            </a:r>
            <a:endParaRPr sz="800">
              <a:solidFill>
                <a:srgbClr val="666666"/>
              </a:solidFill>
              <a:latin typeface="Roboto"/>
              <a:ea typeface="Roboto"/>
              <a:cs typeface="Roboto"/>
              <a:sym typeface="Roboto"/>
            </a:endParaRPr>
          </a:p>
        </p:txBody>
      </p:sp>
      <p:sp>
        <p:nvSpPr>
          <p:cNvPr id="72" name="Google Shape;72;p13"/>
          <p:cNvSpPr txBox="1"/>
          <p:nvPr/>
        </p:nvSpPr>
        <p:spPr>
          <a:xfrm>
            <a:off x="360000" y="2576100"/>
            <a:ext cx="68400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s" sz="1200">
                <a:latin typeface="Merriweather"/>
                <a:ea typeface="Merriweather"/>
                <a:cs typeface="Merriweather"/>
                <a:sym typeface="Merriweather"/>
              </a:rPr>
              <a:t>Perfil profesional</a:t>
            </a:r>
            <a:endParaRPr b="1" sz="1200">
              <a:latin typeface="Merriweather"/>
              <a:ea typeface="Merriweather"/>
              <a:cs typeface="Merriweather"/>
              <a:sym typeface="Merriweather"/>
            </a:endParaRPr>
          </a:p>
        </p:txBody>
      </p:sp>
      <p:sp>
        <p:nvSpPr>
          <p:cNvPr id="73" name="Google Shape;73;p13"/>
          <p:cNvSpPr/>
          <p:nvPr/>
        </p:nvSpPr>
        <p:spPr>
          <a:xfrm>
            <a:off x="360000" y="3982938"/>
            <a:ext cx="684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3"/>
          <p:cNvSpPr txBox="1"/>
          <p:nvPr/>
        </p:nvSpPr>
        <p:spPr>
          <a:xfrm>
            <a:off x="4140675" y="4286250"/>
            <a:ext cx="24939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200">
                <a:latin typeface="Merriweather"/>
                <a:ea typeface="Merriweather"/>
                <a:cs typeface="Merriweather"/>
                <a:sym typeface="Merriweather"/>
              </a:rPr>
              <a:t>Habilidades</a:t>
            </a:r>
            <a:endParaRPr b="1" sz="1200">
              <a:latin typeface="Merriweather"/>
              <a:ea typeface="Merriweather"/>
              <a:cs typeface="Merriweather"/>
              <a:sym typeface="Merriweather"/>
            </a:endParaRPr>
          </a:p>
        </p:txBody>
      </p:sp>
      <p:sp>
        <p:nvSpPr>
          <p:cNvPr id="75" name="Google Shape;75;p13"/>
          <p:cNvSpPr txBox="1"/>
          <p:nvPr/>
        </p:nvSpPr>
        <p:spPr>
          <a:xfrm>
            <a:off x="4140675" y="8270573"/>
            <a:ext cx="24939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200">
                <a:latin typeface="Merriweather"/>
                <a:ea typeface="Merriweather"/>
                <a:cs typeface="Merriweather"/>
                <a:sym typeface="Merriweather"/>
              </a:rPr>
              <a:t>Formación</a:t>
            </a:r>
            <a:endParaRPr b="1" sz="1200">
              <a:latin typeface="Merriweather"/>
              <a:ea typeface="Merriweather"/>
              <a:cs typeface="Merriweather"/>
              <a:sym typeface="Merriweather"/>
            </a:endParaRPr>
          </a:p>
        </p:txBody>
      </p:sp>
      <p:sp>
        <p:nvSpPr>
          <p:cNvPr id="76" name="Google Shape;76;p13"/>
          <p:cNvSpPr txBox="1"/>
          <p:nvPr/>
        </p:nvSpPr>
        <p:spPr>
          <a:xfrm>
            <a:off x="4140675" y="8675050"/>
            <a:ext cx="2901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Roboto SemiBold"/>
                <a:ea typeface="Roboto SemiBold"/>
                <a:cs typeface="Roboto SemiBold"/>
                <a:sym typeface="Roboto SemiBold"/>
              </a:rPr>
              <a:t>Titulación académica</a:t>
            </a:r>
            <a:endParaRPr sz="1000">
              <a:latin typeface="Roboto SemiBold"/>
              <a:ea typeface="Roboto SemiBold"/>
              <a:cs typeface="Roboto SemiBold"/>
              <a:sym typeface="Roboto SemiBold"/>
            </a:endParaRPr>
          </a:p>
        </p:txBody>
      </p:sp>
      <p:sp>
        <p:nvSpPr>
          <p:cNvPr id="77" name="Google Shape;77;p13"/>
          <p:cNvSpPr txBox="1"/>
          <p:nvPr/>
        </p:nvSpPr>
        <p:spPr>
          <a:xfrm>
            <a:off x="4140000" y="8881676"/>
            <a:ext cx="30474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5603D"/>
                </a:solidFill>
                <a:latin typeface="Roboto"/>
                <a:ea typeface="Roboto"/>
                <a:cs typeface="Roboto"/>
                <a:sym typeface="Roboto"/>
              </a:rPr>
              <a:t>Nombre de la Universidad | 2025</a:t>
            </a:r>
            <a:endParaRPr sz="800">
              <a:solidFill>
                <a:srgbClr val="F5603D"/>
              </a:solidFill>
              <a:latin typeface="Roboto"/>
              <a:ea typeface="Roboto"/>
              <a:cs typeface="Roboto"/>
              <a:sym typeface="Roboto"/>
            </a:endParaRPr>
          </a:p>
        </p:txBody>
      </p:sp>
      <p:sp>
        <p:nvSpPr>
          <p:cNvPr id="78" name="Google Shape;78;p13"/>
          <p:cNvSpPr txBox="1"/>
          <p:nvPr/>
        </p:nvSpPr>
        <p:spPr>
          <a:xfrm>
            <a:off x="4140675" y="9156725"/>
            <a:ext cx="2901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Roboto SemiBold"/>
                <a:ea typeface="Roboto SemiBold"/>
                <a:cs typeface="Roboto SemiBold"/>
                <a:sym typeface="Roboto SemiBold"/>
              </a:rPr>
              <a:t>Titulación académica</a:t>
            </a:r>
            <a:endParaRPr sz="1000">
              <a:latin typeface="Roboto SemiBold"/>
              <a:ea typeface="Roboto SemiBold"/>
              <a:cs typeface="Roboto SemiBold"/>
              <a:sym typeface="Roboto SemiBold"/>
            </a:endParaRPr>
          </a:p>
        </p:txBody>
      </p:sp>
      <p:sp>
        <p:nvSpPr>
          <p:cNvPr id="79" name="Google Shape;79;p13"/>
          <p:cNvSpPr txBox="1"/>
          <p:nvPr/>
        </p:nvSpPr>
        <p:spPr>
          <a:xfrm>
            <a:off x="4140600" y="9363350"/>
            <a:ext cx="3060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5603D"/>
                </a:solidFill>
                <a:latin typeface="Roboto"/>
                <a:ea typeface="Roboto"/>
                <a:cs typeface="Roboto"/>
                <a:sym typeface="Roboto"/>
              </a:rPr>
              <a:t>Nombre de la Universidad | 2025</a:t>
            </a:r>
            <a:endParaRPr sz="800">
              <a:solidFill>
                <a:srgbClr val="F5603D"/>
              </a:solidFill>
              <a:latin typeface="Roboto"/>
              <a:ea typeface="Roboto"/>
              <a:cs typeface="Roboto"/>
              <a:sym typeface="Roboto"/>
            </a:endParaRPr>
          </a:p>
        </p:txBody>
      </p:sp>
      <p:sp>
        <p:nvSpPr>
          <p:cNvPr id="80" name="Google Shape;80;p13"/>
          <p:cNvSpPr txBox="1"/>
          <p:nvPr/>
        </p:nvSpPr>
        <p:spPr>
          <a:xfrm>
            <a:off x="4140678" y="4708800"/>
            <a:ext cx="198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oboto"/>
                <a:ea typeface="Roboto"/>
                <a:cs typeface="Roboto"/>
                <a:sym typeface="Roboto"/>
              </a:rPr>
              <a:t>Habilidad 1</a:t>
            </a:r>
            <a:endParaRPr b="1" sz="900">
              <a:solidFill>
                <a:srgbClr val="25282D"/>
              </a:solidFill>
              <a:highlight>
                <a:srgbClr val="FFFFFF"/>
              </a:highlight>
              <a:latin typeface="Roboto"/>
              <a:ea typeface="Roboto"/>
              <a:cs typeface="Roboto"/>
              <a:sym typeface="Roboto"/>
            </a:endParaRPr>
          </a:p>
        </p:txBody>
      </p:sp>
      <p:sp>
        <p:nvSpPr>
          <p:cNvPr id="81" name="Google Shape;81;p13"/>
          <p:cNvSpPr txBox="1"/>
          <p:nvPr/>
        </p:nvSpPr>
        <p:spPr>
          <a:xfrm>
            <a:off x="4140678" y="4914000"/>
            <a:ext cx="3057300" cy="443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1000"/>
              </a:spcAft>
              <a:buNone/>
            </a:pPr>
            <a:r>
              <a:rPr lang="es" sz="800">
                <a:solidFill>
                  <a:srgbClr val="666666"/>
                </a:solidFill>
                <a:latin typeface="Roboto"/>
                <a:ea typeface="Roboto"/>
                <a:cs typeface="Roboto"/>
                <a:sym typeface="Roboto"/>
              </a:rPr>
              <a:t>Lorem ipsum dolor sit amet, consectetur adipiscing elit. Aliquam vitae hendrerit nisl. Sed sed tellus blandit, viverra eros eu, ornare leo. </a:t>
            </a:r>
            <a:endParaRPr sz="800">
              <a:solidFill>
                <a:srgbClr val="666666"/>
              </a:solidFill>
              <a:latin typeface="Roboto"/>
              <a:ea typeface="Roboto"/>
              <a:cs typeface="Roboto"/>
              <a:sym typeface="Roboto"/>
            </a:endParaRPr>
          </a:p>
        </p:txBody>
      </p:sp>
      <p:sp>
        <p:nvSpPr>
          <p:cNvPr id="82" name="Google Shape;82;p13"/>
          <p:cNvSpPr txBox="1"/>
          <p:nvPr/>
        </p:nvSpPr>
        <p:spPr>
          <a:xfrm>
            <a:off x="4140678" y="5579262"/>
            <a:ext cx="198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oboto"/>
                <a:ea typeface="Roboto"/>
                <a:cs typeface="Roboto"/>
                <a:sym typeface="Roboto"/>
              </a:rPr>
              <a:t>Habilidad 2</a:t>
            </a:r>
            <a:endParaRPr b="1" sz="900">
              <a:solidFill>
                <a:srgbClr val="25282D"/>
              </a:solidFill>
              <a:highlight>
                <a:srgbClr val="FFFFFF"/>
              </a:highlight>
              <a:latin typeface="Roboto"/>
              <a:ea typeface="Roboto"/>
              <a:cs typeface="Roboto"/>
              <a:sym typeface="Roboto"/>
            </a:endParaRPr>
          </a:p>
        </p:txBody>
      </p:sp>
      <p:sp>
        <p:nvSpPr>
          <p:cNvPr id="83" name="Google Shape;83;p13"/>
          <p:cNvSpPr txBox="1"/>
          <p:nvPr/>
        </p:nvSpPr>
        <p:spPr>
          <a:xfrm>
            <a:off x="4140678" y="5784462"/>
            <a:ext cx="3057300" cy="443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1000"/>
              </a:spcAft>
              <a:buNone/>
            </a:pPr>
            <a:r>
              <a:rPr lang="es" sz="800">
                <a:solidFill>
                  <a:srgbClr val="666666"/>
                </a:solidFill>
                <a:latin typeface="Roboto"/>
                <a:ea typeface="Roboto"/>
                <a:cs typeface="Roboto"/>
                <a:sym typeface="Roboto"/>
              </a:rPr>
              <a:t>Lorem ipsum dolor sit amet, consectetur adipiscing elit. Aliquam vitae hendrerit nisl. Sed sed tellus blandit, viverra eros eu, ornare leo. </a:t>
            </a:r>
            <a:endParaRPr sz="800">
              <a:solidFill>
                <a:srgbClr val="666666"/>
              </a:solidFill>
              <a:latin typeface="Roboto"/>
              <a:ea typeface="Roboto"/>
              <a:cs typeface="Roboto"/>
              <a:sym typeface="Roboto"/>
            </a:endParaRPr>
          </a:p>
        </p:txBody>
      </p:sp>
      <p:sp>
        <p:nvSpPr>
          <p:cNvPr id="84" name="Google Shape;84;p13"/>
          <p:cNvSpPr txBox="1"/>
          <p:nvPr/>
        </p:nvSpPr>
        <p:spPr>
          <a:xfrm>
            <a:off x="4140678" y="6463312"/>
            <a:ext cx="198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oboto"/>
                <a:ea typeface="Roboto"/>
                <a:cs typeface="Roboto"/>
                <a:sym typeface="Roboto"/>
              </a:rPr>
              <a:t>Habilidad 3</a:t>
            </a:r>
            <a:endParaRPr b="1" sz="900">
              <a:solidFill>
                <a:srgbClr val="25282D"/>
              </a:solidFill>
              <a:highlight>
                <a:srgbClr val="FFFFFF"/>
              </a:highlight>
              <a:latin typeface="Roboto"/>
              <a:ea typeface="Roboto"/>
              <a:cs typeface="Roboto"/>
              <a:sym typeface="Roboto"/>
            </a:endParaRPr>
          </a:p>
        </p:txBody>
      </p:sp>
      <p:sp>
        <p:nvSpPr>
          <p:cNvPr id="85" name="Google Shape;85;p13"/>
          <p:cNvSpPr txBox="1"/>
          <p:nvPr/>
        </p:nvSpPr>
        <p:spPr>
          <a:xfrm>
            <a:off x="4140678" y="6668512"/>
            <a:ext cx="3057300" cy="443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1000"/>
              </a:spcAft>
              <a:buNone/>
            </a:pPr>
            <a:r>
              <a:rPr lang="es" sz="800">
                <a:solidFill>
                  <a:srgbClr val="666666"/>
                </a:solidFill>
                <a:latin typeface="Roboto"/>
                <a:ea typeface="Roboto"/>
                <a:cs typeface="Roboto"/>
                <a:sym typeface="Roboto"/>
              </a:rPr>
              <a:t>Lorem ipsum dolor sit amet, consectetur adipiscing elit. Aliquam vitae hendrerit nisl. Sed sed tellus blandit, viverra eros eu, ornare leo. </a:t>
            </a:r>
            <a:endParaRPr sz="800">
              <a:solidFill>
                <a:srgbClr val="666666"/>
              </a:solidFill>
              <a:latin typeface="Roboto"/>
              <a:ea typeface="Roboto"/>
              <a:cs typeface="Roboto"/>
              <a:sym typeface="Roboto"/>
            </a:endParaRPr>
          </a:p>
        </p:txBody>
      </p:sp>
      <p:sp>
        <p:nvSpPr>
          <p:cNvPr id="86" name="Google Shape;86;p13"/>
          <p:cNvSpPr txBox="1"/>
          <p:nvPr/>
        </p:nvSpPr>
        <p:spPr>
          <a:xfrm>
            <a:off x="4140678" y="7366936"/>
            <a:ext cx="198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oboto"/>
                <a:ea typeface="Roboto"/>
                <a:cs typeface="Roboto"/>
                <a:sym typeface="Roboto"/>
              </a:rPr>
              <a:t>Habilidad 4</a:t>
            </a:r>
            <a:endParaRPr b="1" sz="900">
              <a:solidFill>
                <a:srgbClr val="25282D"/>
              </a:solidFill>
              <a:highlight>
                <a:srgbClr val="FFFFFF"/>
              </a:highlight>
              <a:latin typeface="Roboto"/>
              <a:ea typeface="Roboto"/>
              <a:cs typeface="Roboto"/>
              <a:sym typeface="Roboto"/>
            </a:endParaRPr>
          </a:p>
        </p:txBody>
      </p:sp>
      <p:sp>
        <p:nvSpPr>
          <p:cNvPr id="87" name="Google Shape;87;p13"/>
          <p:cNvSpPr txBox="1"/>
          <p:nvPr/>
        </p:nvSpPr>
        <p:spPr>
          <a:xfrm>
            <a:off x="4140678" y="7572136"/>
            <a:ext cx="3057300" cy="443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1000"/>
              </a:spcAft>
              <a:buNone/>
            </a:pPr>
            <a:r>
              <a:rPr lang="es" sz="800">
                <a:solidFill>
                  <a:srgbClr val="666666"/>
                </a:solidFill>
                <a:latin typeface="Roboto"/>
                <a:ea typeface="Roboto"/>
                <a:cs typeface="Roboto"/>
                <a:sym typeface="Roboto"/>
              </a:rPr>
              <a:t>Lorem ipsum dolor sit amet, consectetur adipiscing elit. Aliquam vitae hendrerit nisl. Sed sed tellus blandit, viverra eros eu, ornare leo. </a:t>
            </a:r>
            <a:endParaRPr sz="800">
              <a:solidFill>
                <a:srgbClr val="666666"/>
              </a:solidFill>
              <a:latin typeface="Roboto"/>
              <a:ea typeface="Roboto"/>
              <a:cs typeface="Roboto"/>
              <a:sym typeface="Roboto"/>
            </a:endParaRPr>
          </a:p>
        </p:txBody>
      </p:sp>
      <p:sp>
        <p:nvSpPr>
          <p:cNvPr id="88" name="Google Shape;88;p13"/>
          <p:cNvSpPr txBox="1"/>
          <p:nvPr/>
        </p:nvSpPr>
        <p:spPr>
          <a:xfrm>
            <a:off x="1" y="10280612"/>
            <a:ext cx="1440000" cy="1230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lang="es" sz="800">
                <a:solidFill>
                  <a:srgbClr val="25282D"/>
                </a:solidFill>
                <a:latin typeface="Roboto"/>
                <a:ea typeface="Roboto"/>
                <a:cs typeface="Roboto"/>
                <a:sym typeface="Roboto"/>
              </a:rPr>
              <a:t>+34 123 456 789</a:t>
            </a:r>
            <a:endParaRPr sz="800">
              <a:solidFill>
                <a:srgbClr val="25282D"/>
              </a:solidFill>
              <a:latin typeface="Roboto"/>
              <a:ea typeface="Roboto"/>
              <a:cs typeface="Roboto"/>
              <a:sym typeface="Roboto"/>
            </a:endParaRPr>
          </a:p>
        </p:txBody>
      </p:sp>
      <p:sp>
        <p:nvSpPr>
          <p:cNvPr id="89" name="Google Shape;89;p13"/>
          <p:cNvSpPr/>
          <p:nvPr/>
        </p:nvSpPr>
        <p:spPr>
          <a:xfrm>
            <a:off x="655579" y="10060902"/>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F56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grpSp>
        <p:nvGrpSpPr>
          <p:cNvPr id="90" name="Google Shape;90;p13"/>
          <p:cNvGrpSpPr/>
          <p:nvPr/>
        </p:nvGrpSpPr>
        <p:grpSpPr>
          <a:xfrm>
            <a:off x="2601413" y="10059677"/>
            <a:ext cx="137182" cy="108000"/>
            <a:chOff x="2156000" y="3003250"/>
            <a:chExt cx="146750" cy="117200"/>
          </a:xfrm>
        </p:grpSpPr>
        <p:sp>
          <p:nvSpPr>
            <p:cNvPr id="91" name="Google Shape;91;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F56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sp>
          <p:nvSpPr>
            <p:cNvPr id="92" name="Google Shape;92;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F56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grpSp>
      <p:sp>
        <p:nvSpPr>
          <p:cNvPr id="93" name="Google Shape;93;p13"/>
          <p:cNvSpPr txBox="1"/>
          <p:nvPr/>
        </p:nvSpPr>
        <p:spPr>
          <a:xfrm>
            <a:off x="1860004" y="10281837"/>
            <a:ext cx="1620000" cy="1230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lang="es" sz="800">
                <a:solidFill>
                  <a:srgbClr val="25282D"/>
                </a:solidFill>
                <a:latin typeface="Roboto"/>
                <a:ea typeface="Roboto"/>
                <a:cs typeface="Roboto"/>
                <a:sym typeface="Roboto"/>
              </a:rPr>
              <a:t>email@email.com</a:t>
            </a:r>
            <a:endParaRPr sz="800">
              <a:solidFill>
                <a:srgbClr val="25282D"/>
              </a:solidFill>
              <a:latin typeface="Roboto"/>
              <a:ea typeface="Roboto"/>
              <a:cs typeface="Roboto"/>
              <a:sym typeface="Roboto"/>
            </a:endParaRPr>
          </a:p>
        </p:txBody>
      </p:sp>
      <p:grpSp>
        <p:nvGrpSpPr>
          <p:cNvPr id="94" name="Google Shape;94;p13"/>
          <p:cNvGrpSpPr/>
          <p:nvPr/>
        </p:nvGrpSpPr>
        <p:grpSpPr>
          <a:xfrm>
            <a:off x="4555207" y="10047212"/>
            <a:ext cx="129602" cy="155520"/>
            <a:chOff x="2792450" y="2981325"/>
            <a:chExt cx="132450" cy="162000"/>
          </a:xfrm>
        </p:grpSpPr>
        <p:sp>
          <p:nvSpPr>
            <p:cNvPr id="95" name="Google Shape;95;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F56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sp>
          <p:nvSpPr>
            <p:cNvPr id="96" name="Google Shape;96;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F56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grpSp>
      <p:sp>
        <p:nvSpPr>
          <p:cNvPr id="97" name="Google Shape;97;p13"/>
          <p:cNvSpPr txBox="1"/>
          <p:nvPr/>
        </p:nvSpPr>
        <p:spPr>
          <a:xfrm>
            <a:off x="3900008" y="10294301"/>
            <a:ext cx="1440000" cy="1230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lang="es" sz="800">
                <a:solidFill>
                  <a:srgbClr val="25282D"/>
                </a:solidFill>
                <a:latin typeface="Roboto"/>
                <a:ea typeface="Roboto"/>
                <a:cs typeface="Roboto"/>
                <a:sym typeface="Roboto"/>
              </a:rPr>
              <a:t>Ciudad. 00123</a:t>
            </a:r>
            <a:endParaRPr sz="800">
              <a:solidFill>
                <a:srgbClr val="25282D"/>
              </a:solidFill>
              <a:latin typeface="Roboto"/>
              <a:ea typeface="Roboto"/>
              <a:cs typeface="Roboto"/>
              <a:sym typeface="Roboto"/>
            </a:endParaRPr>
          </a:p>
        </p:txBody>
      </p:sp>
      <p:sp>
        <p:nvSpPr>
          <p:cNvPr id="98" name="Google Shape;98;p13"/>
          <p:cNvSpPr txBox="1"/>
          <p:nvPr/>
        </p:nvSpPr>
        <p:spPr>
          <a:xfrm>
            <a:off x="5760012" y="10289050"/>
            <a:ext cx="1800000" cy="1230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lang="es" sz="800">
                <a:solidFill>
                  <a:srgbClr val="25282D"/>
                </a:solidFill>
                <a:latin typeface="Roboto"/>
                <a:ea typeface="Roboto"/>
                <a:cs typeface="Roboto"/>
                <a:sym typeface="Roboto"/>
              </a:rPr>
              <a:t>linkedin.com/in/perfil</a:t>
            </a:r>
            <a:endParaRPr sz="800">
              <a:solidFill>
                <a:srgbClr val="25282D"/>
              </a:solidFill>
              <a:latin typeface="Roboto"/>
              <a:ea typeface="Roboto"/>
              <a:cs typeface="Roboto"/>
              <a:sym typeface="Roboto"/>
            </a:endParaRPr>
          </a:p>
        </p:txBody>
      </p:sp>
      <p:grpSp>
        <p:nvGrpSpPr>
          <p:cNvPr id="99" name="Google Shape;99;p13"/>
          <p:cNvGrpSpPr/>
          <p:nvPr/>
        </p:nvGrpSpPr>
        <p:grpSpPr>
          <a:xfrm>
            <a:off x="6597012" y="10052464"/>
            <a:ext cx="126000" cy="121797"/>
            <a:chOff x="887900" y="2989900"/>
            <a:chExt cx="146750" cy="143900"/>
          </a:xfrm>
        </p:grpSpPr>
        <p:sp>
          <p:nvSpPr>
            <p:cNvPr id="100" name="Google Shape;100;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F56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Raleway"/>
                <a:ea typeface="Raleway"/>
                <a:cs typeface="Raleway"/>
                <a:sym typeface="Raleway"/>
              </a:endParaRPr>
            </a:p>
          </p:txBody>
        </p:sp>
        <p:sp>
          <p:nvSpPr>
            <p:cNvPr id="101" name="Google Shape;101;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F56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Raleway"/>
                <a:ea typeface="Raleway"/>
                <a:cs typeface="Raleway"/>
                <a:sym typeface="Raleway"/>
              </a:endParaRPr>
            </a:p>
          </p:txBody>
        </p:sp>
        <p:sp>
          <p:nvSpPr>
            <p:cNvPr id="102" name="Google Shape;102;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F56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Raleway"/>
                <a:ea typeface="Raleway"/>
                <a:cs typeface="Raleway"/>
                <a:sym typeface="Raleway"/>
              </a:endParaRPr>
            </a:p>
          </p:txBody>
        </p:sp>
      </p:grpSp>
      <p:sp>
        <p:nvSpPr>
          <p:cNvPr id="103" name="Google Shape;103;p13"/>
          <p:cNvSpPr/>
          <p:nvPr/>
        </p:nvSpPr>
        <p:spPr>
          <a:xfrm>
            <a:off x="360000" y="1622688"/>
            <a:ext cx="144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5857525" y="1622688"/>
            <a:ext cx="144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