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Poppins"/>
      <p:regular r:id="rId7"/>
      <p:bold r:id="rId8"/>
      <p:italic r:id="rId9"/>
      <p:boldItalic r:id="rId10"/>
    </p:embeddedFont>
    <p:embeddedFont>
      <p:font typeface="Poppins Light"/>
      <p:regular r:id="rId11"/>
      <p:bold r:id="rId12"/>
      <p:italic r:id="rId13"/>
      <p:boldItalic r:id="rId14"/>
    </p:embeddedFont>
    <p:embeddedFont>
      <p:font typeface="Poppins Medium"/>
      <p:regular r:id="rId15"/>
      <p:bold r:id="rId16"/>
      <p:italic r:id="rId17"/>
      <p:boldItalic r:id="rId18"/>
    </p:embeddedFont>
    <p:embeddedFont>
      <p:font typeface="Poppins SemiBold"/>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SemiBold-bold.fntdata"/><Relationship Id="rId11" Type="http://schemas.openxmlformats.org/officeDocument/2006/relationships/font" Target="fonts/PoppinsLight-regular.fntdata"/><Relationship Id="rId22" Type="http://schemas.openxmlformats.org/officeDocument/2006/relationships/font" Target="fonts/PoppinsSemiBold-boldItalic.fntdata"/><Relationship Id="rId10" Type="http://schemas.openxmlformats.org/officeDocument/2006/relationships/font" Target="fonts/Poppins-boldItalic.fntdata"/><Relationship Id="rId21" Type="http://schemas.openxmlformats.org/officeDocument/2006/relationships/font" Target="fonts/PoppinsSemiBold-italic.fntdata"/><Relationship Id="rId13" Type="http://schemas.openxmlformats.org/officeDocument/2006/relationships/font" Target="fonts/PoppinsLight-italic.fntdata"/><Relationship Id="rId12" Type="http://schemas.openxmlformats.org/officeDocument/2006/relationships/font" Target="fonts/Poppins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Poppins-italic.fntdata"/><Relationship Id="rId15" Type="http://schemas.openxmlformats.org/officeDocument/2006/relationships/font" Target="fonts/PoppinsMedium-regular.fntdata"/><Relationship Id="rId14" Type="http://schemas.openxmlformats.org/officeDocument/2006/relationships/font" Target="fonts/PoppinsLight-boldItalic.fntdata"/><Relationship Id="rId17" Type="http://schemas.openxmlformats.org/officeDocument/2006/relationships/font" Target="fonts/PoppinsMedium-italic.fntdata"/><Relationship Id="rId16" Type="http://schemas.openxmlformats.org/officeDocument/2006/relationships/font" Target="fonts/PoppinsMedium-bold.fntdata"/><Relationship Id="rId5" Type="http://schemas.openxmlformats.org/officeDocument/2006/relationships/notesMaster" Target="notesMasters/notesMaster1.xml"/><Relationship Id="rId19" Type="http://schemas.openxmlformats.org/officeDocument/2006/relationships/font" Target="fonts/PoppinsSemiBold-regular.fntdata"/><Relationship Id="rId6" Type="http://schemas.openxmlformats.org/officeDocument/2006/relationships/slide" Target="slides/slide1.xml"/><Relationship Id="rId18" Type="http://schemas.openxmlformats.org/officeDocument/2006/relationships/font" Target="fonts/PoppinsMedium-boldItalic.fntdata"/><Relationship Id="rId7" Type="http://schemas.openxmlformats.org/officeDocument/2006/relationships/font" Target="fonts/Poppins-regular.fntdata"/><Relationship Id="rId8" Type="http://schemas.openxmlformats.org/officeDocument/2006/relationships/font" Target="fonts/Poppi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00" y="0"/>
            <a:ext cx="7560000" cy="18000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0" y="3"/>
            <a:ext cx="2520000" cy="10692000"/>
          </a:xfrm>
          <a:prstGeom prst="rect">
            <a:avLst/>
          </a:prstGeom>
          <a:solidFill>
            <a:srgbClr val="6A80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title="Avatar (14).jpg"/>
          <p:cNvPicPr preferRelativeResize="0"/>
          <p:nvPr/>
        </p:nvPicPr>
        <p:blipFill rotWithShape="1">
          <a:blip r:embed="rId3">
            <a:alphaModFix/>
          </a:blip>
          <a:srcRect b="0" l="0" r="0" t="0"/>
          <a:stretch/>
        </p:blipFill>
        <p:spPr>
          <a:xfrm>
            <a:off x="6019500" y="270000"/>
            <a:ext cx="1260000" cy="1260000"/>
          </a:xfrm>
          <a:prstGeom prst="roundRect">
            <a:avLst>
              <a:gd fmla="val 0" name="adj"/>
            </a:avLst>
          </a:prstGeom>
          <a:noFill/>
          <a:ln>
            <a:noFill/>
          </a:ln>
        </p:spPr>
      </p:pic>
      <p:sp>
        <p:nvSpPr>
          <p:cNvPr id="57" name="Google Shape;57;p13"/>
          <p:cNvSpPr txBox="1"/>
          <p:nvPr/>
        </p:nvSpPr>
        <p:spPr>
          <a:xfrm>
            <a:off x="2880000" y="3748565"/>
            <a:ext cx="43200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300">
                <a:latin typeface="Poppins Medium"/>
                <a:ea typeface="Poppins Medium"/>
                <a:cs typeface="Poppins Medium"/>
                <a:sym typeface="Poppins Medium"/>
              </a:rPr>
              <a:t>Experiencia profesional</a:t>
            </a:r>
            <a:endParaRPr sz="1300">
              <a:latin typeface="Poppins Medium"/>
              <a:ea typeface="Poppins Medium"/>
              <a:cs typeface="Poppins Medium"/>
              <a:sym typeface="Poppins Medium"/>
            </a:endParaRPr>
          </a:p>
        </p:txBody>
      </p:sp>
      <p:sp>
        <p:nvSpPr>
          <p:cNvPr id="58" name="Google Shape;58;p13"/>
          <p:cNvSpPr txBox="1"/>
          <p:nvPr/>
        </p:nvSpPr>
        <p:spPr>
          <a:xfrm>
            <a:off x="2880000" y="2443892"/>
            <a:ext cx="432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Poppins"/>
                <a:ea typeface="Poppins"/>
                <a:cs typeface="Poppins"/>
                <a:sym typeface="Poppins"/>
              </a:rPr>
              <a:t>Lorem ipsum dolor sit amet, consectetur adipiscing elit. Fusce rutrum orci sagittis purus pharetra lobortis ac eleifend tortor. Aenean ullamcorper metus at erat tristique egestas. Fusce odio ligula, dictum ac dictum nec, imperdiet eu dui. Sed erat ex, dapibus a finibus vitae, convallis in elit. </a:t>
            </a:r>
            <a:endParaRPr sz="900">
              <a:solidFill>
                <a:srgbClr val="25282D"/>
              </a:solidFill>
              <a:latin typeface="Poppins"/>
              <a:ea typeface="Poppins"/>
              <a:cs typeface="Poppins"/>
              <a:sym typeface="Poppins"/>
            </a:endParaRPr>
          </a:p>
        </p:txBody>
      </p:sp>
      <p:sp>
        <p:nvSpPr>
          <p:cNvPr id="59" name="Google Shape;59;p13"/>
          <p:cNvSpPr txBox="1"/>
          <p:nvPr/>
        </p:nvSpPr>
        <p:spPr>
          <a:xfrm>
            <a:off x="2880000" y="360000"/>
            <a:ext cx="27126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2400">
                <a:latin typeface="Poppins SemiBold"/>
                <a:ea typeface="Poppins SemiBold"/>
                <a:cs typeface="Poppins SemiBold"/>
                <a:sym typeface="Poppins SemiBold"/>
              </a:rPr>
              <a:t>Juan</a:t>
            </a:r>
            <a:endParaRPr sz="2400">
              <a:latin typeface="Poppins SemiBold"/>
              <a:ea typeface="Poppins SemiBold"/>
              <a:cs typeface="Poppins SemiBold"/>
              <a:sym typeface="Poppins SemiBold"/>
            </a:endParaRPr>
          </a:p>
          <a:p>
            <a:pPr indent="0" lvl="0" marL="0" rtl="0" algn="l">
              <a:spcBef>
                <a:spcPts val="0"/>
              </a:spcBef>
              <a:spcAft>
                <a:spcPts val="0"/>
              </a:spcAft>
              <a:buNone/>
            </a:pPr>
            <a:r>
              <a:rPr lang="es" sz="2400">
                <a:latin typeface="Poppins SemiBold"/>
                <a:ea typeface="Poppins SemiBold"/>
                <a:cs typeface="Poppins SemiBold"/>
                <a:sym typeface="Poppins SemiBold"/>
              </a:rPr>
              <a:t>García  Villena</a:t>
            </a:r>
            <a:endParaRPr sz="2400">
              <a:latin typeface="Poppins SemiBold"/>
              <a:ea typeface="Poppins SemiBold"/>
              <a:cs typeface="Poppins SemiBold"/>
              <a:sym typeface="Poppins SemiBold"/>
            </a:endParaRPr>
          </a:p>
        </p:txBody>
      </p:sp>
      <p:sp>
        <p:nvSpPr>
          <p:cNvPr id="60" name="Google Shape;60;p13"/>
          <p:cNvSpPr txBox="1"/>
          <p:nvPr/>
        </p:nvSpPr>
        <p:spPr>
          <a:xfrm>
            <a:off x="2880000" y="9001800"/>
            <a:ext cx="4320000" cy="20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300">
                <a:solidFill>
                  <a:srgbClr val="25282D"/>
                </a:solidFill>
                <a:latin typeface="Poppins Medium"/>
                <a:ea typeface="Poppins Medium"/>
                <a:cs typeface="Poppins Medium"/>
                <a:sym typeface="Poppins Medium"/>
              </a:rPr>
              <a:t>Formación académica</a:t>
            </a:r>
            <a:endParaRPr sz="1300">
              <a:solidFill>
                <a:srgbClr val="25282D"/>
              </a:solidFill>
              <a:latin typeface="Poppins Medium"/>
              <a:ea typeface="Poppins Medium"/>
              <a:cs typeface="Poppins Medium"/>
              <a:sym typeface="Poppins Medium"/>
            </a:endParaRPr>
          </a:p>
        </p:txBody>
      </p:sp>
      <p:sp>
        <p:nvSpPr>
          <p:cNvPr id="61" name="Google Shape;61;p13"/>
          <p:cNvSpPr txBox="1"/>
          <p:nvPr/>
        </p:nvSpPr>
        <p:spPr>
          <a:xfrm>
            <a:off x="2880000" y="1194198"/>
            <a:ext cx="25131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200">
                <a:solidFill>
                  <a:srgbClr val="25282D"/>
                </a:solidFill>
                <a:latin typeface="Poppins"/>
                <a:ea typeface="Poppins"/>
                <a:cs typeface="Poppins"/>
                <a:sym typeface="Poppins"/>
              </a:rPr>
              <a:t>Monitora de gimnasio</a:t>
            </a:r>
            <a:endParaRPr sz="1200">
              <a:solidFill>
                <a:srgbClr val="25282D"/>
              </a:solidFill>
              <a:latin typeface="Poppins"/>
              <a:ea typeface="Poppins"/>
              <a:cs typeface="Poppins"/>
              <a:sym typeface="Poppins"/>
            </a:endParaRPr>
          </a:p>
        </p:txBody>
      </p:sp>
      <p:sp>
        <p:nvSpPr>
          <p:cNvPr id="62" name="Google Shape;62;p13"/>
          <p:cNvSpPr txBox="1"/>
          <p:nvPr/>
        </p:nvSpPr>
        <p:spPr>
          <a:xfrm>
            <a:off x="356550" y="4927995"/>
            <a:ext cx="1342500" cy="20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300">
                <a:solidFill>
                  <a:srgbClr val="FFFFFF"/>
                </a:solidFill>
                <a:latin typeface="Poppins Medium"/>
                <a:ea typeface="Poppins Medium"/>
                <a:cs typeface="Poppins Medium"/>
                <a:sym typeface="Poppins Medium"/>
              </a:rPr>
              <a:t>Certificaciones</a:t>
            </a:r>
            <a:endParaRPr sz="1300">
              <a:solidFill>
                <a:srgbClr val="FFFFFF"/>
              </a:solidFill>
              <a:latin typeface="Poppins Medium"/>
              <a:ea typeface="Poppins Medium"/>
              <a:cs typeface="Poppins Medium"/>
              <a:sym typeface="Poppins Medium"/>
            </a:endParaRPr>
          </a:p>
        </p:txBody>
      </p:sp>
      <p:sp>
        <p:nvSpPr>
          <p:cNvPr id="63" name="Google Shape;63;p13"/>
          <p:cNvSpPr txBox="1"/>
          <p:nvPr/>
        </p:nvSpPr>
        <p:spPr>
          <a:xfrm>
            <a:off x="356550" y="5275714"/>
            <a:ext cx="1800000" cy="969600"/>
          </a:xfrm>
          <a:prstGeom prst="rect">
            <a:avLst/>
          </a:prstGeom>
          <a:noFill/>
          <a:ln>
            <a:noFill/>
          </a:ln>
        </p:spPr>
        <p:txBody>
          <a:bodyPr anchorCtr="0" anchor="t" bIns="0" lIns="0" spcFirstLastPara="1" rIns="0" wrap="square" tIns="0">
            <a:spAutoFit/>
          </a:bodyPr>
          <a:lstStyle/>
          <a:p>
            <a:pPr indent="-140799" lvl="0" marL="161999" marR="0"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Certificado de Monitor de Sala.</a:t>
            </a:r>
            <a:endParaRPr sz="900">
              <a:solidFill>
                <a:srgbClr val="FFFFFF"/>
              </a:solidFill>
              <a:latin typeface="Poppins"/>
              <a:ea typeface="Poppins"/>
              <a:cs typeface="Poppins"/>
              <a:sym typeface="Poppins"/>
            </a:endParaRPr>
          </a:p>
          <a:p>
            <a:pPr indent="-140799" lvl="0" marL="161999" marR="0"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Certificado Spining.</a:t>
            </a:r>
            <a:endParaRPr sz="900">
              <a:solidFill>
                <a:srgbClr val="FFFFFF"/>
              </a:solidFill>
              <a:latin typeface="Poppins"/>
              <a:ea typeface="Poppins"/>
              <a:cs typeface="Poppins"/>
              <a:sym typeface="Poppins"/>
            </a:endParaRPr>
          </a:p>
          <a:p>
            <a:pPr indent="-140799" lvl="0" marL="161999" marR="0"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Certificado en Bodypump.</a:t>
            </a:r>
            <a:endParaRPr sz="900">
              <a:solidFill>
                <a:srgbClr val="FFFFFF"/>
              </a:solidFill>
              <a:latin typeface="Poppins"/>
              <a:ea typeface="Poppins"/>
              <a:cs typeface="Poppins"/>
              <a:sym typeface="Poppins"/>
            </a:endParaRPr>
          </a:p>
          <a:p>
            <a:pPr indent="-140799" lvl="0" marL="161999" marR="0"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Certificado Primeros Auxilios.</a:t>
            </a:r>
            <a:endParaRPr sz="900">
              <a:solidFill>
                <a:srgbClr val="FFFFFF"/>
              </a:solidFill>
              <a:latin typeface="Poppins"/>
              <a:ea typeface="Poppins"/>
              <a:cs typeface="Poppins"/>
              <a:sym typeface="Poppins"/>
            </a:endParaRPr>
          </a:p>
        </p:txBody>
      </p:sp>
      <p:sp>
        <p:nvSpPr>
          <p:cNvPr id="64" name="Google Shape;64;p13"/>
          <p:cNvSpPr txBox="1"/>
          <p:nvPr/>
        </p:nvSpPr>
        <p:spPr>
          <a:xfrm>
            <a:off x="360000" y="720000"/>
            <a:ext cx="1800000" cy="762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T:</a:t>
            </a:r>
            <a:r>
              <a:rPr lang="es" sz="900">
                <a:solidFill>
                  <a:srgbClr val="FFFFFF"/>
                </a:solidFill>
                <a:latin typeface="Poppins"/>
                <a:ea typeface="Poppins"/>
                <a:cs typeface="Poppins"/>
                <a:sym typeface="Poppins"/>
              </a:rPr>
              <a:t> +55 555 555 555</a:t>
            </a:r>
            <a:endParaRPr sz="900">
              <a:solidFill>
                <a:srgbClr val="FFFFFF"/>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E:</a:t>
            </a:r>
            <a:r>
              <a:rPr lang="es" sz="900">
                <a:solidFill>
                  <a:srgbClr val="FFFFFF"/>
                </a:solidFill>
                <a:latin typeface="Poppins"/>
                <a:ea typeface="Poppins"/>
                <a:cs typeface="Poppins"/>
                <a:sym typeface="Poppins"/>
              </a:rPr>
              <a:t> email@email.com</a:t>
            </a:r>
            <a:endParaRPr sz="900">
              <a:solidFill>
                <a:srgbClr val="FFFFFF"/>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FFFFFF"/>
                </a:solidFill>
                <a:latin typeface="Poppins Medium"/>
                <a:ea typeface="Poppins Medium"/>
                <a:cs typeface="Poppins Medium"/>
                <a:sym typeface="Poppins Medium"/>
              </a:rPr>
              <a:t>D:</a:t>
            </a:r>
            <a:r>
              <a:rPr lang="es" sz="900">
                <a:solidFill>
                  <a:srgbClr val="FFFFFF"/>
                </a:solidFill>
                <a:latin typeface="Poppins"/>
                <a:ea typeface="Poppins"/>
                <a:cs typeface="Poppins"/>
                <a:sym typeface="Poppins"/>
              </a:rPr>
              <a:t> Ciudad, CP 05001</a:t>
            </a:r>
            <a:endParaRPr sz="900">
              <a:solidFill>
                <a:srgbClr val="FFFFFF"/>
              </a:solidFill>
              <a:latin typeface="Poppins"/>
              <a:ea typeface="Poppins"/>
              <a:cs typeface="Poppins"/>
              <a:sym typeface="Poppins"/>
            </a:endParaRPr>
          </a:p>
          <a:p>
            <a:pPr indent="0" lvl="0" marL="0" rtl="0" algn="l">
              <a:lnSpc>
                <a:spcPct val="150000"/>
              </a:lnSpc>
              <a:spcBef>
                <a:spcPts val="0"/>
              </a:spcBef>
              <a:spcAft>
                <a:spcPts val="0"/>
              </a:spcAft>
              <a:buNone/>
            </a:pPr>
            <a:r>
              <a:rPr lang="es" sz="900">
                <a:solidFill>
                  <a:srgbClr val="FFFFFF"/>
                </a:solidFill>
                <a:latin typeface="Poppins"/>
                <a:ea typeface="Poppins"/>
                <a:cs typeface="Poppins"/>
                <a:sym typeface="Poppins"/>
              </a:rPr>
              <a:t>L: linkedin.com/Juangarcia</a:t>
            </a:r>
            <a:endParaRPr sz="900">
              <a:solidFill>
                <a:srgbClr val="FFFFFF"/>
              </a:solidFill>
              <a:latin typeface="Poppins"/>
              <a:ea typeface="Poppins"/>
              <a:cs typeface="Poppins"/>
              <a:sym typeface="Poppins"/>
            </a:endParaRPr>
          </a:p>
        </p:txBody>
      </p:sp>
      <p:sp>
        <p:nvSpPr>
          <p:cNvPr id="65" name="Google Shape;65;p13"/>
          <p:cNvSpPr txBox="1"/>
          <p:nvPr/>
        </p:nvSpPr>
        <p:spPr>
          <a:xfrm>
            <a:off x="360000" y="360000"/>
            <a:ext cx="1342500" cy="20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300">
                <a:solidFill>
                  <a:srgbClr val="FFFFFF"/>
                </a:solidFill>
                <a:latin typeface="Poppins Medium"/>
                <a:ea typeface="Poppins Medium"/>
                <a:cs typeface="Poppins Medium"/>
                <a:sym typeface="Poppins Medium"/>
              </a:rPr>
              <a:t>Contacto</a:t>
            </a:r>
            <a:endParaRPr sz="1300">
              <a:solidFill>
                <a:srgbClr val="FFFFFF"/>
              </a:solidFill>
              <a:latin typeface="Poppins Medium"/>
              <a:ea typeface="Poppins Medium"/>
              <a:cs typeface="Poppins Medium"/>
              <a:sym typeface="Poppins Medium"/>
            </a:endParaRPr>
          </a:p>
        </p:txBody>
      </p:sp>
      <p:sp>
        <p:nvSpPr>
          <p:cNvPr id="66" name="Google Shape;66;p13"/>
          <p:cNvSpPr txBox="1"/>
          <p:nvPr/>
        </p:nvSpPr>
        <p:spPr>
          <a:xfrm>
            <a:off x="360000" y="2096724"/>
            <a:ext cx="1793100" cy="20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300">
                <a:solidFill>
                  <a:srgbClr val="FFFFFF"/>
                </a:solidFill>
                <a:latin typeface="Poppins Medium"/>
                <a:ea typeface="Poppins Medium"/>
                <a:cs typeface="Poppins Medium"/>
                <a:sym typeface="Poppins Medium"/>
              </a:rPr>
              <a:t>Habilidades</a:t>
            </a:r>
            <a:endParaRPr sz="1300">
              <a:solidFill>
                <a:srgbClr val="FFFFFF"/>
              </a:solidFill>
              <a:latin typeface="Poppins Medium"/>
              <a:ea typeface="Poppins Medium"/>
              <a:cs typeface="Poppins Medium"/>
              <a:sym typeface="Poppins Medium"/>
            </a:endParaRPr>
          </a:p>
        </p:txBody>
      </p:sp>
      <p:sp>
        <p:nvSpPr>
          <p:cNvPr id="67" name="Google Shape;67;p13"/>
          <p:cNvSpPr txBox="1"/>
          <p:nvPr/>
        </p:nvSpPr>
        <p:spPr>
          <a:xfrm>
            <a:off x="360000" y="2438899"/>
            <a:ext cx="1800000" cy="20088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Trabajo en equipo.</a:t>
            </a:r>
            <a:endParaRPr sz="900">
              <a:solidFill>
                <a:srgbClr val="FFFFFF"/>
              </a:solidFill>
              <a:latin typeface="Poppins"/>
              <a:ea typeface="Poppins"/>
              <a:cs typeface="Poppins"/>
              <a:sym typeface="Poppins"/>
            </a:endParaRPr>
          </a:p>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Pasión.</a:t>
            </a:r>
            <a:endParaRPr sz="900">
              <a:solidFill>
                <a:srgbClr val="FFFFFF"/>
              </a:solidFill>
              <a:latin typeface="Poppins"/>
              <a:ea typeface="Poppins"/>
              <a:cs typeface="Poppins"/>
              <a:sym typeface="Poppins"/>
            </a:endParaRPr>
          </a:p>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Comunicación.</a:t>
            </a:r>
            <a:endParaRPr sz="900">
              <a:solidFill>
                <a:srgbClr val="FFFFFF"/>
              </a:solidFill>
              <a:latin typeface="Poppins"/>
              <a:ea typeface="Poppins"/>
              <a:cs typeface="Poppins"/>
              <a:sym typeface="Poppins"/>
            </a:endParaRPr>
          </a:p>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Motivación.</a:t>
            </a:r>
            <a:endParaRPr sz="900">
              <a:solidFill>
                <a:srgbClr val="FFFFFF"/>
              </a:solidFill>
              <a:latin typeface="Poppins"/>
              <a:ea typeface="Poppins"/>
              <a:cs typeface="Poppins"/>
              <a:sym typeface="Poppins"/>
            </a:endParaRPr>
          </a:p>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Diseño de programas de ejercicios.</a:t>
            </a:r>
            <a:endParaRPr sz="900">
              <a:solidFill>
                <a:srgbClr val="FFFFFF"/>
              </a:solidFill>
              <a:latin typeface="Poppins"/>
              <a:ea typeface="Poppins"/>
              <a:cs typeface="Poppins"/>
              <a:sym typeface="Poppins"/>
            </a:endParaRPr>
          </a:p>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Manejo de software de entrenamiento personal.</a:t>
            </a:r>
            <a:endParaRPr sz="900">
              <a:solidFill>
                <a:srgbClr val="FFFFFF"/>
              </a:solidFill>
              <a:latin typeface="Poppins"/>
              <a:ea typeface="Poppins"/>
              <a:cs typeface="Poppins"/>
              <a:sym typeface="Poppins"/>
            </a:endParaRPr>
          </a:p>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Preparación de oposiciones.</a:t>
            </a:r>
            <a:endParaRPr sz="900">
              <a:solidFill>
                <a:srgbClr val="FFFFFF"/>
              </a:solidFill>
              <a:latin typeface="Poppins"/>
              <a:ea typeface="Poppins"/>
              <a:cs typeface="Poppins"/>
              <a:sym typeface="Poppins"/>
            </a:endParaRPr>
          </a:p>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Evaluación física.</a:t>
            </a:r>
            <a:endParaRPr sz="900">
              <a:solidFill>
                <a:srgbClr val="FFFFFF"/>
              </a:solidFill>
              <a:latin typeface="Poppins"/>
              <a:ea typeface="Poppins"/>
              <a:cs typeface="Poppins"/>
              <a:sym typeface="Poppins"/>
            </a:endParaRPr>
          </a:p>
        </p:txBody>
      </p:sp>
      <p:sp>
        <p:nvSpPr>
          <p:cNvPr id="68" name="Google Shape;68;p13"/>
          <p:cNvSpPr/>
          <p:nvPr/>
        </p:nvSpPr>
        <p:spPr>
          <a:xfrm>
            <a:off x="356550" y="4701600"/>
            <a:ext cx="180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 name="Google Shape;69;p13"/>
          <p:cNvSpPr/>
          <p:nvPr/>
        </p:nvSpPr>
        <p:spPr>
          <a:xfrm>
            <a:off x="360000" y="1783788"/>
            <a:ext cx="180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0" name="Google Shape;70;p13"/>
          <p:cNvSpPr txBox="1"/>
          <p:nvPr/>
        </p:nvSpPr>
        <p:spPr>
          <a:xfrm>
            <a:off x="2880000" y="4108565"/>
            <a:ext cx="43035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Poppins"/>
                <a:ea typeface="Poppins"/>
                <a:cs typeface="Poppins"/>
                <a:sym typeface="Poppins"/>
              </a:rPr>
              <a:t>2017-2018</a:t>
            </a:r>
            <a:endParaRPr sz="800">
              <a:solidFill>
                <a:srgbClr val="666666"/>
              </a:solidFill>
              <a:latin typeface="Poppins"/>
              <a:ea typeface="Poppins"/>
              <a:cs typeface="Poppins"/>
              <a:sym typeface="Poppins"/>
            </a:endParaRPr>
          </a:p>
        </p:txBody>
      </p:sp>
      <p:sp>
        <p:nvSpPr>
          <p:cNvPr id="71" name="Google Shape;71;p13"/>
          <p:cNvSpPr txBox="1"/>
          <p:nvPr/>
        </p:nvSpPr>
        <p:spPr>
          <a:xfrm>
            <a:off x="2880000" y="4252565"/>
            <a:ext cx="43035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latin typeface="Poppins Medium"/>
                <a:ea typeface="Poppins Medium"/>
                <a:cs typeface="Poppins Medium"/>
                <a:sym typeface="Poppins Medium"/>
              </a:rPr>
              <a:t>Nombre de la profesión</a:t>
            </a:r>
            <a:endParaRPr sz="800">
              <a:solidFill>
                <a:srgbClr val="666666"/>
              </a:solidFill>
              <a:latin typeface="Poppins"/>
              <a:ea typeface="Poppins"/>
              <a:cs typeface="Poppins"/>
              <a:sym typeface="Poppins"/>
            </a:endParaRPr>
          </a:p>
        </p:txBody>
      </p:sp>
      <p:sp>
        <p:nvSpPr>
          <p:cNvPr id="72" name="Google Shape;72;p13"/>
          <p:cNvSpPr txBox="1"/>
          <p:nvPr/>
        </p:nvSpPr>
        <p:spPr>
          <a:xfrm>
            <a:off x="2880000" y="4468565"/>
            <a:ext cx="43035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Poppins"/>
                <a:ea typeface="Poppins"/>
                <a:cs typeface="Poppins"/>
                <a:sym typeface="Poppins"/>
              </a:rPr>
              <a:t>Empresa</a:t>
            </a:r>
            <a:endParaRPr sz="800">
              <a:solidFill>
                <a:srgbClr val="25282D"/>
              </a:solidFill>
              <a:latin typeface="Poppins"/>
              <a:ea typeface="Poppins"/>
              <a:cs typeface="Poppins"/>
              <a:sym typeface="Poppins"/>
            </a:endParaRPr>
          </a:p>
        </p:txBody>
      </p:sp>
      <p:sp>
        <p:nvSpPr>
          <p:cNvPr id="73" name="Google Shape;73;p13"/>
          <p:cNvSpPr txBox="1"/>
          <p:nvPr/>
        </p:nvSpPr>
        <p:spPr>
          <a:xfrm>
            <a:off x="2880000" y="4684575"/>
            <a:ext cx="4320000" cy="15237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Describe brevemente el puesto Lorem ipsum dolor sit amet, consectetur adipiscing elit. Morbi eu maximus dolor, vel pulvinar nulla. Etiam urna massa. </a:t>
            </a:r>
            <a:endParaRPr sz="900">
              <a:solidFill>
                <a:srgbClr val="666666"/>
              </a:solidFill>
              <a:latin typeface="Poppins"/>
              <a:ea typeface="Poppins"/>
              <a:cs typeface="Poppins"/>
              <a:sym typeface="Poppins"/>
            </a:endParaRPr>
          </a:p>
          <a:p>
            <a:pPr indent="-285750" lvl="0" marL="457200" rtl="0" algn="l">
              <a:lnSpc>
                <a:spcPct val="125000"/>
              </a:lnSpc>
              <a:spcBef>
                <a:spcPts val="0"/>
              </a:spcBef>
              <a:spcAft>
                <a:spcPts val="0"/>
              </a:spcAft>
              <a:buClr>
                <a:srgbClr val="666666"/>
              </a:buClr>
              <a:buSzPts val="900"/>
              <a:buFont typeface="Poppins"/>
              <a:buChar char="●"/>
            </a:pPr>
            <a:r>
              <a:rPr lang="es" sz="900">
                <a:solidFill>
                  <a:srgbClr val="666666"/>
                </a:solidFill>
                <a:latin typeface="Poppins"/>
                <a:ea typeface="Poppins"/>
                <a:cs typeface="Poppins"/>
                <a:sym typeface="Poppins"/>
              </a:rPr>
              <a:t>Nulla id sollicitudin urna, non lobortis dolor. Fusce eleifend egestas tristique.</a:t>
            </a:r>
            <a:endParaRPr sz="900">
              <a:solidFill>
                <a:srgbClr val="666666"/>
              </a:solidFill>
              <a:latin typeface="Poppins"/>
              <a:ea typeface="Poppins"/>
              <a:cs typeface="Poppins"/>
              <a:sym typeface="Poppins"/>
            </a:endParaRPr>
          </a:p>
          <a:p>
            <a:pPr indent="-285750" lvl="0" marL="457200" rtl="0" algn="l">
              <a:lnSpc>
                <a:spcPct val="125000"/>
              </a:lnSpc>
              <a:spcBef>
                <a:spcPts val="0"/>
              </a:spcBef>
              <a:spcAft>
                <a:spcPts val="0"/>
              </a:spcAft>
              <a:buClr>
                <a:srgbClr val="666666"/>
              </a:buClr>
              <a:buSzPts val="900"/>
              <a:buFont typeface="Poppins"/>
              <a:buChar char="●"/>
            </a:pPr>
            <a:r>
              <a:rPr lang="es" sz="900">
                <a:solidFill>
                  <a:srgbClr val="666666"/>
                </a:solidFill>
                <a:latin typeface="Poppins"/>
                <a:ea typeface="Poppins"/>
                <a:cs typeface="Poppins"/>
                <a:sym typeface="Poppins"/>
              </a:rPr>
              <a:t>Sed risus dolor, congue vitae mauris ullamcorper, pretium posuere neque.</a:t>
            </a:r>
            <a:endParaRPr sz="900">
              <a:solidFill>
                <a:srgbClr val="666666"/>
              </a:solidFill>
              <a:latin typeface="Poppins"/>
              <a:ea typeface="Poppins"/>
              <a:cs typeface="Poppins"/>
              <a:sym typeface="Poppins"/>
            </a:endParaRPr>
          </a:p>
          <a:p>
            <a:pPr indent="-285750" lvl="0" marL="457200" rtl="0" algn="l">
              <a:lnSpc>
                <a:spcPct val="125000"/>
              </a:lnSpc>
              <a:spcBef>
                <a:spcPts val="0"/>
              </a:spcBef>
              <a:spcAft>
                <a:spcPts val="0"/>
              </a:spcAft>
              <a:buClr>
                <a:srgbClr val="666666"/>
              </a:buClr>
              <a:buSzPts val="900"/>
              <a:buFont typeface="Poppins"/>
              <a:buChar char="●"/>
            </a:pPr>
            <a:r>
              <a:rPr lang="es" sz="900">
                <a:solidFill>
                  <a:srgbClr val="666666"/>
                </a:solidFill>
                <a:latin typeface="Poppins"/>
                <a:ea typeface="Poppins"/>
                <a:cs typeface="Poppins"/>
                <a:sym typeface="Poppins"/>
              </a:rPr>
              <a:t>Orci varius natoque penatibus et magnis dis parturient montes, nascetur ridiculus mus.</a:t>
            </a:r>
            <a:endParaRPr sz="900">
              <a:solidFill>
                <a:srgbClr val="666666"/>
              </a:solidFill>
              <a:latin typeface="Poppins"/>
              <a:ea typeface="Poppins"/>
              <a:cs typeface="Poppins"/>
              <a:sym typeface="Poppins"/>
            </a:endParaRPr>
          </a:p>
        </p:txBody>
      </p:sp>
      <p:sp>
        <p:nvSpPr>
          <p:cNvPr id="74" name="Google Shape;74;p13"/>
          <p:cNvSpPr txBox="1"/>
          <p:nvPr/>
        </p:nvSpPr>
        <p:spPr>
          <a:xfrm>
            <a:off x="2880000" y="9339307"/>
            <a:ext cx="40776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Poppins Medium"/>
                <a:ea typeface="Poppins Medium"/>
                <a:cs typeface="Poppins Medium"/>
                <a:sym typeface="Poppins Medium"/>
              </a:rPr>
              <a:t>Estudios universitarios</a:t>
            </a:r>
            <a:endParaRPr sz="1100">
              <a:solidFill>
                <a:srgbClr val="25282D"/>
              </a:solidFill>
              <a:latin typeface="Poppins Medium"/>
              <a:ea typeface="Poppins Medium"/>
              <a:cs typeface="Poppins Medium"/>
              <a:sym typeface="Poppins Medium"/>
            </a:endParaRPr>
          </a:p>
        </p:txBody>
      </p:sp>
      <p:sp>
        <p:nvSpPr>
          <p:cNvPr id="75" name="Google Shape;75;p13"/>
          <p:cNvSpPr txBox="1"/>
          <p:nvPr/>
        </p:nvSpPr>
        <p:spPr>
          <a:xfrm>
            <a:off x="2880000" y="9555307"/>
            <a:ext cx="43035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Poppins Light"/>
                <a:ea typeface="Poppins Light"/>
                <a:cs typeface="Poppins Light"/>
                <a:sym typeface="Poppins Light"/>
              </a:rPr>
              <a:t>Universidad de Valencia, España. |  2017-2021</a:t>
            </a:r>
            <a:endParaRPr sz="900">
              <a:solidFill>
                <a:srgbClr val="25282D"/>
              </a:solidFill>
              <a:latin typeface="Poppins Light"/>
              <a:ea typeface="Poppins Light"/>
              <a:cs typeface="Poppins Light"/>
              <a:sym typeface="Poppins Light"/>
            </a:endParaRPr>
          </a:p>
        </p:txBody>
      </p:sp>
      <p:sp>
        <p:nvSpPr>
          <p:cNvPr id="76" name="Google Shape;76;p13"/>
          <p:cNvSpPr txBox="1"/>
          <p:nvPr/>
        </p:nvSpPr>
        <p:spPr>
          <a:xfrm>
            <a:off x="2880000" y="9846596"/>
            <a:ext cx="17583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25282D"/>
                </a:solidFill>
                <a:latin typeface="Poppins Medium"/>
                <a:ea typeface="Poppins Medium"/>
                <a:cs typeface="Poppins Medium"/>
                <a:sym typeface="Poppins Medium"/>
              </a:rPr>
              <a:t>Estudios universitarios</a:t>
            </a:r>
            <a:endParaRPr sz="1100">
              <a:solidFill>
                <a:srgbClr val="25282D"/>
              </a:solidFill>
              <a:latin typeface="Poppins Medium"/>
              <a:ea typeface="Poppins Medium"/>
              <a:cs typeface="Poppins Medium"/>
              <a:sym typeface="Poppins Medium"/>
            </a:endParaRPr>
          </a:p>
        </p:txBody>
      </p:sp>
      <p:sp>
        <p:nvSpPr>
          <p:cNvPr id="77" name="Google Shape;77;p13"/>
          <p:cNvSpPr txBox="1"/>
          <p:nvPr/>
        </p:nvSpPr>
        <p:spPr>
          <a:xfrm>
            <a:off x="2880000" y="10062607"/>
            <a:ext cx="42501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Poppins Light"/>
                <a:ea typeface="Poppins Light"/>
                <a:cs typeface="Poppins Light"/>
                <a:sym typeface="Poppins Light"/>
              </a:rPr>
              <a:t>Universidad de Valencia, España. | 2017-2021</a:t>
            </a:r>
            <a:endParaRPr sz="900">
              <a:solidFill>
                <a:srgbClr val="25282D"/>
              </a:solidFill>
              <a:latin typeface="Poppins"/>
              <a:ea typeface="Poppins"/>
              <a:cs typeface="Poppins"/>
              <a:sym typeface="Poppins"/>
            </a:endParaRPr>
          </a:p>
        </p:txBody>
      </p:sp>
      <p:sp>
        <p:nvSpPr>
          <p:cNvPr id="78" name="Google Shape;78;p13"/>
          <p:cNvSpPr txBox="1"/>
          <p:nvPr/>
        </p:nvSpPr>
        <p:spPr>
          <a:xfrm>
            <a:off x="360000" y="9130349"/>
            <a:ext cx="1793100" cy="20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300">
                <a:solidFill>
                  <a:srgbClr val="FFFFFF"/>
                </a:solidFill>
                <a:latin typeface="Poppins Medium"/>
                <a:ea typeface="Poppins Medium"/>
                <a:cs typeface="Poppins Medium"/>
                <a:sym typeface="Poppins Medium"/>
              </a:rPr>
              <a:t>Idiomas</a:t>
            </a:r>
            <a:endParaRPr sz="1300">
              <a:solidFill>
                <a:srgbClr val="FFFFFF"/>
              </a:solidFill>
              <a:latin typeface="Poppins Medium"/>
              <a:ea typeface="Poppins Medium"/>
              <a:cs typeface="Poppins Medium"/>
              <a:sym typeface="Poppins Medium"/>
            </a:endParaRPr>
          </a:p>
        </p:txBody>
      </p:sp>
      <p:sp>
        <p:nvSpPr>
          <p:cNvPr id="79" name="Google Shape;79;p13"/>
          <p:cNvSpPr txBox="1"/>
          <p:nvPr/>
        </p:nvSpPr>
        <p:spPr>
          <a:xfrm>
            <a:off x="360000" y="9472524"/>
            <a:ext cx="1800000" cy="554100"/>
          </a:xfrm>
          <a:prstGeom prst="rect">
            <a:avLst/>
          </a:prstGeom>
          <a:noFill/>
          <a:ln>
            <a:noFill/>
          </a:ln>
        </p:spPr>
        <p:txBody>
          <a:bodyPr anchorCtr="0" anchor="t" bIns="0" lIns="0" spcFirstLastPara="1" rIns="0" wrap="square" tIns="0">
            <a:spAutoFit/>
          </a:bodyPr>
          <a:lstStyle/>
          <a:p>
            <a:pPr indent="-140799" lvl="0" marL="161999" rtl="0" algn="l">
              <a:lnSpc>
                <a:spcPct val="150000"/>
              </a:lnSpc>
              <a:spcBef>
                <a:spcPts val="0"/>
              </a:spcBef>
              <a:spcAft>
                <a:spcPts val="0"/>
              </a:spcAft>
              <a:buClr>
                <a:srgbClr val="FFFFFF"/>
              </a:buClr>
              <a:buSzPts val="800"/>
              <a:buFont typeface="Poppins"/>
              <a:buChar char="●"/>
            </a:pPr>
            <a:r>
              <a:rPr lang="es" sz="900">
                <a:solidFill>
                  <a:srgbClr val="FFFFFF"/>
                </a:solidFill>
                <a:latin typeface="Poppins"/>
                <a:ea typeface="Poppins"/>
                <a:cs typeface="Poppins"/>
                <a:sym typeface="Poppins"/>
              </a:rPr>
              <a:t>Español 	</a:t>
            </a:r>
            <a:r>
              <a:rPr i="1" lang="es" sz="900">
                <a:solidFill>
                  <a:srgbClr val="FFFFFF"/>
                </a:solidFill>
                <a:latin typeface="Poppins"/>
                <a:ea typeface="Poppins"/>
                <a:cs typeface="Poppins"/>
                <a:sym typeface="Poppins"/>
              </a:rPr>
              <a:t>Nativo</a:t>
            </a:r>
            <a:endParaRPr i="1" sz="900">
              <a:solidFill>
                <a:srgbClr val="FFFFFF"/>
              </a:solidFill>
              <a:latin typeface="Poppins"/>
              <a:ea typeface="Poppins"/>
              <a:cs typeface="Poppins"/>
              <a:sym typeface="Poppins"/>
            </a:endParaRPr>
          </a:p>
          <a:p>
            <a:pPr indent="-147149" lvl="0" marL="161999" rtl="0" algn="l">
              <a:lnSpc>
                <a:spcPct val="150000"/>
              </a:lnSpc>
              <a:spcBef>
                <a:spcPts val="0"/>
              </a:spcBef>
              <a:spcAft>
                <a:spcPts val="0"/>
              </a:spcAft>
              <a:buClr>
                <a:srgbClr val="FFFFFF"/>
              </a:buClr>
              <a:buSzPts val="900"/>
              <a:buFont typeface="Poppins"/>
              <a:buChar char="●"/>
            </a:pPr>
            <a:r>
              <a:rPr lang="es" sz="900">
                <a:solidFill>
                  <a:srgbClr val="FFFFFF"/>
                </a:solidFill>
                <a:latin typeface="Poppins"/>
                <a:ea typeface="Poppins"/>
                <a:cs typeface="Poppins"/>
                <a:sym typeface="Poppins"/>
              </a:rPr>
              <a:t>Inglés 	</a:t>
            </a:r>
            <a:r>
              <a:rPr i="1" lang="es" sz="900">
                <a:solidFill>
                  <a:srgbClr val="FFFFFF"/>
                </a:solidFill>
                <a:latin typeface="Poppins"/>
                <a:ea typeface="Poppins"/>
                <a:cs typeface="Poppins"/>
                <a:sym typeface="Poppins"/>
              </a:rPr>
              <a:t>C1</a:t>
            </a:r>
            <a:endParaRPr sz="900">
              <a:solidFill>
                <a:srgbClr val="FFFFFF"/>
              </a:solidFill>
              <a:latin typeface="Poppins"/>
              <a:ea typeface="Poppins"/>
              <a:cs typeface="Poppins"/>
              <a:sym typeface="Poppins"/>
            </a:endParaRPr>
          </a:p>
          <a:p>
            <a:pPr indent="-147149" lvl="0" marL="161999" rtl="0" algn="l">
              <a:lnSpc>
                <a:spcPct val="150000"/>
              </a:lnSpc>
              <a:spcBef>
                <a:spcPts val="0"/>
              </a:spcBef>
              <a:spcAft>
                <a:spcPts val="0"/>
              </a:spcAft>
              <a:buClr>
                <a:srgbClr val="FFFFFF"/>
              </a:buClr>
              <a:buSzPts val="900"/>
              <a:buFont typeface="Poppins"/>
              <a:buChar char="●"/>
            </a:pPr>
            <a:r>
              <a:rPr lang="es" sz="900">
                <a:solidFill>
                  <a:srgbClr val="FFFFFF"/>
                </a:solidFill>
                <a:latin typeface="Poppins"/>
                <a:ea typeface="Poppins"/>
                <a:cs typeface="Poppins"/>
                <a:sym typeface="Poppins"/>
              </a:rPr>
              <a:t>Italiano 	</a:t>
            </a:r>
            <a:r>
              <a:rPr i="1" lang="es" sz="900">
                <a:solidFill>
                  <a:srgbClr val="FFFFFF"/>
                </a:solidFill>
                <a:latin typeface="Poppins"/>
                <a:ea typeface="Poppins"/>
                <a:cs typeface="Poppins"/>
                <a:sym typeface="Poppins"/>
              </a:rPr>
              <a:t>B1</a:t>
            </a:r>
            <a:endParaRPr sz="900">
              <a:solidFill>
                <a:srgbClr val="FFFFFF"/>
              </a:solidFill>
              <a:latin typeface="Poppins"/>
              <a:ea typeface="Poppins"/>
              <a:cs typeface="Poppins"/>
              <a:sym typeface="Poppins"/>
            </a:endParaRPr>
          </a:p>
        </p:txBody>
      </p:sp>
      <p:sp>
        <p:nvSpPr>
          <p:cNvPr id="80" name="Google Shape;80;p13"/>
          <p:cNvSpPr/>
          <p:nvPr/>
        </p:nvSpPr>
        <p:spPr>
          <a:xfrm>
            <a:off x="360000" y="8911616"/>
            <a:ext cx="180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1" name="Google Shape;81;p13"/>
          <p:cNvSpPr txBox="1"/>
          <p:nvPr/>
        </p:nvSpPr>
        <p:spPr>
          <a:xfrm>
            <a:off x="2880000" y="2058525"/>
            <a:ext cx="43200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1300">
                <a:latin typeface="Poppins Medium"/>
                <a:ea typeface="Poppins Medium"/>
                <a:cs typeface="Poppins Medium"/>
                <a:sym typeface="Poppins Medium"/>
              </a:rPr>
              <a:t>Resumen profesional</a:t>
            </a:r>
            <a:endParaRPr sz="1300">
              <a:latin typeface="Poppins Medium"/>
              <a:ea typeface="Poppins Medium"/>
              <a:cs typeface="Poppins Medium"/>
              <a:sym typeface="Poppins Medium"/>
            </a:endParaRPr>
          </a:p>
        </p:txBody>
      </p:sp>
      <p:sp>
        <p:nvSpPr>
          <p:cNvPr id="82" name="Google Shape;82;p13"/>
          <p:cNvSpPr txBox="1"/>
          <p:nvPr/>
        </p:nvSpPr>
        <p:spPr>
          <a:xfrm>
            <a:off x="360000" y="6729632"/>
            <a:ext cx="1793100" cy="2001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lang="es" sz="1300">
                <a:solidFill>
                  <a:srgbClr val="FFFFFF"/>
                </a:solidFill>
                <a:latin typeface="Poppins Medium"/>
                <a:ea typeface="Poppins Medium"/>
                <a:cs typeface="Poppins Medium"/>
                <a:sym typeface="Poppins Medium"/>
              </a:rPr>
              <a:t>Referencias</a:t>
            </a:r>
            <a:endParaRPr sz="1300">
              <a:solidFill>
                <a:srgbClr val="FFFFFF"/>
              </a:solidFill>
              <a:latin typeface="Poppins Medium"/>
              <a:ea typeface="Poppins Medium"/>
              <a:cs typeface="Poppins Medium"/>
              <a:sym typeface="Poppins Medium"/>
            </a:endParaRPr>
          </a:p>
        </p:txBody>
      </p:sp>
      <p:sp>
        <p:nvSpPr>
          <p:cNvPr id="83" name="Google Shape;83;p13"/>
          <p:cNvSpPr/>
          <p:nvPr/>
        </p:nvSpPr>
        <p:spPr>
          <a:xfrm>
            <a:off x="360000" y="6510900"/>
            <a:ext cx="1800000" cy="2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4" name="Google Shape;84;p13"/>
          <p:cNvSpPr txBox="1"/>
          <p:nvPr/>
        </p:nvSpPr>
        <p:spPr>
          <a:xfrm>
            <a:off x="2880000" y="6387892"/>
            <a:ext cx="4303500" cy="123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lang="es" sz="800">
                <a:solidFill>
                  <a:srgbClr val="666666"/>
                </a:solidFill>
                <a:latin typeface="Poppins"/>
                <a:ea typeface="Poppins"/>
                <a:cs typeface="Poppins"/>
                <a:sym typeface="Poppins"/>
              </a:rPr>
              <a:t>2017-2018</a:t>
            </a:r>
            <a:endParaRPr sz="800">
              <a:solidFill>
                <a:srgbClr val="666666"/>
              </a:solidFill>
              <a:latin typeface="Poppins"/>
              <a:ea typeface="Poppins"/>
              <a:cs typeface="Poppins"/>
              <a:sym typeface="Poppins"/>
            </a:endParaRPr>
          </a:p>
        </p:txBody>
      </p:sp>
      <p:sp>
        <p:nvSpPr>
          <p:cNvPr id="85" name="Google Shape;85;p13"/>
          <p:cNvSpPr txBox="1"/>
          <p:nvPr/>
        </p:nvSpPr>
        <p:spPr>
          <a:xfrm>
            <a:off x="2880000" y="6531892"/>
            <a:ext cx="4303500" cy="169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100">
                <a:solidFill>
                  <a:srgbClr val="000000"/>
                </a:solidFill>
                <a:latin typeface="Poppins Medium"/>
                <a:ea typeface="Poppins Medium"/>
                <a:cs typeface="Poppins Medium"/>
                <a:sym typeface="Poppins Medium"/>
              </a:rPr>
              <a:t>Nombre de la profesión</a:t>
            </a:r>
            <a:endParaRPr sz="1100">
              <a:latin typeface="Poppins Medium"/>
              <a:ea typeface="Poppins Medium"/>
              <a:cs typeface="Poppins Medium"/>
              <a:sym typeface="Poppins Medium"/>
            </a:endParaRPr>
          </a:p>
        </p:txBody>
      </p:sp>
      <p:sp>
        <p:nvSpPr>
          <p:cNvPr id="86" name="Google Shape;86;p13"/>
          <p:cNvSpPr txBox="1"/>
          <p:nvPr/>
        </p:nvSpPr>
        <p:spPr>
          <a:xfrm>
            <a:off x="2880000" y="6747891"/>
            <a:ext cx="43035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25282D"/>
                </a:solidFill>
                <a:latin typeface="Poppins"/>
                <a:ea typeface="Poppins"/>
                <a:cs typeface="Poppins"/>
                <a:sym typeface="Poppins"/>
              </a:rPr>
              <a:t>Empresa</a:t>
            </a:r>
            <a:endParaRPr sz="800">
              <a:solidFill>
                <a:srgbClr val="25282D"/>
              </a:solidFill>
              <a:latin typeface="Poppins"/>
              <a:ea typeface="Poppins"/>
              <a:cs typeface="Poppins"/>
              <a:sym typeface="Poppins"/>
            </a:endParaRPr>
          </a:p>
        </p:txBody>
      </p:sp>
      <p:sp>
        <p:nvSpPr>
          <p:cNvPr id="87" name="Google Shape;87;p13"/>
          <p:cNvSpPr txBox="1"/>
          <p:nvPr/>
        </p:nvSpPr>
        <p:spPr>
          <a:xfrm>
            <a:off x="2880000" y="6963902"/>
            <a:ext cx="4320000" cy="1523700"/>
          </a:xfrm>
          <a:prstGeom prst="rect">
            <a:avLst/>
          </a:prstGeom>
          <a:noFill/>
          <a:ln>
            <a:noFill/>
          </a:ln>
        </p:spPr>
        <p:txBody>
          <a:bodyPr anchorCtr="0" anchor="t" bIns="0" lIns="0" spcFirstLastPara="1" rIns="0" wrap="square" tIns="0">
            <a:spAutoFit/>
          </a:bodyPr>
          <a:lstStyle/>
          <a:p>
            <a:pPr indent="0" lvl="0" marL="0" rtl="0" algn="l">
              <a:lnSpc>
                <a:spcPct val="125000"/>
              </a:lnSpc>
              <a:spcBef>
                <a:spcPts val="0"/>
              </a:spcBef>
              <a:spcAft>
                <a:spcPts val="0"/>
              </a:spcAft>
              <a:buNone/>
            </a:pPr>
            <a:r>
              <a:rPr lang="es" sz="900">
                <a:solidFill>
                  <a:srgbClr val="666666"/>
                </a:solidFill>
                <a:latin typeface="Poppins"/>
                <a:ea typeface="Poppins"/>
                <a:cs typeface="Poppins"/>
                <a:sym typeface="Poppins"/>
              </a:rPr>
              <a:t>Describe brevemente el puesto Lorem ipsum dolor sit amet, consectetur adipiscing elit. Morbi eu maximus dolor, vel pulvinar nulla. Etiam urna massa. </a:t>
            </a:r>
            <a:endParaRPr sz="900">
              <a:solidFill>
                <a:srgbClr val="666666"/>
              </a:solidFill>
              <a:latin typeface="Poppins"/>
              <a:ea typeface="Poppins"/>
              <a:cs typeface="Poppins"/>
              <a:sym typeface="Poppins"/>
            </a:endParaRPr>
          </a:p>
          <a:p>
            <a:pPr indent="-285750" lvl="0" marL="457200" rtl="0" algn="l">
              <a:lnSpc>
                <a:spcPct val="125000"/>
              </a:lnSpc>
              <a:spcBef>
                <a:spcPts val="0"/>
              </a:spcBef>
              <a:spcAft>
                <a:spcPts val="0"/>
              </a:spcAft>
              <a:buClr>
                <a:srgbClr val="666666"/>
              </a:buClr>
              <a:buSzPts val="900"/>
              <a:buFont typeface="Poppins"/>
              <a:buChar char="●"/>
            </a:pPr>
            <a:r>
              <a:rPr lang="es" sz="900">
                <a:solidFill>
                  <a:srgbClr val="666666"/>
                </a:solidFill>
                <a:latin typeface="Poppins"/>
                <a:ea typeface="Poppins"/>
                <a:cs typeface="Poppins"/>
                <a:sym typeface="Poppins"/>
              </a:rPr>
              <a:t>Nulla id sollicitudin urna, non lobortis dolor. Fusce eleifend egestas tristique.</a:t>
            </a:r>
            <a:endParaRPr sz="900">
              <a:solidFill>
                <a:srgbClr val="666666"/>
              </a:solidFill>
              <a:latin typeface="Poppins"/>
              <a:ea typeface="Poppins"/>
              <a:cs typeface="Poppins"/>
              <a:sym typeface="Poppins"/>
            </a:endParaRPr>
          </a:p>
          <a:p>
            <a:pPr indent="-285750" lvl="0" marL="457200" rtl="0" algn="l">
              <a:lnSpc>
                <a:spcPct val="125000"/>
              </a:lnSpc>
              <a:spcBef>
                <a:spcPts val="0"/>
              </a:spcBef>
              <a:spcAft>
                <a:spcPts val="0"/>
              </a:spcAft>
              <a:buClr>
                <a:srgbClr val="666666"/>
              </a:buClr>
              <a:buSzPts val="900"/>
              <a:buFont typeface="Poppins"/>
              <a:buChar char="●"/>
            </a:pPr>
            <a:r>
              <a:rPr lang="es" sz="900">
                <a:solidFill>
                  <a:srgbClr val="666666"/>
                </a:solidFill>
                <a:latin typeface="Poppins"/>
                <a:ea typeface="Poppins"/>
                <a:cs typeface="Poppins"/>
                <a:sym typeface="Poppins"/>
              </a:rPr>
              <a:t>Sed risus dolor, congue vitae mauris ullamcorper, pretium posuere neque.</a:t>
            </a:r>
            <a:endParaRPr sz="900">
              <a:solidFill>
                <a:srgbClr val="666666"/>
              </a:solidFill>
              <a:latin typeface="Poppins"/>
              <a:ea typeface="Poppins"/>
              <a:cs typeface="Poppins"/>
              <a:sym typeface="Poppins"/>
            </a:endParaRPr>
          </a:p>
          <a:p>
            <a:pPr indent="-285750" lvl="0" marL="457200" rtl="0" algn="l">
              <a:lnSpc>
                <a:spcPct val="125000"/>
              </a:lnSpc>
              <a:spcBef>
                <a:spcPts val="0"/>
              </a:spcBef>
              <a:spcAft>
                <a:spcPts val="0"/>
              </a:spcAft>
              <a:buClr>
                <a:srgbClr val="666666"/>
              </a:buClr>
              <a:buSzPts val="900"/>
              <a:buFont typeface="Poppins"/>
              <a:buChar char="●"/>
            </a:pPr>
            <a:r>
              <a:rPr lang="es" sz="900">
                <a:solidFill>
                  <a:srgbClr val="666666"/>
                </a:solidFill>
                <a:latin typeface="Poppins"/>
                <a:ea typeface="Poppins"/>
                <a:cs typeface="Poppins"/>
                <a:sym typeface="Poppins"/>
              </a:rPr>
              <a:t>Orci varius natoque penatibus et magnis dis parturient montes, nascetur ridiculus mus.</a:t>
            </a:r>
            <a:endParaRPr sz="900">
              <a:solidFill>
                <a:srgbClr val="666666"/>
              </a:solidFill>
              <a:latin typeface="Poppins"/>
              <a:ea typeface="Poppins"/>
              <a:cs typeface="Poppins"/>
              <a:sym typeface="Poppins"/>
            </a:endParaRPr>
          </a:p>
        </p:txBody>
      </p:sp>
      <p:sp>
        <p:nvSpPr>
          <p:cNvPr id="88" name="Google Shape;88;p13"/>
          <p:cNvSpPr/>
          <p:nvPr/>
        </p:nvSpPr>
        <p:spPr>
          <a:xfrm>
            <a:off x="2859150" y="3464445"/>
            <a:ext cx="4320000" cy="216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9" name="Google Shape;89;p13"/>
          <p:cNvSpPr/>
          <p:nvPr/>
        </p:nvSpPr>
        <p:spPr>
          <a:xfrm>
            <a:off x="2859150" y="8744372"/>
            <a:ext cx="4320000" cy="21600"/>
          </a:xfrm>
          <a:prstGeom prst="rect">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0" name="Google Shape;90;p13"/>
          <p:cNvSpPr txBox="1"/>
          <p:nvPr/>
        </p:nvSpPr>
        <p:spPr>
          <a:xfrm>
            <a:off x="356550" y="7071209"/>
            <a:ext cx="2016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FFFFF"/>
                </a:solidFill>
                <a:latin typeface="Poppins SemiBold"/>
                <a:ea typeface="Poppins SemiBold"/>
                <a:cs typeface="Poppins SemiBold"/>
                <a:sym typeface="Poppins SemiBold"/>
              </a:rPr>
              <a:t>Nombre Apellidos</a:t>
            </a:r>
            <a:endParaRPr sz="1000">
              <a:solidFill>
                <a:srgbClr val="FFFFFF"/>
              </a:solidFill>
              <a:latin typeface="Poppins SemiBold"/>
              <a:ea typeface="Poppins SemiBold"/>
              <a:cs typeface="Poppins SemiBold"/>
              <a:sym typeface="Poppins SemiBold"/>
            </a:endParaRPr>
          </a:p>
        </p:txBody>
      </p:sp>
      <p:sp>
        <p:nvSpPr>
          <p:cNvPr id="91" name="Google Shape;91;p13"/>
          <p:cNvSpPr txBox="1"/>
          <p:nvPr/>
        </p:nvSpPr>
        <p:spPr>
          <a:xfrm>
            <a:off x="356550" y="7240434"/>
            <a:ext cx="2016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FFFFFF"/>
                </a:solidFill>
                <a:latin typeface="Poppins"/>
                <a:ea typeface="Poppins"/>
                <a:cs typeface="Poppins"/>
                <a:sym typeface="Poppins"/>
              </a:rPr>
              <a:t>Empresa | Puesto de trabajo</a:t>
            </a:r>
            <a:endParaRPr sz="900">
              <a:solidFill>
                <a:srgbClr val="FFFFFF"/>
              </a:solidFill>
              <a:latin typeface="Poppins"/>
              <a:ea typeface="Poppins"/>
              <a:cs typeface="Poppins"/>
              <a:sym typeface="Poppins"/>
            </a:endParaRPr>
          </a:p>
        </p:txBody>
      </p:sp>
      <p:sp>
        <p:nvSpPr>
          <p:cNvPr id="92" name="Google Shape;92;p13"/>
          <p:cNvSpPr txBox="1"/>
          <p:nvPr/>
        </p:nvSpPr>
        <p:spPr>
          <a:xfrm>
            <a:off x="356550" y="7458334"/>
            <a:ext cx="20169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900">
                <a:solidFill>
                  <a:srgbClr val="FFFFFF"/>
                </a:solidFill>
                <a:latin typeface="Poppins"/>
                <a:ea typeface="Poppins"/>
                <a:cs typeface="Poppins"/>
                <a:sym typeface="Poppins"/>
              </a:rPr>
              <a:t>T:</a:t>
            </a:r>
            <a:r>
              <a:rPr lang="es" sz="900">
                <a:solidFill>
                  <a:srgbClr val="FFFFFF"/>
                </a:solidFill>
                <a:latin typeface="Poppins"/>
                <a:ea typeface="Poppins"/>
                <a:cs typeface="Poppins"/>
                <a:sym typeface="Poppins"/>
              </a:rPr>
              <a:t> +34 123 456 789</a:t>
            </a:r>
            <a:endParaRPr sz="900">
              <a:solidFill>
                <a:srgbClr val="FFFFFF"/>
              </a:solidFill>
              <a:latin typeface="Poppins"/>
              <a:ea typeface="Poppins"/>
              <a:cs typeface="Poppins"/>
              <a:sym typeface="Poppins"/>
            </a:endParaRPr>
          </a:p>
          <a:p>
            <a:pPr indent="0" lvl="0" marL="0" rtl="0" algn="l">
              <a:lnSpc>
                <a:spcPct val="100000"/>
              </a:lnSpc>
              <a:spcBef>
                <a:spcPts val="0"/>
              </a:spcBef>
              <a:spcAft>
                <a:spcPts val="0"/>
              </a:spcAft>
              <a:buNone/>
            </a:pPr>
            <a:r>
              <a:rPr b="1" lang="es" sz="900">
                <a:solidFill>
                  <a:srgbClr val="FFFFFF"/>
                </a:solidFill>
                <a:latin typeface="Poppins"/>
                <a:ea typeface="Poppins"/>
                <a:cs typeface="Poppins"/>
                <a:sym typeface="Poppins"/>
              </a:rPr>
              <a:t>E:</a:t>
            </a:r>
            <a:r>
              <a:rPr lang="es" sz="900">
                <a:solidFill>
                  <a:srgbClr val="FFFFFF"/>
                </a:solidFill>
                <a:latin typeface="Poppins"/>
                <a:ea typeface="Poppins"/>
                <a:cs typeface="Poppins"/>
                <a:sym typeface="Poppins"/>
              </a:rPr>
              <a:t> email@email.com</a:t>
            </a:r>
            <a:endParaRPr sz="900">
              <a:solidFill>
                <a:srgbClr val="FFFFFF"/>
              </a:solidFill>
              <a:latin typeface="Poppins"/>
              <a:ea typeface="Poppins"/>
              <a:cs typeface="Poppins"/>
              <a:sym typeface="Poppins"/>
            </a:endParaRPr>
          </a:p>
        </p:txBody>
      </p:sp>
      <p:sp>
        <p:nvSpPr>
          <p:cNvPr id="93" name="Google Shape;93;p13"/>
          <p:cNvSpPr txBox="1"/>
          <p:nvPr/>
        </p:nvSpPr>
        <p:spPr>
          <a:xfrm>
            <a:off x="356550" y="7946809"/>
            <a:ext cx="2016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FFFFFF"/>
                </a:solidFill>
                <a:latin typeface="Poppins SemiBold"/>
                <a:ea typeface="Poppins SemiBold"/>
                <a:cs typeface="Poppins SemiBold"/>
                <a:sym typeface="Poppins SemiBold"/>
              </a:rPr>
              <a:t>Nombre Apellidos</a:t>
            </a:r>
            <a:endParaRPr sz="1000">
              <a:solidFill>
                <a:srgbClr val="FFFFFF"/>
              </a:solidFill>
              <a:latin typeface="Poppins SemiBold"/>
              <a:ea typeface="Poppins SemiBold"/>
              <a:cs typeface="Poppins SemiBold"/>
              <a:sym typeface="Poppins SemiBold"/>
            </a:endParaRPr>
          </a:p>
        </p:txBody>
      </p:sp>
      <p:sp>
        <p:nvSpPr>
          <p:cNvPr id="94" name="Google Shape;94;p13"/>
          <p:cNvSpPr txBox="1"/>
          <p:nvPr/>
        </p:nvSpPr>
        <p:spPr>
          <a:xfrm>
            <a:off x="356550" y="8116034"/>
            <a:ext cx="20169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FFFFFF"/>
                </a:solidFill>
                <a:latin typeface="Poppins"/>
                <a:ea typeface="Poppins"/>
                <a:cs typeface="Poppins"/>
                <a:sym typeface="Poppins"/>
              </a:rPr>
              <a:t>Empresa | Puesto de trabajo</a:t>
            </a:r>
            <a:endParaRPr sz="900">
              <a:solidFill>
                <a:srgbClr val="FFFFFF"/>
              </a:solidFill>
              <a:latin typeface="Poppins"/>
              <a:ea typeface="Poppins"/>
              <a:cs typeface="Poppins"/>
              <a:sym typeface="Poppins"/>
            </a:endParaRPr>
          </a:p>
        </p:txBody>
      </p:sp>
      <p:sp>
        <p:nvSpPr>
          <p:cNvPr id="95" name="Google Shape;95;p13"/>
          <p:cNvSpPr txBox="1"/>
          <p:nvPr/>
        </p:nvSpPr>
        <p:spPr>
          <a:xfrm>
            <a:off x="356550" y="8333934"/>
            <a:ext cx="20169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900">
                <a:solidFill>
                  <a:srgbClr val="FFFFFF"/>
                </a:solidFill>
                <a:latin typeface="Poppins"/>
                <a:ea typeface="Poppins"/>
                <a:cs typeface="Poppins"/>
                <a:sym typeface="Poppins"/>
              </a:rPr>
              <a:t>T:</a:t>
            </a:r>
            <a:r>
              <a:rPr lang="es" sz="900">
                <a:solidFill>
                  <a:srgbClr val="FFFFFF"/>
                </a:solidFill>
                <a:latin typeface="Poppins"/>
                <a:ea typeface="Poppins"/>
                <a:cs typeface="Poppins"/>
                <a:sym typeface="Poppins"/>
              </a:rPr>
              <a:t> +34 123 456 789</a:t>
            </a:r>
            <a:endParaRPr sz="900">
              <a:solidFill>
                <a:srgbClr val="FFFFFF"/>
              </a:solidFill>
              <a:latin typeface="Poppins"/>
              <a:ea typeface="Poppins"/>
              <a:cs typeface="Poppins"/>
              <a:sym typeface="Poppins"/>
            </a:endParaRPr>
          </a:p>
          <a:p>
            <a:pPr indent="0" lvl="0" marL="0" rtl="0" algn="l">
              <a:lnSpc>
                <a:spcPct val="100000"/>
              </a:lnSpc>
              <a:spcBef>
                <a:spcPts val="0"/>
              </a:spcBef>
              <a:spcAft>
                <a:spcPts val="0"/>
              </a:spcAft>
              <a:buNone/>
            </a:pPr>
            <a:r>
              <a:rPr b="1" lang="es" sz="900">
                <a:solidFill>
                  <a:srgbClr val="FFFFFF"/>
                </a:solidFill>
                <a:latin typeface="Poppins"/>
                <a:ea typeface="Poppins"/>
                <a:cs typeface="Poppins"/>
                <a:sym typeface="Poppins"/>
              </a:rPr>
              <a:t>E:</a:t>
            </a:r>
            <a:r>
              <a:rPr lang="es" sz="900">
                <a:solidFill>
                  <a:srgbClr val="FFFFFF"/>
                </a:solidFill>
                <a:latin typeface="Poppins"/>
                <a:ea typeface="Poppins"/>
                <a:cs typeface="Poppins"/>
                <a:sym typeface="Poppins"/>
              </a:rPr>
              <a:t> email@email.com</a:t>
            </a:r>
            <a:endParaRPr sz="900">
              <a:solidFill>
                <a:srgbClr val="FFFFFF"/>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