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Inter SemiBold"/>
      <p:regular r:id="rId7"/>
      <p:bold r:id="rId8"/>
      <p:italic r:id="rId9"/>
      <p:boldItalic r:id="rId10"/>
    </p:embeddedFont>
    <p:embeddedFont>
      <p:font typeface="Inter Light"/>
      <p:regular r:id="rId11"/>
      <p:bold r:id="rId12"/>
      <p:italic r:id="rId13"/>
      <p:boldItalic r:id="rId14"/>
    </p:embeddedFont>
    <p:embeddedFont>
      <p:font typeface="Inter"/>
      <p:regular r:id="rId15"/>
      <p:bold r:id="rId16"/>
      <p:italic r:id="rId17"/>
      <p:boldItalic r:id="rId18"/>
    </p:embeddedFont>
    <p:embeddedFont>
      <p:font typeface="Montserrat Medium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Medium-bold.fntdata"/><Relationship Id="rId11" Type="http://schemas.openxmlformats.org/officeDocument/2006/relationships/font" Target="fonts/InterLight-regular.fntdata"/><Relationship Id="rId22" Type="http://schemas.openxmlformats.org/officeDocument/2006/relationships/font" Target="fonts/MontserratMedium-boldItalic.fntdata"/><Relationship Id="rId10" Type="http://schemas.openxmlformats.org/officeDocument/2006/relationships/font" Target="fonts/InterSemiBold-boldItalic.fntdata"/><Relationship Id="rId21" Type="http://schemas.openxmlformats.org/officeDocument/2006/relationships/font" Target="fonts/MontserratMedium-italic.fntdata"/><Relationship Id="rId13" Type="http://schemas.openxmlformats.org/officeDocument/2006/relationships/font" Target="fonts/InterLight-italic.fntdata"/><Relationship Id="rId12" Type="http://schemas.openxmlformats.org/officeDocument/2006/relationships/font" Target="fonts/Inter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InterSemiBold-italic.fntdata"/><Relationship Id="rId15" Type="http://schemas.openxmlformats.org/officeDocument/2006/relationships/font" Target="fonts/Inter-regular.fntdata"/><Relationship Id="rId14" Type="http://schemas.openxmlformats.org/officeDocument/2006/relationships/font" Target="fonts/InterLight-boldItalic.fntdata"/><Relationship Id="rId17" Type="http://schemas.openxmlformats.org/officeDocument/2006/relationships/font" Target="fonts/Inter-italic.fntdata"/><Relationship Id="rId16" Type="http://schemas.openxmlformats.org/officeDocument/2006/relationships/font" Target="fonts/Inter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Medium-regular.fntdata"/><Relationship Id="rId6" Type="http://schemas.openxmlformats.org/officeDocument/2006/relationships/slide" Target="slides/slide1.xml"/><Relationship Id="rId18" Type="http://schemas.openxmlformats.org/officeDocument/2006/relationships/font" Target="fonts/Inter-boldItalic.fntdata"/><Relationship Id="rId7" Type="http://schemas.openxmlformats.org/officeDocument/2006/relationships/font" Target="fonts/InterSemiBold-regular.fntdata"/><Relationship Id="rId8" Type="http://schemas.openxmlformats.org/officeDocument/2006/relationships/font" Target="fonts/Inter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1440000"/>
            <a:ext cx="2160000" cy="3797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0" y="0"/>
            <a:ext cx="7560000" cy="1440001"/>
            <a:chOff x="0" y="0"/>
            <a:chExt cx="7560000" cy="1440001"/>
          </a:xfrm>
        </p:grpSpPr>
        <p:pic>
          <p:nvPicPr>
            <p:cNvPr id="56" name="Google Shape;56;p13"/>
            <p:cNvPicPr preferRelativeResize="0"/>
            <p:nvPr/>
          </p:nvPicPr>
          <p:blipFill rotWithShape="1">
            <a:blip r:embed="rId3">
              <a:alphaModFix/>
            </a:blip>
            <a:srcRect b="27819" l="0" r="0" t="44475"/>
            <a:stretch/>
          </p:blipFill>
          <p:spPr>
            <a:xfrm>
              <a:off x="0" y="0"/>
              <a:ext cx="7560000" cy="1440001"/>
            </a:xfrm>
            <a:prstGeom prst="rect">
              <a:avLst/>
            </a:prstGeom>
            <a:solidFill>
              <a:srgbClr val="B3D2CA"/>
            </a:solidFill>
            <a:ln>
              <a:noFill/>
            </a:ln>
          </p:spPr>
        </p:pic>
        <p:sp>
          <p:nvSpPr>
            <p:cNvPr id="57" name="Google Shape;57;p13"/>
            <p:cNvSpPr/>
            <p:nvPr/>
          </p:nvSpPr>
          <p:spPr>
            <a:xfrm>
              <a:off x="0" y="0"/>
              <a:ext cx="7560000" cy="1440000"/>
            </a:xfrm>
            <a:prstGeom prst="rect">
              <a:avLst/>
            </a:prstGeom>
            <a:solidFill>
              <a:srgbClr val="000000">
                <a:alpha val="25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" name="Google Shape;58;p13"/>
          <p:cNvSpPr txBox="1"/>
          <p:nvPr/>
        </p:nvSpPr>
        <p:spPr>
          <a:xfrm>
            <a:off x="2429875" y="2313922"/>
            <a:ext cx="48600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Diseñadora gráfica con más de 5 años de experiencia en branding, diseño digital y dirección de arte. Apasionada por la identidad visual y la creación de experiencias gráficas impactantes, he trabajado con marcas nacionales e internacionales desarrollando estrategias visuales que refuerzan su posicionamiento y engagement. Manejo avanzado de herramientas de diseño y prototipado, con un enfoque creativo y funcional en cada proyecto.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0000" y="1710000"/>
            <a:ext cx="1620000" cy="16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2429875" y="3588789"/>
            <a:ext cx="429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Experiencia profesional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429875" y="3834025"/>
            <a:ext cx="4860000" cy="10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2700000" y="4088546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Brand Designer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113050" y="476900"/>
            <a:ext cx="3333900" cy="3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Ana Pereira Silva</a:t>
            </a:r>
            <a:endParaRPr b="1" sz="24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2329800" y="809300"/>
            <a:ext cx="2900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Diseñadora Gráfica</a:t>
            </a:r>
            <a:endParaRPr sz="1000">
              <a:solidFill>
                <a:srgbClr val="FFFFFF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grpSp>
        <p:nvGrpSpPr>
          <p:cNvPr id="65" name="Google Shape;65;p13"/>
          <p:cNvGrpSpPr/>
          <p:nvPr/>
        </p:nvGrpSpPr>
        <p:grpSpPr>
          <a:xfrm>
            <a:off x="270381" y="4088550"/>
            <a:ext cx="1619495" cy="138600"/>
            <a:chOff x="270381" y="4088550"/>
            <a:chExt cx="1619495" cy="138600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497276" y="4088550"/>
              <a:ext cx="13926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latin typeface="Montserrat Medium"/>
                  <a:ea typeface="Montserrat Medium"/>
                  <a:cs typeface="Montserrat Medium"/>
                  <a:sym typeface="Montserrat Medium"/>
                </a:rPr>
                <a:t>+34 XX XXXXX XXXX</a:t>
              </a:r>
              <a:endParaRPr sz="900"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270381" y="4093028"/>
              <a:ext cx="128843" cy="129668"/>
            </a:xfrm>
            <a:custGeom>
              <a:rect b="b" l="l" r="r" t="t"/>
              <a:pathLst>
                <a:path extrusionOk="0" fill="none" h="5870" w="5832">
                  <a:moveTo>
                    <a:pt x="5832" y="4383"/>
                  </a:moveTo>
                  <a:lnTo>
                    <a:pt x="5832" y="5260"/>
                  </a:lnTo>
                  <a:lnTo>
                    <a:pt x="5832" y="5260"/>
                  </a:lnTo>
                  <a:lnTo>
                    <a:pt x="5832" y="5374"/>
                  </a:lnTo>
                  <a:lnTo>
                    <a:pt x="5794" y="5488"/>
                  </a:lnTo>
                  <a:lnTo>
                    <a:pt x="5679" y="5679"/>
                  </a:lnTo>
                  <a:lnTo>
                    <a:pt x="5489" y="5793"/>
                  </a:lnTo>
                  <a:lnTo>
                    <a:pt x="5375" y="5831"/>
                  </a:lnTo>
                  <a:lnTo>
                    <a:pt x="5260" y="5870"/>
                  </a:lnTo>
                  <a:lnTo>
                    <a:pt x="5260" y="5870"/>
                  </a:lnTo>
                  <a:lnTo>
                    <a:pt x="5222" y="5831"/>
                  </a:lnTo>
                  <a:lnTo>
                    <a:pt x="5222" y="5831"/>
                  </a:lnTo>
                  <a:lnTo>
                    <a:pt x="4536" y="5717"/>
                  </a:lnTo>
                  <a:lnTo>
                    <a:pt x="3888" y="5565"/>
                  </a:lnTo>
                  <a:lnTo>
                    <a:pt x="3240" y="5298"/>
                  </a:lnTo>
                  <a:lnTo>
                    <a:pt x="2669" y="4955"/>
                  </a:lnTo>
                  <a:lnTo>
                    <a:pt x="2669" y="4955"/>
                  </a:lnTo>
                  <a:lnTo>
                    <a:pt x="2135" y="4574"/>
                  </a:lnTo>
                  <a:lnTo>
                    <a:pt x="1678" y="4155"/>
                  </a:lnTo>
                  <a:lnTo>
                    <a:pt x="1259" y="3697"/>
                  </a:lnTo>
                  <a:lnTo>
                    <a:pt x="878" y="3164"/>
                  </a:lnTo>
                  <a:lnTo>
                    <a:pt x="878" y="3164"/>
                  </a:lnTo>
                  <a:lnTo>
                    <a:pt x="573" y="2592"/>
                  </a:lnTo>
                  <a:lnTo>
                    <a:pt x="306" y="1944"/>
                  </a:lnTo>
                  <a:lnTo>
                    <a:pt x="115" y="1296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96"/>
                  </a:lnTo>
                  <a:lnTo>
                    <a:pt x="1" y="382"/>
                  </a:lnTo>
                  <a:lnTo>
                    <a:pt x="115" y="191"/>
                  </a:lnTo>
                  <a:lnTo>
                    <a:pt x="306" y="39"/>
                  </a:lnTo>
                  <a:lnTo>
                    <a:pt x="420" y="1"/>
                  </a:lnTo>
                  <a:lnTo>
                    <a:pt x="535" y="1"/>
                  </a:lnTo>
                  <a:lnTo>
                    <a:pt x="535" y="1"/>
                  </a:lnTo>
                  <a:lnTo>
                    <a:pt x="573" y="1"/>
                  </a:lnTo>
                  <a:lnTo>
                    <a:pt x="1449" y="1"/>
                  </a:lnTo>
                  <a:lnTo>
                    <a:pt x="1449" y="1"/>
                  </a:lnTo>
                  <a:lnTo>
                    <a:pt x="1678" y="39"/>
                  </a:lnTo>
                  <a:lnTo>
                    <a:pt x="1868" y="115"/>
                  </a:lnTo>
                  <a:lnTo>
                    <a:pt x="1983" y="305"/>
                  </a:lnTo>
                  <a:lnTo>
                    <a:pt x="2059" y="496"/>
                  </a:lnTo>
                  <a:lnTo>
                    <a:pt x="2059" y="496"/>
                  </a:lnTo>
                  <a:lnTo>
                    <a:pt x="2135" y="915"/>
                  </a:lnTo>
                  <a:lnTo>
                    <a:pt x="2249" y="1334"/>
                  </a:lnTo>
                  <a:lnTo>
                    <a:pt x="2249" y="1334"/>
                  </a:lnTo>
                  <a:lnTo>
                    <a:pt x="2288" y="1487"/>
                  </a:lnTo>
                  <a:lnTo>
                    <a:pt x="2288" y="1677"/>
                  </a:lnTo>
                  <a:lnTo>
                    <a:pt x="2211" y="1792"/>
                  </a:lnTo>
                  <a:lnTo>
                    <a:pt x="2135" y="1944"/>
                  </a:lnTo>
                  <a:lnTo>
                    <a:pt x="1754" y="2325"/>
                  </a:lnTo>
                  <a:lnTo>
                    <a:pt x="1754" y="2325"/>
                  </a:lnTo>
                  <a:lnTo>
                    <a:pt x="2097" y="2859"/>
                  </a:lnTo>
                  <a:lnTo>
                    <a:pt x="2516" y="3316"/>
                  </a:lnTo>
                  <a:lnTo>
                    <a:pt x="2974" y="3735"/>
                  </a:lnTo>
                  <a:lnTo>
                    <a:pt x="3507" y="4078"/>
                  </a:lnTo>
                  <a:lnTo>
                    <a:pt x="3888" y="3697"/>
                  </a:lnTo>
                  <a:lnTo>
                    <a:pt x="3888" y="3697"/>
                  </a:lnTo>
                  <a:lnTo>
                    <a:pt x="4041" y="3621"/>
                  </a:lnTo>
                  <a:lnTo>
                    <a:pt x="4193" y="3545"/>
                  </a:lnTo>
                  <a:lnTo>
                    <a:pt x="4346" y="3545"/>
                  </a:lnTo>
                  <a:lnTo>
                    <a:pt x="4498" y="3583"/>
                  </a:lnTo>
                  <a:lnTo>
                    <a:pt x="4498" y="3583"/>
                  </a:lnTo>
                  <a:lnTo>
                    <a:pt x="4917" y="3697"/>
                  </a:lnTo>
                  <a:lnTo>
                    <a:pt x="5336" y="3774"/>
                  </a:lnTo>
                  <a:lnTo>
                    <a:pt x="5336" y="3774"/>
                  </a:lnTo>
                  <a:lnTo>
                    <a:pt x="5527" y="3850"/>
                  </a:lnTo>
                  <a:lnTo>
                    <a:pt x="5718" y="3964"/>
                  </a:lnTo>
                  <a:lnTo>
                    <a:pt x="5794" y="4155"/>
                  </a:lnTo>
                  <a:lnTo>
                    <a:pt x="5832" y="4383"/>
                  </a:lnTo>
                  <a:lnTo>
                    <a:pt x="5832" y="4383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68" name="Google Shape;68;p13"/>
          <p:cNvGrpSpPr/>
          <p:nvPr/>
        </p:nvGrpSpPr>
        <p:grpSpPr>
          <a:xfrm>
            <a:off x="270267" y="4348456"/>
            <a:ext cx="1619609" cy="138600"/>
            <a:chOff x="270267" y="4348456"/>
            <a:chExt cx="1619609" cy="138600"/>
          </a:xfrm>
        </p:grpSpPr>
        <p:grpSp>
          <p:nvGrpSpPr>
            <p:cNvPr id="69" name="Google Shape;69;p13"/>
            <p:cNvGrpSpPr/>
            <p:nvPr/>
          </p:nvGrpSpPr>
          <p:grpSpPr>
            <a:xfrm>
              <a:off x="270267" y="4363763"/>
              <a:ext cx="137182" cy="108000"/>
              <a:chOff x="2156000" y="3003250"/>
              <a:chExt cx="146750" cy="117200"/>
            </a:xfrm>
          </p:grpSpPr>
          <p:sp>
            <p:nvSpPr>
              <p:cNvPr id="70" name="Google Shape;70;p13"/>
              <p:cNvSpPr/>
              <p:nvPr/>
            </p:nvSpPr>
            <p:spPr>
              <a:xfrm>
                <a:off x="2156000" y="3003250"/>
                <a:ext cx="146750" cy="117200"/>
              </a:xfrm>
              <a:custGeom>
                <a:rect b="b" l="l" r="r" t="t"/>
                <a:pathLst>
                  <a:path extrusionOk="0" fill="none" h="4688" w="5870">
                    <a:moveTo>
                      <a:pt x="572" y="0"/>
                    </a:moveTo>
                    <a:lnTo>
                      <a:pt x="5298" y="0"/>
                    </a:lnTo>
                    <a:lnTo>
                      <a:pt x="5298" y="0"/>
                    </a:lnTo>
                    <a:lnTo>
                      <a:pt x="5412" y="0"/>
                    </a:lnTo>
                    <a:lnTo>
                      <a:pt x="5527" y="38"/>
                    </a:lnTo>
                    <a:lnTo>
                      <a:pt x="5717" y="153"/>
                    </a:lnTo>
                    <a:lnTo>
                      <a:pt x="5832" y="343"/>
                    </a:lnTo>
                    <a:lnTo>
                      <a:pt x="5870" y="458"/>
                    </a:lnTo>
                    <a:lnTo>
                      <a:pt x="5870" y="572"/>
                    </a:lnTo>
                    <a:lnTo>
                      <a:pt x="5870" y="4116"/>
                    </a:lnTo>
                    <a:lnTo>
                      <a:pt x="5870" y="4116"/>
                    </a:lnTo>
                    <a:lnTo>
                      <a:pt x="5870" y="4231"/>
                    </a:lnTo>
                    <a:lnTo>
                      <a:pt x="5832" y="4345"/>
                    </a:lnTo>
                    <a:lnTo>
                      <a:pt x="5717" y="4535"/>
                    </a:lnTo>
                    <a:lnTo>
                      <a:pt x="5527" y="4650"/>
                    </a:lnTo>
                    <a:lnTo>
                      <a:pt x="5412" y="4688"/>
                    </a:lnTo>
                    <a:lnTo>
                      <a:pt x="5298" y="4688"/>
                    </a:lnTo>
                    <a:lnTo>
                      <a:pt x="572" y="4688"/>
                    </a:lnTo>
                    <a:lnTo>
                      <a:pt x="572" y="4688"/>
                    </a:lnTo>
                    <a:lnTo>
                      <a:pt x="458" y="4688"/>
                    </a:lnTo>
                    <a:lnTo>
                      <a:pt x="344" y="4650"/>
                    </a:lnTo>
                    <a:lnTo>
                      <a:pt x="153" y="4535"/>
                    </a:lnTo>
                    <a:lnTo>
                      <a:pt x="39" y="4345"/>
                    </a:lnTo>
                    <a:lnTo>
                      <a:pt x="1" y="4231"/>
                    </a:lnTo>
                    <a:lnTo>
                      <a:pt x="1" y="4116"/>
                    </a:lnTo>
                    <a:lnTo>
                      <a:pt x="1" y="572"/>
                    </a:lnTo>
                    <a:lnTo>
                      <a:pt x="1" y="572"/>
                    </a:lnTo>
                    <a:lnTo>
                      <a:pt x="1" y="458"/>
                    </a:lnTo>
                    <a:lnTo>
                      <a:pt x="39" y="343"/>
                    </a:lnTo>
                    <a:lnTo>
                      <a:pt x="153" y="153"/>
                    </a:lnTo>
                    <a:lnTo>
                      <a:pt x="344" y="38"/>
                    </a:lnTo>
                    <a:lnTo>
                      <a:pt x="458" y="0"/>
                    </a:lnTo>
                    <a:lnTo>
                      <a:pt x="572" y="0"/>
                    </a:lnTo>
                    <a:lnTo>
                      <a:pt x="572" y="0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71" name="Google Shape;71;p13"/>
              <p:cNvSpPr/>
              <p:nvPr/>
            </p:nvSpPr>
            <p:spPr>
              <a:xfrm>
                <a:off x="2156000" y="3014675"/>
                <a:ext cx="146750" cy="51475"/>
              </a:xfrm>
              <a:custGeom>
                <a:rect b="b" l="l" r="r" t="t"/>
                <a:pathLst>
                  <a:path extrusionOk="0" fill="none" h="2059" w="5870">
                    <a:moveTo>
                      <a:pt x="5870" y="1"/>
                    </a:moveTo>
                    <a:lnTo>
                      <a:pt x="2935" y="2059"/>
                    </a:lnTo>
                    <a:lnTo>
                      <a:pt x="1" y="1"/>
                    </a:ln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2" name="Google Shape;72;p13"/>
            <p:cNvSpPr txBox="1"/>
            <p:nvPr/>
          </p:nvSpPr>
          <p:spPr>
            <a:xfrm>
              <a:off x="497276" y="4348456"/>
              <a:ext cx="13926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latin typeface="Montserrat Medium"/>
                  <a:ea typeface="Montserrat Medium"/>
                  <a:cs typeface="Montserrat Medium"/>
                  <a:sym typeface="Montserrat Medium"/>
                </a:rPr>
                <a:t>email@email.com</a:t>
              </a:r>
              <a:endParaRPr sz="900"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270000" y="4608365"/>
            <a:ext cx="1619876" cy="155520"/>
            <a:chOff x="270000" y="4608365"/>
            <a:chExt cx="1619876" cy="155520"/>
          </a:xfrm>
        </p:grpSpPr>
        <p:grpSp>
          <p:nvGrpSpPr>
            <p:cNvPr id="74" name="Google Shape;74;p13"/>
            <p:cNvGrpSpPr/>
            <p:nvPr/>
          </p:nvGrpSpPr>
          <p:grpSpPr>
            <a:xfrm>
              <a:off x="270000" y="4608365"/>
              <a:ext cx="129602" cy="155520"/>
              <a:chOff x="2792450" y="2981325"/>
              <a:chExt cx="132450" cy="162000"/>
            </a:xfrm>
          </p:grpSpPr>
          <p:sp>
            <p:nvSpPr>
              <p:cNvPr id="75" name="Google Shape;75;p13"/>
              <p:cNvSpPr/>
              <p:nvPr/>
            </p:nvSpPr>
            <p:spPr>
              <a:xfrm>
                <a:off x="2792450" y="2981325"/>
                <a:ext cx="132450" cy="162000"/>
              </a:xfrm>
              <a:custGeom>
                <a:rect b="b" l="l" r="r" t="t"/>
                <a:pathLst>
                  <a:path extrusionOk="0" fill="none" h="6480" w="5298">
                    <a:moveTo>
                      <a:pt x="5298" y="2630"/>
                    </a:moveTo>
                    <a:lnTo>
                      <a:pt x="5298" y="2630"/>
                    </a:lnTo>
                    <a:lnTo>
                      <a:pt x="5298" y="3011"/>
                    </a:lnTo>
                    <a:lnTo>
                      <a:pt x="5183" y="3393"/>
                    </a:lnTo>
                    <a:lnTo>
                      <a:pt x="5069" y="3774"/>
                    </a:lnTo>
                    <a:lnTo>
                      <a:pt x="4917" y="4117"/>
                    </a:lnTo>
                    <a:lnTo>
                      <a:pt x="4688" y="4422"/>
                    </a:lnTo>
                    <a:lnTo>
                      <a:pt x="4459" y="4765"/>
                    </a:lnTo>
                    <a:lnTo>
                      <a:pt x="4002" y="5336"/>
                    </a:lnTo>
                    <a:lnTo>
                      <a:pt x="3506" y="5794"/>
                    </a:lnTo>
                    <a:lnTo>
                      <a:pt x="3087" y="6175"/>
                    </a:lnTo>
                    <a:lnTo>
                      <a:pt x="2668" y="6479"/>
                    </a:lnTo>
                    <a:lnTo>
                      <a:pt x="2668" y="6479"/>
                    </a:lnTo>
                    <a:lnTo>
                      <a:pt x="2249" y="6175"/>
                    </a:lnTo>
                    <a:lnTo>
                      <a:pt x="1830" y="5794"/>
                    </a:lnTo>
                    <a:lnTo>
                      <a:pt x="1334" y="5336"/>
                    </a:lnTo>
                    <a:lnTo>
                      <a:pt x="839" y="4765"/>
                    </a:lnTo>
                    <a:lnTo>
                      <a:pt x="648" y="4422"/>
                    </a:lnTo>
                    <a:lnTo>
                      <a:pt x="420" y="4117"/>
                    </a:lnTo>
                    <a:lnTo>
                      <a:pt x="267" y="3774"/>
                    </a:lnTo>
                    <a:lnTo>
                      <a:pt x="115" y="3393"/>
                    </a:lnTo>
                    <a:lnTo>
                      <a:pt x="38" y="3011"/>
                    </a:lnTo>
                    <a:lnTo>
                      <a:pt x="0" y="2630"/>
                    </a:lnTo>
                    <a:lnTo>
                      <a:pt x="0" y="2630"/>
                    </a:lnTo>
                    <a:lnTo>
                      <a:pt x="38" y="2364"/>
                    </a:lnTo>
                    <a:lnTo>
                      <a:pt x="77" y="2097"/>
                    </a:lnTo>
                    <a:lnTo>
                      <a:pt x="153" y="1830"/>
                    </a:lnTo>
                    <a:lnTo>
                      <a:pt x="229" y="1601"/>
                    </a:lnTo>
                    <a:lnTo>
                      <a:pt x="343" y="1373"/>
                    </a:lnTo>
                    <a:lnTo>
                      <a:pt x="458" y="1144"/>
                    </a:lnTo>
                    <a:lnTo>
                      <a:pt x="610" y="954"/>
                    </a:lnTo>
                    <a:lnTo>
                      <a:pt x="801" y="763"/>
                    </a:lnTo>
                    <a:lnTo>
                      <a:pt x="991" y="572"/>
                    </a:lnTo>
                    <a:lnTo>
                      <a:pt x="1182" y="420"/>
                    </a:lnTo>
                    <a:lnTo>
                      <a:pt x="1410" y="306"/>
                    </a:lnTo>
                    <a:lnTo>
                      <a:pt x="1639" y="191"/>
                    </a:lnTo>
                    <a:lnTo>
                      <a:pt x="1868" y="115"/>
                    </a:lnTo>
                    <a:lnTo>
                      <a:pt x="2135" y="39"/>
                    </a:lnTo>
                    <a:lnTo>
                      <a:pt x="2401" y="1"/>
                    </a:lnTo>
                    <a:lnTo>
                      <a:pt x="2668" y="1"/>
                    </a:lnTo>
                    <a:lnTo>
                      <a:pt x="2668" y="1"/>
                    </a:lnTo>
                    <a:lnTo>
                      <a:pt x="2935" y="1"/>
                    </a:lnTo>
                    <a:lnTo>
                      <a:pt x="3202" y="39"/>
                    </a:lnTo>
                    <a:lnTo>
                      <a:pt x="3468" y="115"/>
                    </a:lnTo>
                    <a:lnTo>
                      <a:pt x="3697" y="191"/>
                    </a:lnTo>
                    <a:lnTo>
                      <a:pt x="3926" y="306"/>
                    </a:lnTo>
                    <a:lnTo>
                      <a:pt x="4154" y="420"/>
                    </a:lnTo>
                    <a:lnTo>
                      <a:pt x="4345" y="572"/>
                    </a:lnTo>
                    <a:lnTo>
                      <a:pt x="4535" y="763"/>
                    </a:lnTo>
                    <a:lnTo>
                      <a:pt x="4726" y="954"/>
                    </a:lnTo>
                    <a:lnTo>
                      <a:pt x="4878" y="1144"/>
                    </a:lnTo>
                    <a:lnTo>
                      <a:pt x="4993" y="1373"/>
                    </a:lnTo>
                    <a:lnTo>
                      <a:pt x="5107" y="1601"/>
                    </a:lnTo>
                    <a:lnTo>
                      <a:pt x="5183" y="1830"/>
                    </a:lnTo>
                    <a:lnTo>
                      <a:pt x="5260" y="2097"/>
                    </a:lnTo>
                    <a:lnTo>
                      <a:pt x="5298" y="2364"/>
                    </a:lnTo>
                    <a:lnTo>
                      <a:pt x="5298" y="2630"/>
                    </a:lnTo>
                    <a:lnTo>
                      <a:pt x="5298" y="2630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76" name="Google Shape;76;p13"/>
              <p:cNvSpPr/>
              <p:nvPr/>
            </p:nvSpPr>
            <p:spPr>
              <a:xfrm>
                <a:off x="2837225" y="3025150"/>
                <a:ext cx="43850" cy="43850"/>
              </a:xfrm>
              <a:custGeom>
                <a:rect b="b" l="l" r="r" t="t"/>
                <a:pathLst>
                  <a:path extrusionOk="0" fill="none" h="1754" w="1754">
                    <a:moveTo>
                      <a:pt x="877" y="1"/>
                    </a:moveTo>
                    <a:lnTo>
                      <a:pt x="877" y="1"/>
                    </a:lnTo>
                    <a:lnTo>
                      <a:pt x="1068" y="1"/>
                    </a:lnTo>
                    <a:lnTo>
                      <a:pt x="1220" y="77"/>
                    </a:lnTo>
                    <a:lnTo>
                      <a:pt x="1372" y="153"/>
                    </a:lnTo>
                    <a:lnTo>
                      <a:pt x="1487" y="268"/>
                    </a:lnTo>
                    <a:lnTo>
                      <a:pt x="1601" y="382"/>
                    </a:lnTo>
                    <a:lnTo>
                      <a:pt x="1677" y="534"/>
                    </a:lnTo>
                    <a:lnTo>
                      <a:pt x="1754" y="687"/>
                    </a:lnTo>
                    <a:lnTo>
                      <a:pt x="1754" y="877"/>
                    </a:lnTo>
                    <a:lnTo>
                      <a:pt x="1754" y="877"/>
                    </a:lnTo>
                    <a:lnTo>
                      <a:pt x="1754" y="1068"/>
                    </a:lnTo>
                    <a:lnTo>
                      <a:pt x="1677" y="1220"/>
                    </a:lnTo>
                    <a:lnTo>
                      <a:pt x="1601" y="1373"/>
                    </a:lnTo>
                    <a:lnTo>
                      <a:pt x="1487" y="1525"/>
                    </a:lnTo>
                    <a:lnTo>
                      <a:pt x="1372" y="1601"/>
                    </a:lnTo>
                    <a:lnTo>
                      <a:pt x="1220" y="1716"/>
                    </a:lnTo>
                    <a:lnTo>
                      <a:pt x="1068" y="1754"/>
                    </a:lnTo>
                    <a:lnTo>
                      <a:pt x="877" y="1754"/>
                    </a:lnTo>
                    <a:lnTo>
                      <a:pt x="877" y="1754"/>
                    </a:lnTo>
                    <a:lnTo>
                      <a:pt x="687" y="1754"/>
                    </a:lnTo>
                    <a:lnTo>
                      <a:pt x="534" y="1716"/>
                    </a:lnTo>
                    <a:lnTo>
                      <a:pt x="382" y="1601"/>
                    </a:lnTo>
                    <a:lnTo>
                      <a:pt x="267" y="1525"/>
                    </a:lnTo>
                    <a:lnTo>
                      <a:pt x="153" y="1373"/>
                    </a:lnTo>
                    <a:lnTo>
                      <a:pt x="77" y="1220"/>
                    </a:lnTo>
                    <a:lnTo>
                      <a:pt x="1" y="1068"/>
                    </a:lnTo>
                    <a:lnTo>
                      <a:pt x="1" y="877"/>
                    </a:lnTo>
                    <a:lnTo>
                      <a:pt x="1" y="877"/>
                    </a:lnTo>
                    <a:lnTo>
                      <a:pt x="1" y="687"/>
                    </a:lnTo>
                    <a:lnTo>
                      <a:pt x="77" y="534"/>
                    </a:lnTo>
                    <a:lnTo>
                      <a:pt x="153" y="382"/>
                    </a:lnTo>
                    <a:lnTo>
                      <a:pt x="267" y="268"/>
                    </a:lnTo>
                    <a:lnTo>
                      <a:pt x="382" y="153"/>
                    </a:lnTo>
                    <a:lnTo>
                      <a:pt x="534" y="77"/>
                    </a:lnTo>
                    <a:lnTo>
                      <a:pt x="687" y="1"/>
                    </a:lnTo>
                    <a:lnTo>
                      <a:pt x="877" y="1"/>
                    </a:lnTo>
                    <a:lnTo>
                      <a:pt x="877" y="1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7" name="Google Shape;77;p13"/>
            <p:cNvSpPr txBox="1"/>
            <p:nvPr/>
          </p:nvSpPr>
          <p:spPr>
            <a:xfrm>
              <a:off x="497276" y="4616823"/>
              <a:ext cx="13926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latin typeface="Montserrat Medium"/>
                  <a:ea typeface="Montserrat Medium"/>
                  <a:cs typeface="Montserrat Medium"/>
                  <a:sym typeface="Montserrat Medium"/>
                </a:rPr>
                <a:t>Oporto, Portugal</a:t>
              </a:r>
              <a:endParaRPr sz="900"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78" name="Google Shape;78;p13"/>
          <p:cNvSpPr txBox="1"/>
          <p:nvPr/>
        </p:nvSpPr>
        <p:spPr>
          <a:xfrm>
            <a:off x="2700000" y="4306208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Estudio Creativo Nova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4140000" y="4102575"/>
            <a:ext cx="31419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Desarrollo identidades visuales para empresas y startups, creando guías de estilo y material gráfico para distintos soportes. Trabajo en colaboración con equipos de marketing y UX/UI para asegurar una comunicación visual coherente. Además, gestiono proyectos desde la conceptualización hasta la entrega final, asegurando que cada diseño refleje la esencia de la marca.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2700000" y="4476558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2021 - Actualidad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2429875" y="1800000"/>
            <a:ext cx="429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Perfil profesional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82" name="Google Shape;82;p13"/>
          <p:cNvSpPr/>
          <p:nvPr/>
        </p:nvSpPr>
        <p:spPr>
          <a:xfrm>
            <a:off x="2429875" y="2045236"/>
            <a:ext cx="4860000" cy="10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3" name="Google Shape;83;p13"/>
          <p:cNvSpPr/>
          <p:nvPr/>
        </p:nvSpPr>
        <p:spPr>
          <a:xfrm>
            <a:off x="2424475" y="4109650"/>
            <a:ext cx="12000" cy="3636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" name="Google Shape;84;p13"/>
          <p:cNvSpPr/>
          <p:nvPr/>
        </p:nvSpPr>
        <p:spPr>
          <a:xfrm>
            <a:off x="2384400" y="4109658"/>
            <a:ext cx="91200" cy="900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 txBox="1"/>
          <p:nvPr/>
        </p:nvSpPr>
        <p:spPr>
          <a:xfrm>
            <a:off x="2700000" y="5606193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Diseñadora gráfica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700000" y="5823855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Agencia Pixelarte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2700000" y="5994205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2019 - 2021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2700000" y="6937050"/>
            <a:ext cx="136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Diseñadora gráfica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2700000" y="7154703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Editorial VisualBooks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2700000" y="7325052"/>
            <a:ext cx="1257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2017 - 2019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2384400" y="5615955"/>
            <a:ext cx="91200" cy="900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3"/>
          <p:cNvSpPr/>
          <p:nvPr/>
        </p:nvSpPr>
        <p:spPr>
          <a:xfrm>
            <a:off x="2384400" y="6946803"/>
            <a:ext cx="91200" cy="900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4140000" y="5630500"/>
            <a:ext cx="31419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Diseñé campañas publicitarias para redes sociales y medios impresos, así como key visuals para eventos y lanzamientos de productos. También desarrollé packaging para grandes marcas del sector retail y coordiné sesiones de fotografía y retoque digital, garantizando una estética atractiva y profesional.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140000" y="6937050"/>
            <a:ext cx="31419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Maqueté libros, revistas y catálogos, además de diseñar cubiertas y material promocional. Me encargué de adaptar diseños a distintos formatos y soportes, asegurando su correcta impresión y calidad final mediante la coordinación con proveedores y imprentas.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269950" y="3588800"/>
            <a:ext cx="162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Contacto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269950" y="3834025"/>
            <a:ext cx="1620000" cy="10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2155163" y="1439988"/>
            <a:ext cx="10800" cy="92520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269950" y="5438850"/>
            <a:ext cx="162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Formación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269950" y="5684075"/>
            <a:ext cx="1620000" cy="10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269950" y="5878900"/>
            <a:ext cx="16200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Máster en Dirección de Arte y Branding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269950" y="6264000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Labasad School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269950" y="6434350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2017 - 2018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269950" y="6843675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 SemiBold"/>
                <a:ea typeface="Inter SemiBold"/>
                <a:cs typeface="Inter SemiBold"/>
                <a:sym typeface="Inter SemiBold"/>
              </a:rPr>
              <a:t>Grado en Diseño Gráfico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269950" y="7061325"/>
            <a:ext cx="1656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U. Politécnica de Oporto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269950" y="7231675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2017 - 2018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6" name="Google Shape;106;p13"/>
          <p:cNvSpPr/>
          <p:nvPr/>
        </p:nvSpPr>
        <p:spPr>
          <a:xfrm>
            <a:off x="3690000" y="8869525"/>
            <a:ext cx="144000" cy="14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3"/>
          <p:cNvSpPr txBox="1"/>
          <p:nvPr/>
        </p:nvSpPr>
        <p:spPr>
          <a:xfrm>
            <a:off x="2424463" y="88722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Photoshop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" name="Google Shape;108;p13"/>
          <p:cNvSpPr/>
          <p:nvPr/>
        </p:nvSpPr>
        <p:spPr>
          <a:xfrm>
            <a:off x="3924000" y="8869525"/>
            <a:ext cx="144000" cy="14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3"/>
          <p:cNvSpPr/>
          <p:nvPr/>
        </p:nvSpPr>
        <p:spPr>
          <a:xfrm>
            <a:off x="4158000" y="8869525"/>
            <a:ext cx="144000" cy="14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3"/>
          <p:cNvSpPr/>
          <p:nvPr/>
        </p:nvSpPr>
        <p:spPr>
          <a:xfrm>
            <a:off x="4392000" y="8869525"/>
            <a:ext cx="144000" cy="14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3"/>
          <p:cNvSpPr/>
          <p:nvPr/>
        </p:nvSpPr>
        <p:spPr>
          <a:xfrm>
            <a:off x="4626000" y="886952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3"/>
          <p:cNvSpPr/>
          <p:nvPr/>
        </p:nvSpPr>
        <p:spPr>
          <a:xfrm>
            <a:off x="6210000" y="8869525"/>
            <a:ext cx="144000" cy="1440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3"/>
          <p:cNvSpPr/>
          <p:nvPr/>
        </p:nvSpPr>
        <p:spPr>
          <a:xfrm>
            <a:off x="6444000" y="8869525"/>
            <a:ext cx="144000" cy="1440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3"/>
          <p:cNvSpPr/>
          <p:nvPr/>
        </p:nvSpPr>
        <p:spPr>
          <a:xfrm>
            <a:off x="6678000" y="8869525"/>
            <a:ext cx="144000" cy="1440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3"/>
          <p:cNvSpPr/>
          <p:nvPr/>
        </p:nvSpPr>
        <p:spPr>
          <a:xfrm>
            <a:off x="6912000" y="8869525"/>
            <a:ext cx="144000" cy="1440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3"/>
          <p:cNvSpPr/>
          <p:nvPr/>
        </p:nvSpPr>
        <p:spPr>
          <a:xfrm>
            <a:off x="7146000" y="886952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3"/>
          <p:cNvSpPr txBox="1"/>
          <p:nvPr/>
        </p:nvSpPr>
        <p:spPr>
          <a:xfrm>
            <a:off x="4949988" y="88722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Creatividad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8" name="Google Shape;118;p13"/>
          <p:cNvSpPr/>
          <p:nvPr/>
        </p:nvSpPr>
        <p:spPr>
          <a:xfrm>
            <a:off x="3690000" y="9123175"/>
            <a:ext cx="144000" cy="14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3"/>
          <p:cNvSpPr txBox="1"/>
          <p:nvPr/>
        </p:nvSpPr>
        <p:spPr>
          <a:xfrm>
            <a:off x="2424463" y="912587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Idesign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0" name="Google Shape;120;p13"/>
          <p:cNvSpPr/>
          <p:nvPr/>
        </p:nvSpPr>
        <p:spPr>
          <a:xfrm>
            <a:off x="3924000" y="9123175"/>
            <a:ext cx="144000" cy="14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3"/>
          <p:cNvSpPr/>
          <p:nvPr/>
        </p:nvSpPr>
        <p:spPr>
          <a:xfrm>
            <a:off x="4158000" y="9123175"/>
            <a:ext cx="144000" cy="14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3"/>
          <p:cNvSpPr/>
          <p:nvPr/>
        </p:nvSpPr>
        <p:spPr>
          <a:xfrm>
            <a:off x="4392000" y="912317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3"/>
          <p:cNvSpPr/>
          <p:nvPr/>
        </p:nvSpPr>
        <p:spPr>
          <a:xfrm>
            <a:off x="4626000" y="912317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3"/>
          <p:cNvSpPr/>
          <p:nvPr/>
        </p:nvSpPr>
        <p:spPr>
          <a:xfrm>
            <a:off x="6210000" y="9123175"/>
            <a:ext cx="144000" cy="1440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3"/>
          <p:cNvSpPr/>
          <p:nvPr/>
        </p:nvSpPr>
        <p:spPr>
          <a:xfrm>
            <a:off x="6444000" y="9123175"/>
            <a:ext cx="144000" cy="1440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3"/>
          <p:cNvSpPr/>
          <p:nvPr/>
        </p:nvSpPr>
        <p:spPr>
          <a:xfrm>
            <a:off x="6678000" y="9123175"/>
            <a:ext cx="144000" cy="1440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3"/>
          <p:cNvSpPr/>
          <p:nvPr/>
        </p:nvSpPr>
        <p:spPr>
          <a:xfrm>
            <a:off x="6912000" y="9123175"/>
            <a:ext cx="144000" cy="1440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3"/>
          <p:cNvSpPr/>
          <p:nvPr/>
        </p:nvSpPr>
        <p:spPr>
          <a:xfrm>
            <a:off x="7146000" y="912317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3"/>
          <p:cNvSpPr txBox="1"/>
          <p:nvPr/>
        </p:nvSpPr>
        <p:spPr>
          <a:xfrm>
            <a:off x="4949988" y="912587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Estratégico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0" name="Google Shape;130;p13"/>
          <p:cNvSpPr/>
          <p:nvPr/>
        </p:nvSpPr>
        <p:spPr>
          <a:xfrm>
            <a:off x="3690000" y="9376825"/>
            <a:ext cx="144000" cy="14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3"/>
          <p:cNvSpPr txBox="1"/>
          <p:nvPr/>
        </p:nvSpPr>
        <p:spPr>
          <a:xfrm>
            <a:off x="2424463" y="93795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Illustrator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2" name="Google Shape;132;p13"/>
          <p:cNvSpPr/>
          <p:nvPr/>
        </p:nvSpPr>
        <p:spPr>
          <a:xfrm>
            <a:off x="3924000" y="9376825"/>
            <a:ext cx="144000" cy="14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3"/>
          <p:cNvSpPr/>
          <p:nvPr/>
        </p:nvSpPr>
        <p:spPr>
          <a:xfrm>
            <a:off x="4158000" y="9376825"/>
            <a:ext cx="144000" cy="14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3"/>
          <p:cNvSpPr/>
          <p:nvPr/>
        </p:nvSpPr>
        <p:spPr>
          <a:xfrm>
            <a:off x="4392000" y="9376825"/>
            <a:ext cx="144000" cy="14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3"/>
          <p:cNvSpPr/>
          <p:nvPr/>
        </p:nvSpPr>
        <p:spPr>
          <a:xfrm>
            <a:off x="4626000" y="937682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3"/>
          <p:cNvSpPr/>
          <p:nvPr/>
        </p:nvSpPr>
        <p:spPr>
          <a:xfrm>
            <a:off x="6210000" y="9376825"/>
            <a:ext cx="144000" cy="1440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3"/>
          <p:cNvSpPr/>
          <p:nvPr/>
        </p:nvSpPr>
        <p:spPr>
          <a:xfrm>
            <a:off x="6444000" y="9376825"/>
            <a:ext cx="144000" cy="1440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3"/>
          <p:cNvSpPr/>
          <p:nvPr/>
        </p:nvSpPr>
        <p:spPr>
          <a:xfrm>
            <a:off x="6678000" y="9376825"/>
            <a:ext cx="144000" cy="1440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3"/>
          <p:cNvSpPr/>
          <p:nvPr/>
        </p:nvSpPr>
        <p:spPr>
          <a:xfrm>
            <a:off x="6912000" y="937682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3"/>
          <p:cNvSpPr/>
          <p:nvPr/>
        </p:nvSpPr>
        <p:spPr>
          <a:xfrm>
            <a:off x="7146000" y="937682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3"/>
          <p:cNvSpPr txBox="1"/>
          <p:nvPr/>
        </p:nvSpPr>
        <p:spPr>
          <a:xfrm>
            <a:off x="4950001" y="9379525"/>
            <a:ext cx="117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Gestión de proyectos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2" name="Google Shape;142;p13"/>
          <p:cNvSpPr/>
          <p:nvPr/>
        </p:nvSpPr>
        <p:spPr>
          <a:xfrm>
            <a:off x="3690000" y="9630475"/>
            <a:ext cx="144000" cy="14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3"/>
          <p:cNvSpPr txBox="1"/>
          <p:nvPr/>
        </p:nvSpPr>
        <p:spPr>
          <a:xfrm>
            <a:off x="2424463" y="963317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Figma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4" name="Google Shape;144;p13"/>
          <p:cNvSpPr/>
          <p:nvPr/>
        </p:nvSpPr>
        <p:spPr>
          <a:xfrm>
            <a:off x="3924000" y="9630475"/>
            <a:ext cx="144000" cy="14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3"/>
          <p:cNvSpPr/>
          <p:nvPr/>
        </p:nvSpPr>
        <p:spPr>
          <a:xfrm>
            <a:off x="4158000" y="9630475"/>
            <a:ext cx="144000" cy="14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3"/>
          <p:cNvSpPr/>
          <p:nvPr/>
        </p:nvSpPr>
        <p:spPr>
          <a:xfrm>
            <a:off x="4392000" y="963047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3"/>
          <p:cNvSpPr/>
          <p:nvPr/>
        </p:nvSpPr>
        <p:spPr>
          <a:xfrm>
            <a:off x="4626000" y="963047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3"/>
          <p:cNvSpPr/>
          <p:nvPr/>
        </p:nvSpPr>
        <p:spPr>
          <a:xfrm>
            <a:off x="6210000" y="9630475"/>
            <a:ext cx="144000" cy="1440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3"/>
          <p:cNvSpPr/>
          <p:nvPr/>
        </p:nvSpPr>
        <p:spPr>
          <a:xfrm>
            <a:off x="6444000" y="9630475"/>
            <a:ext cx="144000" cy="1440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3"/>
          <p:cNvSpPr/>
          <p:nvPr/>
        </p:nvSpPr>
        <p:spPr>
          <a:xfrm>
            <a:off x="6678000" y="9630475"/>
            <a:ext cx="144000" cy="1440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3"/>
          <p:cNvSpPr/>
          <p:nvPr/>
        </p:nvSpPr>
        <p:spPr>
          <a:xfrm>
            <a:off x="6912000" y="9630475"/>
            <a:ext cx="144000" cy="1440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3"/>
          <p:cNvSpPr/>
          <p:nvPr/>
        </p:nvSpPr>
        <p:spPr>
          <a:xfrm>
            <a:off x="7146000" y="963047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3"/>
          <p:cNvSpPr txBox="1"/>
          <p:nvPr/>
        </p:nvSpPr>
        <p:spPr>
          <a:xfrm>
            <a:off x="4949988" y="963317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Trabajo en equipo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4" name="Google Shape;154;p13"/>
          <p:cNvSpPr txBox="1"/>
          <p:nvPr/>
        </p:nvSpPr>
        <p:spPr>
          <a:xfrm>
            <a:off x="2430000" y="8368050"/>
            <a:ext cx="234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Habilidades técnicas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55" name="Google Shape;155;p13"/>
          <p:cNvSpPr/>
          <p:nvPr/>
        </p:nvSpPr>
        <p:spPr>
          <a:xfrm>
            <a:off x="2430000" y="8613275"/>
            <a:ext cx="2340000" cy="7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6" name="Google Shape;156;p13"/>
          <p:cNvSpPr txBox="1"/>
          <p:nvPr/>
        </p:nvSpPr>
        <p:spPr>
          <a:xfrm>
            <a:off x="4950000" y="8368050"/>
            <a:ext cx="2261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Habilidades personales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57" name="Google Shape;157;p13"/>
          <p:cNvSpPr/>
          <p:nvPr/>
        </p:nvSpPr>
        <p:spPr>
          <a:xfrm>
            <a:off x="4950000" y="8613263"/>
            <a:ext cx="2340000" cy="69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8" name="Google Shape;158;p13"/>
          <p:cNvSpPr txBox="1"/>
          <p:nvPr/>
        </p:nvSpPr>
        <p:spPr>
          <a:xfrm>
            <a:off x="269950" y="7706050"/>
            <a:ext cx="162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Referencias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59" name="Google Shape;159;p13"/>
          <p:cNvSpPr/>
          <p:nvPr/>
        </p:nvSpPr>
        <p:spPr>
          <a:xfrm>
            <a:off x="269950" y="7951275"/>
            <a:ext cx="1620000" cy="10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0" name="Google Shape;160;p13"/>
          <p:cNvSpPr txBox="1"/>
          <p:nvPr/>
        </p:nvSpPr>
        <p:spPr>
          <a:xfrm>
            <a:off x="269950" y="8146100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Eduardo López 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1" name="Google Shape;161;p13"/>
          <p:cNvSpPr txBox="1"/>
          <p:nvPr/>
        </p:nvSpPr>
        <p:spPr>
          <a:xfrm>
            <a:off x="269950" y="8363750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Project Manager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2" name="Google Shape;162;p13"/>
          <p:cNvSpPr txBox="1"/>
          <p:nvPr/>
        </p:nvSpPr>
        <p:spPr>
          <a:xfrm>
            <a:off x="269950" y="8534100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Design Agency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3" name="Google Shape;163;p13"/>
          <p:cNvSpPr txBox="1"/>
          <p:nvPr/>
        </p:nvSpPr>
        <p:spPr>
          <a:xfrm>
            <a:off x="269950" y="8773200"/>
            <a:ext cx="1620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E: e.lopez@agency.com</a:t>
            </a:r>
            <a:endParaRPr sz="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4" name="Google Shape;164;p13"/>
          <p:cNvSpPr txBox="1"/>
          <p:nvPr/>
        </p:nvSpPr>
        <p:spPr>
          <a:xfrm>
            <a:off x="269950" y="8929275"/>
            <a:ext cx="1620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T: +34 xxx xxx xxx</a:t>
            </a:r>
            <a:endParaRPr sz="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5" name="Google Shape;165;p13"/>
          <p:cNvSpPr txBox="1"/>
          <p:nvPr/>
        </p:nvSpPr>
        <p:spPr>
          <a:xfrm>
            <a:off x="269950" y="9306500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Sara Smith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6" name="Google Shape;166;p13"/>
          <p:cNvSpPr txBox="1"/>
          <p:nvPr/>
        </p:nvSpPr>
        <p:spPr>
          <a:xfrm>
            <a:off x="269950" y="9524150"/>
            <a:ext cx="1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Project Manager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269950" y="9694500"/>
            <a:ext cx="124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Design Agency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8" name="Google Shape;168;p13"/>
          <p:cNvSpPr txBox="1"/>
          <p:nvPr/>
        </p:nvSpPr>
        <p:spPr>
          <a:xfrm>
            <a:off x="269950" y="9933600"/>
            <a:ext cx="1620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E: s.smith@agency.com</a:t>
            </a:r>
            <a:endParaRPr sz="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9" name="Google Shape;169;p13"/>
          <p:cNvSpPr txBox="1"/>
          <p:nvPr/>
        </p:nvSpPr>
        <p:spPr>
          <a:xfrm>
            <a:off x="269950" y="10089675"/>
            <a:ext cx="1620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T: +34 xxx xxx xxx</a:t>
            </a:r>
            <a:endParaRPr sz="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70" name="Google Shape;170;p13"/>
          <p:cNvGrpSpPr/>
          <p:nvPr/>
        </p:nvGrpSpPr>
        <p:grpSpPr>
          <a:xfrm>
            <a:off x="278968" y="4893648"/>
            <a:ext cx="1610908" cy="138600"/>
            <a:chOff x="278968" y="4893648"/>
            <a:chExt cx="1610908" cy="138600"/>
          </a:xfrm>
        </p:grpSpPr>
        <p:sp>
          <p:nvSpPr>
            <p:cNvPr id="171" name="Google Shape;171;p13"/>
            <p:cNvSpPr txBox="1"/>
            <p:nvPr/>
          </p:nvSpPr>
          <p:spPr>
            <a:xfrm>
              <a:off x="497276" y="4893648"/>
              <a:ext cx="13926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latin typeface="Montserrat Medium"/>
                  <a:ea typeface="Montserrat Medium"/>
                  <a:cs typeface="Montserrat Medium"/>
                  <a:sym typeface="Montserrat Medium"/>
                </a:rPr>
                <a:t>www.porfolio.com</a:t>
              </a:r>
              <a:endParaRPr sz="900"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grpSp>
          <p:nvGrpSpPr>
            <p:cNvPr id="172" name="Google Shape;172;p13"/>
            <p:cNvGrpSpPr/>
            <p:nvPr/>
          </p:nvGrpSpPr>
          <p:grpSpPr>
            <a:xfrm>
              <a:off x="278968" y="4903063"/>
              <a:ext cx="119770" cy="119770"/>
              <a:chOff x="886950" y="2571650"/>
              <a:chExt cx="147700" cy="147700"/>
            </a:xfrm>
          </p:grpSpPr>
          <p:sp>
            <p:nvSpPr>
              <p:cNvPr id="173" name="Google Shape;173;p13"/>
              <p:cNvSpPr/>
              <p:nvPr/>
            </p:nvSpPr>
            <p:spPr>
              <a:xfrm>
                <a:off x="887900" y="2571650"/>
                <a:ext cx="146750" cy="147700"/>
              </a:xfrm>
              <a:custGeom>
                <a:rect b="b" l="l" r="r" t="t"/>
                <a:pathLst>
                  <a:path extrusionOk="0" fill="none" h="5908" w="5870">
                    <a:moveTo>
                      <a:pt x="2935" y="1"/>
                    </a:moveTo>
                    <a:lnTo>
                      <a:pt x="2935" y="1"/>
                    </a:lnTo>
                    <a:lnTo>
                      <a:pt x="3239" y="39"/>
                    </a:lnTo>
                    <a:lnTo>
                      <a:pt x="3506" y="77"/>
                    </a:lnTo>
                    <a:lnTo>
                      <a:pt x="3811" y="153"/>
                    </a:lnTo>
                    <a:lnTo>
                      <a:pt x="4078" y="229"/>
                    </a:lnTo>
                    <a:lnTo>
                      <a:pt x="4345" y="382"/>
                    </a:lnTo>
                    <a:lnTo>
                      <a:pt x="4573" y="496"/>
                    </a:lnTo>
                    <a:lnTo>
                      <a:pt x="4802" y="686"/>
                    </a:lnTo>
                    <a:lnTo>
                      <a:pt x="5031" y="877"/>
                    </a:lnTo>
                    <a:lnTo>
                      <a:pt x="5221" y="1068"/>
                    </a:lnTo>
                    <a:lnTo>
                      <a:pt x="5374" y="1296"/>
                    </a:lnTo>
                    <a:lnTo>
                      <a:pt x="5526" y="1563"/>
                    </a:lnTo>
                    <a:lnTo>
                      <a:pt x="5640" y="1792"/>
                    </a:lnTo>
                    <a:lnTo>
                      <a:pt x="5755" y="2058"/>
                    </a:lnTo>
                    <a:lnTo>
                      <a:pt x="5831" y="2363"/>
                    </a:lnTo>
                    <a:lnTo>
                      <a:pt x="5869" y="2668"/>
                    </a:lnTo>
                    <a:lnTo>
                      <a:pt x="5869" y="2935"/>
                    </a:lnTo>
                    <a:lnTo>
                      <a:pt x="5869" y="2935"/>
                    </a:lnTo>
                    <a:lnTo>
                      <a:pt x="5869" y="3240"/>
                    </a:lnTo>
                    <a:lnTo>
                      <a:pt x="5831" y="3545"/>
                    </a:lnTo>
                    <a:lnTo>
                      <a:pt x="5755" y="3812"/>
                    </a:lnTo>
                    <a:lnTo>
                      <a:pt x="5640" y="4116"/>
                    </a:lnTo>
                    <a:lnTo>
                      <a:pt x="5526" y="4345"/>
                    </a:lnTo>
                    <a:lnTo>
                      <a:pt x="5374" y="4612"/>
                    </a:lnTo>
                    <a:lnTo>
                      <a:pt x="5221" y="4840"/>
                    </a:lnTo>
                    <a:lnTo>
                      <a:pt x="5031" y="5031"/>
                    </a:lnTo>
                    <a:lnTo>
                      <a:pt x="4802" y="5222"/>
                    </a:lnTo>
                    <a:lnTo>
                      <a:pt x="4573" y="5412"/>
                    </a:lnTo>
                    <a:lnTo>
                      <a:pt x="4345" y="5526"/>
                    </a:lnTo>
                    <a:lnTo>
                      <a:pt x="4078" y="5679"/>
                    </a:lnTo>
                    <a:lnTo>
                      <a:pt x="3811" y="5755"/>
                    </a:lnTo>
                    <a:lnTo>
                      <a:pt x="3506" y="5831"/>
                    </a:lnTo>
                    <a:lnTo>
                      <a:pt x="3239" y="5869"/>
                    </a:lnTo>
                    <a:lnTo>
                      <a:pt x="2935" y="5908"/>
                    </a:lnTo>
                    <a:lnTo>
                      <a:pt x="2935" y="5908"/>
                    </a:lnTo>
                    <a:lnTo>
                      <a:pt x="2630" y="5869"/>
                    </a:lnTo>
                    <a:lnTo>
                      <a:pt x="2325" y="5831"/>
                    </a:lnTo>
                    <a:lnTo>
                      <a:pt x="2058" y="5755"/>
                    </a:lnTo>
                    <a:lnTo>
                      <a:pt x="1791" y="5679"/>
                    </a:lnTo>
                    <a:lnTo>
                      <a:pt x="1525" y="5526"/>
                    </a:lnTo>
                    <a:lnTo>
                      <a:pt x="1296" y="5412"/>
                    </a:lnTo>
                    <a:lnTo>
                      <a:pt x="1067" y="5222"/>
                    </a:lnTo>
                    <a:lnTo>
                      <a:pt x="839" y="5031"/>
                    </a:lnTo>
                    <a:lnTo>
                      <a:pt x="648" y="4840"/>
                    </a:lnTo>
                    <a:lnTo>
                      <a:pt x="496" y="4612"/>
                    </a:lnTo>
                    <a:lnTo>
                      <a:pt x="343" y="4345"/>
                    </a:lnTo>
                    <a:lnTo>
                      <a:pt x="229" y="4116"/>
                    </a:lnTo>
                    <a:lnTo>
                      <a:pt x="114" y="3812"/>
                    </a:lnTo>
                    <a:lnTo>
                      <a:pt x="38" y="3545"/>
                    </a:lnTo>
                    <a:lnTo>
                      <a:pt x="0" y="3240"/>
                    </a:lnTo>
                    <a:lnTo>
                      <a:pt x="0" y="2935"/>
                    </a:lnTo>
                    <a:lnTo>
                      <a:pt x="0" y="2935"/>
                    </a:lnTo>
                    <a:lnTo>
                      <a:pt x="0" y="2668"/>
                    </a:lnTo>
                    <a:lnTo>
                      <a:pt x="38" y="2363"/>
                    </a:lnTo>
                    <a:lnTo>
                      <a:pt x="114" y="2058"/>
                    </a:lnTo>
                    <a:lnTo>
                      <a:pt x="229" y="1792"/>
                    </a:lnTo>
                    <a:lnTo>
                      <a:pt x="343" y="1563"/>
                    </a:lnTo>
                    <a:lnTo>
                      <a:pt x="496" y="1296"/>
                    </a:lnTo>
                    <a:lnTo>
                      <a:pt x="648" y="1068"/>
                    </a:lnTo>
                    <a:lnTo>
                      <a:pt x="839" y="877"/>
                    </a:lnTo>
                    <a:lnTo>
                      <a:pt x="1067" y="686"/>
                    </a:lnTo>
                    <a:lnTo>
                      <a:pt x="1296" y="496"/>
                    </a:lnTo>
                    <a:lnTo>
                      <a:pt x="1525" y="382"/>
                    </a:lnTo>
                    <a:lnTo>
                      <a:pt x="1791" y="229"/>
                    </a:lnTo>
                    <a:lnTo>
                      <a:pt x="2058" y="153"/>
                    </a:lnTo>
                    <a:lnTo>
                      <a:pt x="2325" y="77"/>
                    </a:lnTo>
                    <a:lnTo>
                      <a:pt x="2630" y="39"/>
                    </a:lnTo>
                    <a:lnTo>
                      <a:pt x="2935" y="1"/>
                    </a:lnTo>
                    <a:lnTo>
                      <a:pt x="2935" y="1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13"/>
              <p:cNvSpPr/>
              <p:nvPr/>
            </p:nvSpPr>
            <p:spPr>
              <a:xfrm>
                <a:off x="886950" y="2643100"/>
                <a:ext cx="147700" cy="25"/>
              </a:xfrm>
              <a:custGeom>
                <a:rect b="b" l="l" r="r" t="t"/>
                <a:pathLst>
                  <a:path extrusionOk="0" fill="none" h="1" w="5908">
                    <a:moveTo>
                      <a:pt x="0" y="1"/>
                    </a:moveTo>
                    <a:lnTo>
                      <a:pt x="5907" y="1"/>
                    </a:ln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" name="Google Shape;175;p13"/>
              <p:cNvSpPr/>
              <p:nvPr/>
            </p:nvSpPr>
            <p:spPr>
              <a:xfrm>
                <a:off x="931725" y="2571650"/>
                <a:ext cx="59100" cy="147700"/>
              </a:xfrm>
              <a:custGeom>
                <a:rect b="b" l="l" r="r" t="t"/>
                <a:pathLst>
                  <a:path extrusionOk="0" fill="none" h="5908" w="2364">
                    <a:moveTo>
                      <a:pt x="1182" y="1"/>
                    </a:moveTo>
                    <a:lnTo>
                      <a:pt x="1182" y="1"/>
                    </a:lnTo>
                    <a:lnTo>
                      <a:pt x="1448" y="305"/>
                    </a:lnTo>
                    <a:lnTo>
                      <a:pt x="1677" y="648"/>
                    </a:lnTo>
                    <a:lnTo>
                      <a:pt x="1868" y="991"/>
                    </a:lnTo>
                    <a:lnTo>
                      <a:pt x="2020" y="1372"/>
                    </a:lnTo>
                    <a:lnTo>
                      <a:pt x="2172" y="1754"/>
                    </a:lnTo>
                    <a:lnTo>
                      <a:pt x="2249" y="2135"/>
                    </a:lnTo>
                    <a:lnTo>
                      <a:pt x="2325" y="2554"/>
                    </a:lnTo>
                    <a:lnTo>
                      <a:pt x="2363" y="2935"/>
                    </a:lnTo>
                    <a:lnTo>
                      <a:pt x="2363" y="2935"/>
                    </a:lnTo>
                    <a:lnTo>
                      <a:pt x="2325" y="3354"/>
                    </a:lnTo>
                    <a:lnTo>
                      <a:pt x="2249" y="3773"/>
                    </a:lnTo>
                    <a:lnTo>
                      <a:pt x="2172" y="4155"/>
                    </a:lnTo>
                    <a:lnTo>
                      <a:pt x="2020" y="4536"/>
                    </a:lnTo>
                    <a:lnTo>
                      <a:pt x="1868" y="4917"/>
                    </a:lnTo>
                    <a:lnTo>
                      <a:pt x="1677" y="5260"/>
                    </a:lnTo>
                    <a:lnTo>
                      <a:pt x="1448" y="5603"/>
                    </a:lnTo>
                    <a:lnTo>
                      <a:pt x="1182" y="5908"/>
                    </a:lnTo>
                    <a:lnTo>
                      <a:pt x="1182" y="5908"/>
                    </a:lnTo>
                    <a:lnTo>
                      <a:pt x="915" y="5603"/>
                    </a:lnTo>
                    <a:lnTo>
                      <a:pt x="686" y="5260"/>
                    </a:lnTo>
                    <a:lnTo>
                      <a:pt x="496" y="4917"/>
                    </a:lnTo>
                    <a:lnTo>
                      <a:pt x="305" y="4536"/>
                    </a:lnTo>
                    <a:lnTo>
                      <a:pt x="191" y="4155"/>
                    </a:lnTo>
                    <a:lnTo>
                      <a:pt x="76" y="3773"/>
                    </a:lnTo>
                    <a:lnTo>
                      <a:pt x="38" y="3354"/>
                    </a:lnTo>
                    <a:lnTo>
                      <a:pt x="0" y="2935"/>
                    </a:lnTo>
                    <a:lnTo>
                      <a:pt x="0" y="2935"/>
                    </a:lnTo>
                    <a:lnTo>
                      <a:pt x="38" y="2554"/>
                    </a:lnTo>
                    <a:lnTo>
                      <a:pt x="76" y="2135"/>
                    </a:lnTo>
                    <a:lnTo>
                      <a:pt x="191" y="1754"/>
                    </a:lnTo>
                    <a:lnTo>
                      <a:pt x="305" y="1372"/>
                    </a:lnTo>
                    <a:lnTo>
                      <a:pt x="496" y="991"/>
                    </a:lnTo>
                    <a:lnTo>
                      <a:pt x="686" y="648"/>
                    </a:lnTo>
                    <a:lnTo>
                      <a:pt x="915" y="305"/>
                    </a:lnTo>
                    <a:lnTo>
                      <a:pt x="1182" y="1"/>
                    </a:lnTo>
                    <a:lnTo>
                      <a:pt x="1182" y="1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76" name="Google Shape;176;p13"/>
          <p:cNvSpPr/>
          <p:nvPr/>
        </p:nvSpPr>
        <p:spPr>
          <a:xfrm>
            <a:off x="3690000" y="9884125"/>
            <a:ext cx="144000" cy="14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3"/>
          <p:cNvSpPr txBox="1"/>
          <p:nvPr/>
        </p:nvSpPr>
        <p:spPr>
          <a:xfrm>
            <a:off x="2424463" y="98868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After Effects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8" name="Google Shape;178;p13"/>
          <p:cNvSpPr/>
          <p:nvPr/>
        </p:nvSpPr>
        <p:spPr>
          <a:xfrm>
            <a:off x="3924000" y="9884125"/>
            <a:ext cx="144000" cy="14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3"/>
          <p:cNvSpPr/>
          <p:nvPr/>
        </p:nvSpPr>
        <p:spPr>
          <a:xfrm>
            <a:off x="4158000" y="9884125"/>
            <a:ext cx="144000" cy="14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3"/>
          <p:cNvSpPr/>
          <p:nvPr/>
        </p:nvSpPr>
        <p:spPr>
          <a:xfrm>
            <a:off x="4392000" y="9884125"/>
            <a:ext cx="144000" cy="14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3"/>
          <p:cNvSpPr/>
          <p:nvPr/>
        </p:nvSpPr>
        <p:spPr>
          <a:xfrm>
            <a:off x="4626000" y="9884125"/>
            <a:ext cx="144000" cy="1440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3"/>
          <p:cNvSpPr/>
          <p:nvPr/>
        </p:nvSpPr>
        <p:spPr>
          <a:xfrm>
            <a:off x="6210000" y="9884125"/>
            <a:ext cx="144000" cy="1440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3"/>
          <p:cNvSpPr/>
          <p:nvPr/>
        </p:nvSpPr>
        <p:spPr>
          <a:xfrm>
            <a:off x="6444000" y="9884125"/>
            <a:ext cx="144000" cy="1440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3"/>
          <p:cNvSpPr/>
          <p:nvPr/>
        </p:nvSpPr>
        <p:spPr>
          <a:xfrm>
            <a:off x="6678000" y="9884125"/>
            <a:ext cx="144000" cy="1440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3"/>
          <p:cNvSpPr/>
          <p:nvPr/>
        </p:nvSpPr>
        <p:spPr>
          <a:xfrm>
            <a:off x="6912000" y="9884125"/>
            <a:ext cx="144000" cy="1440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3"/>
          <p:cNvSpPr/>
          <p:nvPr/>
        </p:nvSpPr>
        <p:spPr>
          <a:xfrm>
            <a:off x="7146000" y="9884125"/>
            <a:ext cx="144000" cy="1440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3"/>
          <p:cNvSpPr txBox="1"/>
          <p:nvPr/>
        </p:nvSpPr>
        <p:spPr>
          <a:xfrm>
            <a:off x="4949988" y="9886825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latin typeface="Inter"/>
                <a:ea typeface="Inter"/>
                <a:cs typeface="Inter"/>
                <a:sym typeface="Inter"/>
              </a:rPr>
              <a:t>Atención al detalle</a:t>
            </a:r>
            <a:endParaRPr sz="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