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Inter SemiBold"/>
      <p:regular r:id="rId7"/>
      <p:bold r:id="rId8"/>
      <p:italic r:id="rId9"/>
      <p:boldItalic r:id="rId10"/>
    </p:embeddedFont>
    <p:embeddedFont>
      <p:font typeface="Inter Ligh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 Medium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.fntdata"/><Relationship Id="rId11" Type="http://schemas.openxmlformats.org/officeDocument/2006/relationships/font" Target="fonts/InterLight-regular.fntdata"/><Relationship Id="rId22" Type="http://schemas.openxmlformats.org/officeDocument/2006/relationships/font" Target="fonts/MontserratMedium-boldItalic.fntdata"/><Relationship Id="rId10" Type="http://schemas.openxmlformats.org/officeDocument/2006/relationships/font" Target="fonts/InterSemiBold-boldItalic.fntdata"/><Relationship Id="rId21" Type="http://schemas.openxmlformats.org/officeDocument/2006/relationships/font" Target="fonts/MontserratMedium-italic.fntdata"/><Relationship Id="rId13" Type="http://schemas.openxmlformats.org/officeDocument/2006/relationships/font" Target="fonts/InterLight-italic.fntdata"/><Relationship Id="rId12" Type="http://schemas.openxmlformats.org/officeDocument/2006/relationships/font" Target="fonts/Inter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InterLigh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regular.fntdata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InterSemiBold-regular.fntdata"/><Relationship Id="rId8" Type="http://schemas.openxmlformats.org/officeDocument/2006/relationships/font" Target="fonts/Inter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440000"/>
            <a:ext cx="2160000" cy="3797400"/>
          </a:xfrm>
          <a:prstGeom prst="rect">
            <a:avLst/>
          </a:prstGeom>
          <a:solidFill>
            <a:srgbClr val="329F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0" cy="1440001"/>
            <a:chOff x="0" y="0"/>
            <a:chExt cx="7560000" cy="1440001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27819" l="0" r="0" t="44475"/>
            <a:stretch/>
          </p:blipFill>
          <p:spPr>
            <a:xfrm>
              <a:off x="0" y="0"/>
              <a:ext cx="7560000" cy="1440001"/>
            </a:xfrm>
            <a:prstGeom prst="rect">
              <a:avLst/>
            </a:prstGeom>
            <a:solidFill>
              <a:srgbClr val="B3D2CA"/>
            </a:solidFill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0" y="0"/>
              <a:ext cx="7560000" cy="1440000"/>
            </a:xfrm>
            <a:prstGeom prst="rect">
              <a:avLst/>
            </a:prstGeom>
            <a:solidFill>
              <a:srgbClr val="000000">
                <a:alpha val="2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2429875" y="2313922"/>
            <a:ext cx="486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Diseñadora gráfica con más de 5 años de experiencia en branding, diseño digital y dirección de arte. Apasionada por la identidad visual y la creación de experiencias gráficas impactantes, he trabajado con marcas nacionales e internacionales desarrollando estrategias visuales que refuerzan su posicionamiento y engagement. Manejo avanzado de herramientas de diseño y prototipado, con un enfoque creativo y funcional en cada proyecto.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000" y="1710000"/>
            <a:ext cx="1620000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429875" y="3588789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Experiencia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429875" y="3834025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00000" y="4088546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Brand Designer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113050" y="476900"/>
            <a:ext cx="33339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 Pereira Silva</a:t>
            </a:r>
            <a:endParaRPr b="1" sz="24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329800" y="809300"/>
            <a:ext cx="290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Diseñadora Gráfica</a:t>
            </a:r>
            <a:endParaRPr sz="10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7276" y="4088550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 XXXXX XXXX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0381" y="409302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270267" y="4363763"/>
            <a:ext cx="137182" cy="108000"/>
            <a:chOff x="2156000" y="3003250"/>
            <a:chExt cx="146750" cy="117200"/>
          </a:xfrm>
        </p:grpSpPr>
        <p:sp>
          <p:nvSpPr>
            <p:cNvPr id="68" name="Google Shape;68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497276" y="4348456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email@email.com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270000" y="4608365"/>
            <a:ext cx="129602" cy="155520"/>
            <a:chOff x="2792450" y="2981325"/>
            <a:chExt cx="132450" cy="162000"/>
          </a:xfrm>
        </p:grpSpPr>
        <p:sp>
          <p:nvSpPr>
            <p:cNvPr id="72" name="Google Shape;72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4" name="Google Shape;74;p13"/>
          <p:cNvSpPr txBox="1"/>
          <p:nvPr/>
        </p:nvSpPr>
        <p:spPr>
          <a:xfrm>
            <a:off x="497276" y="4616823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Oporto, Portugal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2700000" y="430620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Estudio Creativo Nova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140000" y="4102575"/>
            <a:ext cx="31419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Desarrollo identidades visuales para empresas y startups, creando guías de estilo y material gráfico para distintos soportes. Trabajo en colaboración con equipos de marketing y UX/UI para asegurar una comunicación visual coherente. Además, gestiono proyectos desde la conceptualización hasta la entrega final, asegurando que cada diseño refleje la esencia de la marca.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700000" y="447655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2021 - Actualidad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429875" y="1800000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Perfil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2429875" y="2045236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2424475" y="4109650"/>
            <a:ext cx="12000" cy="363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2384400" y="4109658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2700000" y="560619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00000" y="582385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Agencia Pixelarte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700000" y="599420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2019 - 2021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700000" y="6937050"/>
            <a:ext cx="136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700000" y="715470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Editorial VisualBooks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700000" y="7325052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2017 - 2019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384400" y="5615955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2384400" y="6946803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4140000" y="5630500"/>
            <a:ext cx="31419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Diseñé campañas publicitarias para redes sociales y medios impresos, así como key visuals para eventos y lanzamientos de productos. También desarrollé packaging para grandes marcas del sector retail y coordiné sesiones de fotografía y retoque digital, garantizando una estética atractiva y profesional.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140000" y="6937050"/>
            <a:ext cx="31419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Maqueté libros, revistas y catálogos, además de diseñar cubiertas y material promocional. Me encargué de adaptar diseños a distintos formatos y soportes, asegurando su correcta impresión y calidad final mediante la coordinación con proveedores y imprentas.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69950" y="358880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Contacto</a:t>
            </a:r>
            <a:endParaRPr sz="1000">
              <a:solidFill>
                <a:srgbClr val="FFFFFF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69950" y="3834025"/>
            <a:ext cx="16200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155163" y="1439988"/>
            <a:ext cx="10800" cy="9252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69950" y="54388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Formación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69950" y="56840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69950" y="5878900"/>
            <a:ext cx="16200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Máster en Dirección de Arte y Branding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269950" y="62640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Labasad School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269950" y="643435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269950" y="6843675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Grado en Diseño Gráfico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69950" y="7061325"/>
            <a:ext cx="1656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U. Politécnica de Oporto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69950" y="7231675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690000" y="88695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2424463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Photoshop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3924000" y="88695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4158000" y="88695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4392000" y="88695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4626000" y="88695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6210000" y="88695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6444000" y="88695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6678000" y="88695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6912000" y="88695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7146000" y="88695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4949988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Creatividad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690000" y="912317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2424463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Idesign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3924000" y="912317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4158000" y="912317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4392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4626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6210000" y="91231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6444000" y="91231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6678000" y="91231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6912000" y="91231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7146000" y="91231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4949988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Estratégico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3690000" y="93768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2424463" y="93795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Illustrator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3924000" y="93768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4158000" y="93768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4392000" y="93768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4626000" y="93768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6210000" y="93768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6444000" y="93768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6678000" y="93768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6912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7146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 txBox="1"/>
          <p:nvPr/>
        </p:nvSpPr>
        <p:spPr>
          <a:xfrm>
            <a:off x="4950001" y="9379525"/>
            <a:ext cx="117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Gestión de proyectos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690000" y="963047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2424463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Figma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3924000" y="963047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"/>
          <p:cNvSpPr/>
          <p:nvPr/>
        </p:nvSpPr>
        <p:spPr>
          <a:xfrm>
            <a:off x="4158000" y="963047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/>
          <p:nvPr/>
        </p:nvSpPr>
        <p:spPr>
          <a:xfrm>
            <a:off x="4392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>
            <a:off x="4626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3"/>
          <p:cNvSpPr/>
          <p:nvPr/>
        </p:nvSpPr>
        <p:spPr>
          <a:xfrm>
            <a:off x="6210000" y="96304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>
            <a:off x="6444000" y="96304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6678000" y="96304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>
            <a:off x="6912000" y="963047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>
            <a:off x="7146000" y="96304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4949988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Trabajo en equipo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2430000" y="8368050"/>
            <a:ext cx="234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técnicas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2430000" y="8613275"/>
            <a:ext cx="2340000" cy="7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950000" y="8368050"/>
            <a:ext cx="226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personales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4950000" y="8613263"/>
            <a:ext cx="2340000" cy="69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269950" y="77060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Referencias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269950" y="79512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269950" y="81461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Eduardo López 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269950" y="83637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269950" y="85341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269950" y="87732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e.lopez@agency.com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269950" y="89292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269950" y="93065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Sara Smith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269950" y="95241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269950" y="96945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269950" y="99336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s.smith@agency.com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269950" y="100896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497276" y="4893648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www.porfolio.com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68" name="Google Shape;168;p13"/>
          <p:cNvGrpSpPr/>
          <p:nvPr/>
        </p:nvGrpSpPr>
        <p:grpSpPr>
          <a:xfrm>
            <a:off x="278968" y="4903063"/>
            <a:ext cx="119770" cy="119770"/>
            <a:chOff x="886950" y="2571650"/>
            <a:chExt cx="147700" cy="147700"/>
          </a:xfrm>
        </p:grpSpPr>
        <p:sp>
          <p:nvSpPr>
            <p:cNvPr id="169" name="Google Shape;169;p13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72" name="Google Shape;172;p13"/>
          <p:cNvSpPr/>
          <p:nvPr/>
        </p:nvSpPr>
        <p:spPr>
          <a:xfrm>
            <a:off x="3690000" y="98841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 txBox="1"/>
          <p:nvPr/>
        </p:nvSpPr>
        <p:spPr>
          <a:xfrm>
            <a:off x="2424463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After Effects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3924000" y="98841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"/>
          <p:cNvSpPr/>
          <p:nvPr/>
        </p:nvSpPr>
        <p:spPr>
          <a:xfrm>
            <a:off x="4158000" y="98841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"/>
          <p:cNvSpPr/>
          <p:nvPr/>
        </p:nvSpPr>
        <p:spPr>
          <a:xfrm>
            <a:off x="4392000" y="9884125"/>
            <a:ext cx="144000" cy="144000"/>
          </a:xfrm>
          <a:prstGeom prst="rect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"/>
          <p:cNvSpPr/>
          <p:nvPr/>
        </p:nvSpPr>
        <p:spPr>
          <a:xfrm>
            <a:off x="4626000" y="98841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"/>
          <p:cNvSpPr/>
          <p:nvPr/>
        </p:nvSpPr>
        <p:spPr>
          <a:xfrm>
            <a:off x="6210000" y="98841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"/>
          <p:cNvSpPr/>
          <p:nvPr/>
        </p:nvSpPr>
        <p:spPr>
          <a:xfrm>
            <a:off x="6444000" y="98841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"/>
          <p:cNvSpPr/>
          <p:nvPr/>
        </p:nvSpPr>
        <p:spPr>
          <a:xfrm>
            <a:off x="6678000" y="98841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"/>
          <p:cNvSpPr/>
          <p:nvPr/>
        </p:nvSpPr>
        <p:spPr>
          <a:xfrm>
            <a:off x="6912000" y="9884125"/>
            <a:ext cx="144000" cy="144000"/>
          </a:xfrm>
          <a:prstGeom prst="ellipse">
            <a:avLst/>
          </a:prstGeom>
          <a:solidFill>
            <a:srgbClr val="329FC0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/>
          <p:nvPr/>
        </p:nvSpPr>
        <p:spPr>
          <a:xfrm>
            <a:off x="7146000" y="98841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"/>
          <p:cNvSpPr txBox="1"/>
          <p:nvPr/>
        </p:nvSpPr>
        <p:spPr>
          <a:xfrm>
            <a:off x="4949988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Atención al detalle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