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Lexend SemiBold"/>
      <p:regular r:id="rId7"/>
      <p:bold r:id="rId8"/>
    </p:embeddedFont>
    <p:embeddedFont>
      <p:font typeface="Lexend Light"/>
      <p:regular r:id="rId9"/>
      <p:bold r:id="rId10"/>
    </p:embeddedFont>
    <p:embeddedFont>
      <p:font typeface="Lexend"/>
      <p:regular r:id="rId11"/>
      <p:bold r:id="rId12"/>
    </p:embeddedFont>
    <p:embeddedFont>
      <p:font typeface="Open Sans"/>
      <p:regular r:id="rId13"/>
      <p:bold r:id="rId14"/>
      <p:italic r:id="rId15"/>
      <p:boldItalic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Lexend-regular.fntdata"/><Relationship Id="rId10" Type="http://schemas.openxmlformats.org/officeDocument/2006/relationships/font" Target="fonts/LexendLight-bold.fntdata"/><Relationship Id="rId13" Type="http://schemas.openxmlformats.org/officeDocument/2006/relationships/font" Target="fonts/OpenSans-regular.fntdata"/><Relationship Id="rId12" Type="http://schemas.openxmlformats.org/officeDocument/2006/relationships/font" Target="fonts/Lexend-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LexendLight-regular.fntdata"/><Relationship Id="rId15" Type="http://schemas.openxmlformats.org/officeDocument/2006/relationships/font" Target="fonts/OpenSans-italic.fntdata"/><Relationship Id="rId14" Type="http://schemas.openxmlformats.org/officeDocument/2006/relationships/font" Target="fonts/OpenSans-bold.fntdata"/><Relationship Id="rId16" Type="http://schemas.openxmlformats.org/officeDocument/2006/relationships/font" Target="fonts/OpenSans-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LexendSemiBold-regular.fntdata"/><Relationship Id="rId8" Type="http://schemas.openxmlformats.org/officeDocument/2006/relationships/font" Target="fonts/LexendSemi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878775" y="2785338"/>
            <a:ext cx="21600" cy="2475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5" name="Google Shape;55;p13"/>
          <p:cNvSpPr/>
          <p:nvPr/>
        </p:nvSpPr>
        <p:spPr>
          <a:xfrm>
            <a:off x="3058725" y="-50"/>
            <a:ext cx="4501200" cy="106920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6" name="Google Shape;56;p13"/>
          <p:cNvSpPr/>
          <p:nvPr/>
        </p:nvSpPr>
        <p:spPr>
          <a:xfrm>
            <a:off x="3049200" y="-50"/>
            <a:ext cx="21600" cy="10692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7" name="Google Shape;57;p13"/>
          <p:cNvSpPr/>
          <p:nvPr/>
        </p:nvSpPr>
        <p:spPr>
          <a:xfrm>
            <a:off x="892275" y="1206800"/>
            <a:ext cx="6667500" cy="1804500"/>
          </a:xfrm>
          <a:prstGeom prst="rect">
            <a:avLst/>
          </a:prstGeom>
          <a:solidFill>
            <a:srgbClr val="90AF8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8" name="Google Shape;58;p13"/>
          <p:cNvSpPr txBox="1"/>
          <p:nvPr/>
        </p:nvSpPr>
        <p:spPr>
          <a:xfrm>
            <a:off x="270000" y="406450"/>
            <a:ext cx="2520000" cy="27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800">
                <a:latin typeface="Lexend"/>
                <a:ea typeface="Lexend"/>
                <a:cs typeface="Lexend"/>
                <a:sym typeface="Lexend"/>
              </a:rPr>
              <a:t>Kenzō Smith</a:t>
            </a:r>
            <a:endParaRPr sz="1800">
              <a:latin typeface="Lexend"/>
              <a:ea typeface="Lexend"/>
              <a:cs typeface="Lexend"/>
              <a:sym typeface="Lexend"/>
            </a:endParaRPr>
          </a:p>
        </p:txBody>
      </p:sp>
      <p:sp>
        <p:nvSpPr>
          <p:cNvPr id="59" name="Google Shape;59;p13"/>
          <p:cNvSpPr txBox="1"/>
          <p:nvPr/>
        </p:nvSpPr>
        <p:spPr>
          <a:xfrm>
            <a:off x="270000" y="766750"/>
            <a:ext cx="2520000" cy="2001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300">
                <a:latin typeface="Lexend Light"/>
                <a:ea typeface="Lexend Light"/>
                <a:cs typeface="Lexend Light"/>
                <a:sym typeface="Lexend Light"/>
              </a:rPr>
              <a:t>Ingeniero de caminos</a:t>
            </a:r>
            <a:endParaRPr sz="1300">
              <a:latin typeface="Lexend Light"/>
              <a:ea typeface="Lexend Light"/>
              <a:cs typeface="Lexend Light"/>
              <a:sym typeface="Lexend Light"/>
            </a:endParaRPr>
          </a:p>
        </p:txBody>
      </p:sp>
      <p:sp>
        <p:nvSpPr>
          <p:cNvPr id="60" name="Google Shape;60;p13"/>
          <p:cNvSpPr txBox="1"/>
          <p:nvPr/>
        </p:nvSpPr>
        <p:spPr>
          <a:xfrm>
            <a:off x="1901960" y="1988600"/>
            <a:ext cx="5388000" cy="67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25282D"/>
                </a:solidFill>
                <a:latin typeface="Lexend"/>
                <a:ea typeface="Lexend"/>
                <a:cs typeface="Lexend"/>
                <a:sym typeface="Lexend"/>
              </a:rPr>
              <a:t>Lorem ipsum dolor sit amet, consectetur adipiscing elit. Quisque nisl diam, ultrices non quam eu, rutrum ultricies ipsum. Lorem ipsum dolor sit amet, consectetur adipiscing elit. Quisque nisl diam, ultrices non quam eu, rutrum ultricies ipsum. Lorem ipsum dolor sit amet, consectetur adipiscing elit. </a:t>
            </a:r>
            <a:endParaRPr sz="900">
              <a:solidFill>
                <a:srgbClr val="25282D"/>
              </a:solidFill>
              <a:latin typeface="Lexend"/>
              <a:ea typeface="Lexend"/>
              <a:cs typeface="Lexend"/>
              <a:sym typeface="Lexend"/>
            </a:endParaRPr>
          </a:p>
        </p:txBody>
      </p:sp>
      <p:sp>
        <p:nvSpPr>
          <p:cNvPr id="61" name="Google Shape;61;p13"/>
          <p:cNvSpPr txBox="1"/>
          <p:nvPr/>
        </p:nvSpPr>
        <p:spPr>
          <a:xfrm>
            <a:off x="1901960" y="1548000"/>
            <a:ext cx="23901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solidFill>
                  <a:srgbClr val="25282D"/>
                </a:solidFill>
                <a:latin typeface="Lexend SemiBold"/>
                <a:ea typeface="Lexend SemiBold"/>
                <a:cs typeface="Lexend SemiBold"/>
                <a:sym typeface="Lexend SemiBold"/>
              </a:rPr>
              <a:t>Perfil Profesional</a:t>
            </a:r>
            <a:endParaRPr sz="1100">
              <a:solidFill>
                <a:srgbClr val="25282D"/>
              </a:solidFill>
              <a:latin typeface="Lexend SemiBold"/>
              <a:ea typeface="Lexend SemiBold"/>
              <a:cs typeface="Lexend SemiBold"/>
              <a:sym typeface="Lexend SemiBold"/>
            </a:endParaRPr>
          </a:p>
        </p:txBody>
      </p:sp>
      <p:sp>
        <p:nvSpPr>
          <p:cNvPr id="62" name="Google Shape;62;p13"/>
          <p:cNvSpPr/>
          <p:nvPr/>
        </p:nvSpPr>
        <p:spPr>
          <a:xfrm>
            <a:off x="1895113" y="1773300"/>
            <a:ext cx="5394900" cy="108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3" name="Google Shape;63;p13"/>
          <p:cNvSpPr/>
          <p:nvPr/>
        </p:nvSpPr>
        <p:spPr>
          <a:xfrm>
            <a:off x="1894525" y="1769700"/>
            <a:ext cx="27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4" name="Google Shape;64;p13"/>
          <p:cNvSpPr txBox="1"/>
          <p:nvPr/>
        </p:nvSpPr>
        <p:spPr>
          <a:xfrm>
            <a:off x="3322650" y="3376800"/>
            <a:ext cx="17547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Experiencia profesional</a:t>
            </a:r>
            <a:endParaRPr sz="1100">
              <a:latin typeface="Lexend SemiBold"/>
              <a:ea typeface="Lexend SemiBold"/>
              <a:cs typeface="Lexend SemiBold"/>
              <a:sym typeface="Lexend SemiBold"/>
            </a:endParaRPr>
          </a:p>
        </p:txBody>
      </p:sp>
      <p:sp>
        <p:nvSpPr>
          <p:cNvPr id="65" name="Google Shape;65;p13"/>
          <p:cNvSpPr/>
          <p:nvPr/>
        </p:nvSpPr>
        <p:spPr>
          <a:xfrm>
            <a:off x="3330000" y="3603900"/>
            <a:ext cx="39597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6" name="Google Shape;66;p13"/>
          <p:cNvSpPr/>
          <p:nvPr/>
        </p:nvSpPr>
        <p:spPr>
          <a:xfrm>
            <a:off x="3330000" y="3598500"/>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7" name="Google Shape;67;p13"/>
          <p:cNvSpPr txBox="1"/>
          <p:nvPr/>
        </p:nvSpPr>
        <p:spPr>
          <a:xfrm>
            <a:off x="3559950" y="4266000"/>
            <a:ext cx="3453300" cy="103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666666"/>
                </a:solidFill>
                <a:latin typeface="Lexend"/>
                <a:ea typeface="Lexend"/>
                <a:cs typeface="Lexend"/>
                <a:sym typeface="Lexend"/>
              </a:rPr>
              <a:t>Describe brevemente el puesto Lorem ipsum dolor sit amet, consectetur adipiscing elit. Morbi eu maximus dolor, vel pulvinar nulla. Etiam urna massa. </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Lorem ipsum dolor sit amet, consectetur adipiscing elit.</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 rutrum ultricies.</a:t>
            </a:r>
            <a:endParaRPr sz="900">
              <a:solidFill>
                <a:srgbClr val="666666"/>
              </a:solidFill>
              <a:latin typeface="Lexend"/>
              <a:ea typeface="Lexend"/>
              <a:cs typeface="Lexend"/>
              <a:sym typeface="Lexend"/>
            </a:endParaRPr>
          </a:p>
        </p:txBody>
      </p:sp>
      <p:sp>
        <p:nvSpPr>
          <p:cNvPr id="68" name="Google Shape;68;p13"/>
          <p:cNvSpPr txBox="1"/>
          <p:nvPr/>
        </p:nvSpPr>
        <p:spPr>
          <a:xfrm>
            <a:off x="3559950" y="3996000"/>
            <a:ext cx="18201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de la empresa</a:t>
            </a:r>
            <a:endParaRPr sz="900">
              <a:solidFill>
                <a:srgbClr val="666666"/>
              </a:solidFill>
              <a:latin typeface="Lexend"/>
              <a:ea typeface="Lexend"/>
              <a:cs typeface="Lexend"/>
              <a:sym typeface="Lexend"/>
            </a:endParaRPr>
          </a:p>
        </p:txBody>
      </p:sp>
      <p:sp>
        <p:nvSpPr>
          <p:cNvPr id="69" name="Google Shape;69;p13"/>
          <p:cNvSpPr txBox="1"/>
          <p:nvPr/>
        </p:nvSpPr>
        <p:spPr>
          <a:xfrm>
            <a:off x="3559950" y="3816000"/>
            <a:ext cx="11637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Puesto de trabajo</a:t>
            </a:r>
            <a:endParaRPr sz="1000">
              <a:solidFill>
                <a:srgbClr val="666666"/>
              </a:solidFill>
              <a:latin typeface="Lexend SemiBold"/>
              <a:ea typeface="Lexend SemiBold"/>
              <a:cs typeface="Lexend SemiBold"/>
              <a:sym typeface="Lexend SemiBold"/>
            </a:endParaRPr>
          </a:p>
        </p:txBody>
      </p:sp>
      <p:sp>
        <p:nvSpPr>
          <p:cNvPr id="70" name="Google Shape;70;p13"/>
          <p:cNvSpPr/>
          <p:nvPr/>
        </p:nvSpPr>
        <p:spPr>
          <a:xfrm>
            <a:off x="6498925" y="3918600"/>
            <a:ext cx="820800" cy="216000"/>
          </a:xfrm>
          <a:prstGeom prst="roundRect">
            <a:avLst>
              <a:gd fmla="val 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900">
                <a:solidFill>
                  <a:srgbClr val="666666"/>
                </a:solidFill>
                <a:latin typeface="Lexend"/>
                <a:ea typeface="Lexend"/>
                <a:cs typeface="Lexend"/>
                <a:sym typeface="Lexend"/>
              </a:rPr>
              <a:t>2017-2018</a:t>
            </a:r>
            <a:endParaRPr sz="900">
              <a:solidFill>
                <a:srgbClr val="666666"/>
              </a:solidFill>
              <a:latin typeface="Lexend"/>
              <a:ea typeface="Lexend"/>
              <a:cs typeface="Lexend"/>
              <a:sym typeface="Lexend"/>
            </a:endParaRPr>
          </a:p>
        </p:txBody>
      </p:sp>
      <p:sp>
        <p:nvSpPr>
          <p:cNvPr id="71" name="Google Shape;71;p13"/>
          <p:cNvSpPr txBox="1"/>
          <p:nvPr/>
        </p:nvSpPr>
        <p:spPr>
          <a:xfrm>
            <a:off x="3559950" y="6101675"/>
            <a:ext cx="3453300" cy="103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666666"/>
                </a:solidFill>
                <a:latin typeface="Lexend"/>
                <a:ea typeface="Lexend"/>
                <a:cs typeface="Lexend"/>
                <a:sym typeface="Lexend"/>
              </a:rPr>
              <a:t>Describe brevemente el puesto Lorem ipsum dolor sit amet, consectetur adipiscing elit. Morbi eu maximus dolor, vel pulvinar nulla. Etiam urna massa. </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Lorem ipsum dolor sit amet, consectetur adipiscing elit.</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 rutrum ultricies.</a:t>
            </a:r>
            <a:endParaRPr sz="900">
              <a:solidFill>
                <a:srgbClr val="666666"/>
              </a:solidFill>
              <a:latin typeface="Lexend"/>
              <a:ea typeface="Lexend"/>
              <a:cs typeface="Lexend"/>
              <a:sym typeface="Lexend"/>
            </a:endParaRPr>
          </a:p>
        </p:txBody>
      </p:sp>
      <p:sp>
        <p:nvSpPr>
          <p:cNvPr id="72" name="Google Shape;72;p13"/>
          <p:cNvSpPr txBox="1"/>
          <p:nvPr/>
        </p:nvSpPr>
        <p:spPr>
          <a:xfrm>
            <a:off x="3559950" y="5831675"/>
            <a:ext cx="21882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de la empresa</a:t>
            </a:r>
            <a:endParaRPr sz="900">
              <a:solidFill>
                <a:srgbClr val="666666"/>
              </a:solidFill>
              <a:latin typeface="Lexend"/>
              <a:ea typeface="Lexend"/>
              <a:cs typeface="Lexend"/>
              <a:sym typeface="Lexend"/>
            </a:endParaRPr>
          </a:p>
        </p:txBody>
      </p:sp>
      <p:sp>
        <p:nvSpPr>
          <p:cNvPr id="73" name="Google Shape;73;p13"/>
          <p:cNvSpPr txBox="1"/>
          <p:nvPr/>
        </p:nvSpPr>
        <p:spPr>
          <a:xfrm>
            <a:off x="3559950" y="5651675"/>
            <a:ext cx="11637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Puesto de trabajo</a:t>
            </a:r>
            <a:endParaRPr sz="1000">
              <a:solidFill>
                <a:srgbClr val="666666"/>
              </a:solidFill>
              <a:latin typeface="Lexend SemiBold"/>
              <a:ea typeface="Lexend SemiBold"/>
              <a:cs typeface="Lexend SemiBold"/>
              <a:sym typeface="Lexend SemiBold"/>
            </a:endParaRPr>
          </a:p>
        </p:txBody>
      </p:sp>
      <p:sp>
        <p:nvSpPr>
          <p:cNvPr id="74" name="Google Shape;74;p13"/>
          <p:cNvSpPr/>
          <p:nvPr/>
        </p:nvSpPr>
        <p:spPr>
          <a:xfrm>
            <a:off x="6498925" y="5754275"/>
            <a:ext cx="820800" cy="216000"/>
          </a:xfrm>
          <a:prstGeom prst="roundRect">
            <a:avLst>
              <a:gd fmla="val 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900">
                <a:solidFill>
                  <a:srgbClr val="666666"/>
                </a:solidFill>
                <a:latin typeface="Lexend"/>
                <a:ea typeface="Lexend"/>
                <a:cs typeface="Lexend"/>
                <a:sym typeface="Lexend"/>
              </a:rPr>
              <a:t>2017-2018</a:t>
            </a:r>
            <a:endParaRPr sz="900">
              <a:solidFill>
                <a:srgbClr val="666666"/>
              </a:solidFill>
              <a:latin typeface="Lexend"/>
              <a:ea typeface="Lexend"/>
              <a:cs typeface="Lexend"/>
              <a:sym typeface="Lexend"/>
            </a:endParaRPr>
          </a:p>
        </p:txBody>
      </p:sp>
      <p:sp>
        <p:nvSpPr>
          <p:cNvPr id="75" name="Google Shape;75;p13"/>
          <p:cNvSpPr txBox="1"/>
          <p:nvPr/>
        </p:nvSpPr>
        <p:spPr>
          <a:xfrm>
            <a:off x="3559950" y="7937350"/>
            <a:ext cx="3453300" cy="103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666666"/>
                </a:solidFill>
                <a:latin typeface="Lexend"/>
                <a:ea typeface="Lexend"/>
                <a:cs typeface="Lexend"/>
                <a:sym typeface="Lexend"/>
              </a:rPr>
              <a:t>Describe brevemente el puesto Lorem ipsum dolor sit amet, consectetur adipiscing elit. Morbi eu maximus dolor, vel pulvinar nulla. Etiam urna massa. </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Lorem ipsum dolor sit amet, consectetur adipiscing elit.</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 rutrum ultricies.</a:t>
            </a:r>
            <a:endParaRPr sz="900">
              <a:solidFill>
                <a:srgbClr val="666666"/>
              </a:solidFill>
              <a:latin typeface="Lexend"/>
              <a:ea typeface="Lexend"/>
              <a:cs typeface="Lexend"/>
              <a:sym typeface="Lexend"/>
            </a:endParaRPr>
          </a:p>
        </p:txBody>
      </p:sp>
      <p:sp>
        <p:nvSpPr>
          <p:cNvPr id="76" name="Google Shape;76;p13"/>
          <p:cNvSpPr txBox="1"/>
          <p:nvPr/>
        </p:nvSpPr>
        <p:spPr>
          <a:xfrm>
            <a:off x="3559950" y="7667350"/>
            <a:ext cx="2459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de la empresa</a:t>
            </a:r>
            <a:endParaRPr sz="900">
              <a:solidFill>
                <a:srgbClr val="666666"/>
              </a:solidFill>
              <a:latin typeface="Lexend"/>
              <a:ea typeface="Lexend"/>
              <a:cs typeface="Lexend"/>
              <a:sym typeface="Lexend"/>
            </a:endParaRPr>
          </a:p>
        </p:txBody>
      </p:sp>
      <p:sp>
        <p:nvSpPr>
          <p:cNvPr id="77" name="Google Shape;77;p13"/>
          <p:cNvSpPr txBox="1"/>
          <p:nvPr/>
        </p:nvSpPr>
        <p:spPr>
          <a:xfrm>
            <a:off x="3559950" y="7487350"/>
            <a:ext cx="11637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Puesto de trabajo</a:t>
            </a:r>
            <a:endParaRPr sz="1000">
              <a:solidFill>
                <a:srgbClr val="666666"/>
              </a:solidFill>
              <a:latin typeface="Lexend SemiBold"/>
              <a:ea typeface="Lexend SemiBold"/>
              <a:cs typeface="Lexend SemiBold"/>
              <a:sym typeface="Lexend SemiBold"/>
            </a:endParaRPr>
          </a:p>
        </p:txBody>
      </p:sp>
      <p:sp>
        <p:nvSpPr>
          <p:cNvPr id="78" name="Google Shape;78;p13"/>
          <p:cNvSpPr/>
          <p:nvPr/>
        </p:nvSpPr>
        <p:spPr>
          <a:xfrm>
            <a:off x="6498925" y="7589950"/>
            <a:ext cx="820800" cy="216000"/>
          </a:xfrm>
          <a:prstGeom prst="roundRect">
            <a:avLst>
              <a:gd fmla="val 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900">
                <a:solidFill>
                  <a:srgbClr val="666666"/>
                </a:solidFill>
                <a:latin typeface="Lexend"/>
                <a:ea typeface="Lexend"/>
                <a:cs typeface="Lexend"/>
                <a:sym typeface="Lexend"/>
              </a:rPr>
              <a:t>2017-2018</a:t>
            </a:r>
            <a:endParaRPr sz="900">
              <a:solidFill>
                <a:srgbClr val="666666"/>
              </a:solidFill>
              <a:latin typeface="Lexend"/>
              <a:ea typeface="Lexend"/>
              <a:cs typeface="Lexend"/>
              <a:sym typeface="Lexend"/>
            </a:endParaRPr>
          </a:p>
        </p:txBody>
      </p:sp>
      <p:sp>
        <p:nvSpPr>
          <p:cNvPr id="79" name="Google Shape;79;p13"/>
          <p:cNvSpPr/>
          <p:nvPr/>
        </p:nvSpPr>
        <p:spPr>
          <a:xfrm>
            <a:off x="3324450" y="3873400"/>
            <a:ext cx="10800" cy="37167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0" name="Google Shape;80;p13"/>
          <p:cNvSpPr/>
          <p:nvPr/>
        </p:nvSpPr>
        <p:spPr>
          <a:xfrm>
            <a:off x="3289950" y="3873400"/>
            <a:ext cx="84600" cy="846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1" name="Google Shape;81;p13"/>
          <p:cNvSpPr/>
          <p:nvPr/>
        </p:nvSpPr>
        <p:spPr>
          <a:xfrm>
            <a:off x="3289950" y="5686325"/>
            <a:ext cx="84600" cy="846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2" name="Google Shape;82;p13"/>
          <p:cNvSpPr/>
          <p:nvPr/>
        </p:nvSpPr>
        <p:spPr>
          <a:xfrm>
            <a:off x="3289950" y="7522000"/>
            <a:ext cx="84600" cy="846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3" name="Google Shape;83;p13"/>
          <p:cNvSpPr txBox="1"/>
          <p:nvPr/>
        </p:nvSpPr>
        <p:spPr>
          <a:xfrm>
            <a:off x="270000" y="3817400"/>
            <a:ext cx="252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Titulación académica</a:t>
            </a:r>
            <a:endParaRPr sz="1000">
              <a:solidFill>
                <a:srgbClr val="666666"/>
              </a:solidFill>
              <a:latin typeface="Lexend SemiBold"/>
              <a:ea typeface="Lexend SemiBold"/>
              <a:cs typeface="Lexend SemiBold"/>
              <a:sym typeface="Lexend SemiBold"/>
            </a:endParaRPr>
          </a:p>
        </p:txBody>
      </p:sp>
      <p:sp>
        <p:nvSpPr>
          <p:cNvPr id="84" name="Google Shape;84;p13"/>
          <p:cNvSpPr txBox="1"/>
          <p:nvPr/>
        </p:nvSpPr>
        <p:spPr>
          <a:xfrm>
            <a:off x="270000" y="337680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Formación</a:t>
            </a:r>
            <a:endParaRPr sz="1100">
              <a:latin typeface="Lexend SemiBold"/>
              <a:ea typeface="Lexend SemiBold"/>
              <a:cs typeface="Lexend SemiBold"/>
              <a:sym typeface="Lexend SemiBold"/>
            </a:endParaRPr>
          </a:p>
        </p:txBody>
      </p:sp>
      <p:sp>
        <p:nvSpPr>
          <p:cNvPr id="85" name="Google Shape;85;p13"/>
          <p:cNvSpPr txBox="1"/>
          <p:nvPr/>
        </p:nvSpPr>
        <p:spPr>
          <a:xfrm>
            <a:off x="270000" y="3986600"/>
            <a:ext cx="25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Universidad  •  2017</a:t>
            </a:r>
            <a:endParaRPr sz="900">
              <a:solidFill>
                <a:srgbClr val="666666"/>
              </a:solidFill>
              <a:latin typeface="Lexend"/>
              <a:ea typeface="Lexend"/>
              <a:cs typeface="Lexend"/>
              <a:sym typeface="Lexend"/>
            </a:endParaRPr>
          </a:p>
        </p:txBody>
      </p:sp>
      <p:sp>
        <p:nvSpPr>
          <p:cNvPr id="86" name="Google Shape;86;p13"/>
          <p:cNvSpPr/>
          <p:nvPr/>
        </p:nvSpPr>
        <p:spPr>
          <a:xfrm>
            <a:off x="270000" y="3603900"/>
            <a:ext cx="25200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7" name="Google Shape;87;p13"/>
          <p:cNvSpPr/>
          <p:nvPr/>
        </p:nvSpPr>
        <p:spPr>
          <a:xfrm>
            <a:off x="270000" y="3598500"/>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8" name="Google Shape;88;p13"/>
          <p:cNvSpPr txBox="1"/>
          <p:nvPr/>
        </p:nvSpPr>
        <p:spPr>
          <a:xfrm>
            <a:off x="270000" y="4307851"/>
            <a:ext cx="252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Titulación académica</a:t>
            </a:r>
            <a:endParaRPr sz="1000">
              <a:solidFill>
                <a:srgbClr val="666666"/>
              </a:solidFill>
              <a:latin typeface="Lexend SemiBold"/>
              <a:ea typeface="Lexend SemiBold"/>
              <a:cs typeface="Lexend SemiBold"/>
              <a:sym typeface="Lexend SemiBold"/>
            </a:endParaRPr>
          </a:p>
        </p:txBody>
      </p:sp>
      <p:sp>
        <p:nvSpPr>
          <p:cNvPr id="89" name="Google Shape;89;p13"/>
          <p:cNvSpPr txBox="1"/>
          <p:nvPr/>
        </p:nvSpPr>
        <p:spPr>
          <a:xfrm>
            <a:off x="270000" y="4477052"/>
            <a:ext cx="25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Universidad  •  2017</a:t>
            </a:r>
            <a:endParaRPr sz="900">
              <a:solidFill>
                <a:srgbClr val="666666"/>
              </a:solidFill>
              <a:latin typeface="Lexend"/>
              <a:ea typeface="Lexend"/>
              <a:cs typeface="Lexend"/>
              <a:sym typeface="Lexend"/>
            </a:endParaRPr>
          </a:p>
        </p:txBody>
      </p:sp>
      <p:sp>
        <p:nvSpPr>
          <p:cNvPr id="90" name="Google Shape;90;p13"/>
          <p:cNvSpPr txBox="1"/>
          <p:nvPr/>
        </p:nvSpPr>
        <p:spPr>
          <a:xfrm>
            <a:off x="270000" y="639310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Habilidades</a:t>
            </a:r>
            <a:endParaRPr sz="1100">
              <a:latin typeface="Lexend SemiBold"/>
              <a:ea typeface="Lexend SemiBold"/>
              <a:cs typeface="Lexend SemiBold"/>
              <a:sym typeface="Lexend SemiBold"/>
            </a:endParaRPr>
          </a:p>
        </p:txBody>
      </p:sp>
      <p:sp>
        <p:nvSpPr>
          <p:cNvPr id="91" name="Google Shape;91;p13"/>
          <p:cNvSpPr/>
          <p:nvPr/>
        </p:nvSpPr>
        <p:spPr>
          <a:xfrm>
            <a:off x="270000" y="6620200"/>
            <a:ext cx="25200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2" name="Google Shape;92;p13"/>
          <p:cNvSpPr/>
          <p:nvPr/>
        </p:nvSpPr>
        <p:spPr>
          <a:xfrm>
            <a:off x="270000" y="6614800"/>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3" name="Google Shape;93;p13"/>
          <p:cNvSpPr txBox="1"/>
          <p:nvPr/>
        </p:nvSpPr>
        <p:spPr>
          <a:xfrm>
            <a:off x="270000" y="6852250"/>
            <a:ext cx="2520000" cy="10389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1</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2</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3</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4</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5</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6</a:t>
            </a:r>
            <a:endParaRPr sz="900">
              <a:solidFill>
                <a:srgbClr val="434343"/>
              </a:solidFill>
              <a:latin typeface="Lexend"/>
              <a:ea typeface="Lexend"/>
              <a:cs typeface="Lexend"/>
              <a:sym typeface="Lexend"/>
            </a:endParaRPr>
          </a:p>
        </p:txBody>
      </p:sp>
      <p:sp>
        <p:nvSpPr>
          <p:cNvPr id="94" name="Google Shape;94;p13"/>
          <p:cNvSpPr txBox="1"/>
          <p:nvPr/>
        </p:nvSpPr>
        <p:spPr>
          <a:xfrm>
            <a:off x="270000" y="5291254"/>
            <a:ext cx="252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Nombre de la certificación</a:t>
            </a:r>
            <a:endParaRPr sz="1000">
              <a:solidFill>
                <a:srgbClr val="666666"/>
              </a:solidFill>
              <a:latin typeface="Lexend SemiBold"/>
              <a:ea typeface="Lexend SemiBold"/>
              <a:cs typeface="Lexend SemiBold"/>
              <a:sym typeface="Lexend SemiBold"/>
            </a:endParaRPr>
          </a:p>
        </p:txBody>
      </p:sp>
      <p:sp>
        <p:nvSpPr>
          <p:cNvPr id="95" name="Google Shape;95;p13"/>
          <p:cNvSpPr txBox="1"/>
          <p:nvPr/>
        </p:nvSpPr>
        <p:spPr>
          <a:xfrm>
            <a:off x="270000" y="485065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Certificaciones</a:t>
            </a:r>
            <a:endParaRPr sz="1100">
              <a:latin typeface="Lexend SemiBold"/>
              <a:ea typeface="Lexend SemiBold"/>
              <a:cs typeface="Lexend SemiBold"/>
              <a:sym typeface="Lexend SemiBold"/>
            </a:endParaRPr>
          </a:p>
        </p:txBody>
      </p:sp>
      <p:sp>
        <p:nvSpPr>
          <p:cNvPr id="96" name="Google Shape;96;p13"/>
          <p:cNvSpPr txBox="1"/>
          <p:nvPr/>
        </p:nvSpPr>
        <p:spPr>
          <a:xfrm>
            <a:off x="270000" y="5460454"/>
            <a:ext cx="25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Escuela  •  2017</a:t>
            </a:r>
            <a:endParaRPr sz="900">
              <a:solidFill>
                <a:srgbClr val="666666"/>
              </a:solidFill>
              <a:latin typeface="Lexend"/>
              <a:ea typeface="Lexend"/>
              <a:cs typeface="Lexend"/>
              <a:sym typeface="Lexend"/>
            </a:endParaRPr>
          </a:p>
        </p:txBody>
      </p:sp>
      <p:sp>
        <p:nvSpPr>
          <p:cNvPr id="97" name="Google Shape;97;p13"/>
          <p:cNvSpPr/>
          <p:nvPr/>
        </p:nvSpPr>
        <p:spPr>
          <a:xfrm>
            <a:off x="270000" y="5077750"/>
            <a:ext cx="25200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8" name="Google Shape;98;p13"/>
          <p:cNvSpPr/>
          <p:nvPr/>
        </p:nvSpPr>
        <p:spPr>
          <a:xfrm>
            <a:off x="270000" y="5072350"/>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9" name="Google Shape;99;p13"/>
          <p:cNvSpPr txBox="1"/>
          <p:nvPr/>
        </p:nvSpPr>
        <p:spPr>
          <a:xfrm>
            <a:off x="270000" y="5781705"/>
            <a:ext cx="252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000000"/>
                </a:solidFill>
                <a:latin typeface="Lexend SemiBold"/>
                <a:ea typeface="Lexend SemiBold"/>
                <a:cs typeface="Lexend SemiBold"/>
                <a:sym typeface="Lexend SemiBold"/>
              </a:rPr>
              <a:t>Nombre de la certificación</a:t>
            </a:r>
            <a:endParaRPr sz="1000">
              <a:latin typeface="Lexend SemiBold"/>
              <a:ea typeface="Lexend SemiBold"/>
              <a:cs typeface="Lexend SemiBold"/>
              <a:sym typeface="Lexend SemiBold"/>
            </a:endParaRPr>
          </a:p>
        </p:txBody>
      </p:sp>
      <p:sp>
        <p:nvSpPr>
          <p:cNvPr id="100" name="Google Shape;100;p13"/>
          <p:cNvSpPr txBox="1"/>
          <p:nvPr/>
        </p:nvSpPr>
        <p:spPr>
          <a:xfrm>
            <a:off x="270000" y="5950905"/>
            <a:ext cx="25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Escuela  •  2017</a:t>
            </a:r>
            <a:endParaRPr sz="900">
              <a:solidFill>
                <a:srgbClr val="666666"/>
              </a:solidFill>
              <a:latin typeface="Lexend"/>
              <a:ea typeface="Lexend"/>
              <a:cs typeface="Lexend"/>
              <a:sym typeface="Lexend"/>
            </a:endParaRPr>
          </a:p>
        </p:txBody>
      </p:sp>
      <p:sp>
        <p:nvSpPr>
          <p:cNvPr id="101" name="Google Shape;101;p13"/>
          <p:cNvSpPr txBox="1"/>
          <p:nvPr/>
        </p:nvSpPr>
        <p:spPr>
          <a:xfrm>
            <a:off x="270000" y="9192925"/>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Referencias</a:t>
            </a:r>
            <a:endParaRPr sz="1100">
              <a:latin typeface="Lexend SemiBold"/>
              <a:ea typeface="Lexend SemiBold"/>
              <a:cs typeface="Lexend SemiBold"/>
              <a:sym typeface="Lexend SemiBold"/>
            </a:endParaRPr>
          </a:p>
        </p:txBody>
      </p:sp>
      <p:sp>
        <p:nvSpPr>
          <p:cNvPr id="102" name="Google Shape;102;p13"/>
          <p:cNvSpPr/>
          <p:nvPr/>
        </p:nvSpPr>
        <p:spPr>
          <a:xfrm>
            <a:off x="270000" y="9420025"/>
            <a:ext cx="25200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3" name="Google Shape;103;p13"/>
          <p:cNvSpPr/>
          <p:nvPr/>
        </p:nvSpPr>
        <p:spPr>
          <a:xfrm>
            <a:off x="270000" y="9414625"/>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4" name="Google Shape;104;p13"/>
          <p:cNvSpPr txBox="1"/>
          <p:nvPr/>
        </p:nvSpPr>
        <p:spPr>
          <a:xfrm>
            <a:off x="270001" y="9633600"/>
            <a:ext cx="252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1000">
                <a:solidFill>
                  <a:srgbClr val="25282D"/>
                </a:solidFill>
                <a:latin typeface="Lexend SemiBold"/>
                <a:ea typeface="Lexend SemiBold"/>
                <a:cs typeface="Lexend SemiBold"/>
                <a:sym typeface="Lexend SemiBold"/>
              </a:rPr>
              <a:t>Jane Johnson</a:t>
            </a:r>
            <a:endParaRPr sz="1000">
              <a:solidFill>
                <a:srgbClr val="25282D"/>
              </a:solidFill>
              <a:latin typeface="Lexend SemiBold"/>
              <a:ea typeface="Lexend SemiBold"/>
              <a:cs typeface="Lexend SemiBold"/>
              <a:sym typeface="Lexend SemiBold"/>
            </a:endParaRPr>
          </a:p>
        </p:txBody>
      </p:sp>
      <p:sp>
        <p:nvSpPr>
          <p:cNvPr id="105" name="Google Shape;105;p13"/>
          <p:cNvSpPr txBox="1"/>
          <p:nvPr/>
        </p:nvSpPr>
        <p:spPr>
          <a:xfrm>
            <a:off x="270001" y="10029050"/>
            <a:ext cx="25200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434343"/>
                </a:solidFill>
                <a:latin typeface="Lexend"/>
                <a:ea typeface="Lexend"/>
                <a:cs typeface="Lexend"/>
                <a:sym typeface="Lexend"/>
              </a:rPr>
              <a:t>E: janesmith@activacv.com</a:t>
            </a:r>
            <a:endParaRPr sz="800">
              <a:solidFill>
                <a:srgbClr val="434343"/>
              </a:solidFill>
              <a:latin typeface="Lexend"/>
              <a:ea typeface="Lexend"/>
              <a:cs typeface="Lexend"/>
              <a:sym typeface="Lexend"/>
            </a:endParaRPr>
          </a:p>
        </p:txBody>
      </p:sp>
      <p:sp>
        <p:nvSpPr>
          <p:cNvPr id="106" name="Google Shape;106;p13"/>
          <p:cNvSpPr txBox="1"/>
          <p:nvPr/>
        </p:nvSpPr>
        <p:spPr>
          <a:xfrm>
            <a:off x="270001" y="10185125"/>
            <a:ext cx="25200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434343"/>
                </a:solidFill>
                <a:latin typeface="Lexend"/>
                <a:ea typeface="Lexend"/>
                <a:cs typeface="Lexend"/>
                <a:sym typeface="Lexend"/>
              </a:rPr>
              <a:t>T: +34 XXX XXX XXXX</a:t>
            </a:r>
            <a:endParaRPr sz="800">
              <a:solidFill>
                <a:srgbClr val="434343"/>
              </a:solidFill>
              <a:latin typeface="Lexend"/>
              <a:ea typeface="Lexend"/>
              <a:cs typeface="Lexend"/>
              <a:sym typeface="Lexend"/>
            </a:endParaRPr>
          </a:p>
        </p:txBody>
      </p:sp>
      <p:sp>
        <p:nvSpPr>
          <p:cNvPr id="107" name="Google Shape;107;p13"/>
          <p:cNvSpPr txBox="1"/>
          <p:nvPr/>
        </p:nvSpPr>
        <p:spPr>
          <a:xfrm>
            <a:off x="270000" y="8148163"/>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Idiomas</a:t>
            </a:r>
            <a:endParaRPr sz="1100">
              <a:latin typeface="Lexend SemiBold"/>
              <a:ea typeface="Lexend SemiBold"/>
              <a:cs typeface="Lexend SemiBold"/>
              <a:sym typeface="Lexend SemiBold"/>
            </a:endParaRPr>
          </a:p>
        </p:txBody>
      </p:sp>
      <p:sp>
        <p:nvSpPr>
          <p:cNvPr id="108" name="Google Shape;108;p13"/>
          <p:cNvSpPr/>
          <p:nvPr/>
        </p:nvSpPr>
        <p:spPr>
          <a:xfrm>
            <a:off x="270000" y="8375263"/>
            <a:ext cx="25200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9" name="Google Shape;109;p13"/>
          <p:cNvSpPr/>
          <p:nvPr/>
        </p:nvSpPr>
        <p:spPr>
          <a:xfrm>
            <a:off x="270000" y="8369863"/>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0" name="Google Shape;110;p13"/>
          <p:cNvSpPr txBox="1"/>
          <p:nvPr/>
        </p:nvSpPr>
        <p:spPr>
          <a:xfrm>
            <a:off x="270000" y="8607325"/>
            <a:ext cx="2520000" cy="31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Idioma 1</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Idioma 2</a:t>
            </a:r>
            <a:endParaRPr sz="900">
              <a:solidFill>
                <a:srgbClr val="434343"/>
              </a:solidFill>
              <a:latin typeface="Lexend"/>
              <a:ea typeface="Lexend"/>
              <a:cs typeface="Lexend"/>
              <a:sym typeface="Lexend"/>
            </a:endParaRPr>
          </a:p>
        </p:txBody>
      </p:sp>
      <p:sp>
        <p:nvSpPr>
          <p:cNvPr id="111" name="Google Shape;111;p13"/>
          <p:cNvSpPr txBox="1"/>
          <p:nvPr/>
        </p:nvSpPr>
        <p:spPr>
          <a:xfrm>
            <a:off x="5061600" y="476100"/>
            <a:ext cx="2016900" cy="384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1000">
                <a:latin typeface="Lexend"/>
                <a:ea typeface="Lexend"/>
                <a:cs typeface="Lexend"/>
                <a:sym typeface="Lexend"/>
              </a:rPr>
              <a:t>D:</a:t>
            </a:r>
            <a:r>
              <a:rPr lang="es" sz="1000">
                <a:latin typeface="Lexend"/>
                <a:ea typeface="Lexend"/>
                <a:cs typeface="Lexend"/>
                <a:sym typeface="Lexend"/>
              </a:rPr>
              <a:t> Ciudad, CP 00000</a:t>
            </a:r>
            <a:endParaRPr sz="1000">
              <a:latin typeface="Lexend"/>
              <a:ea typeface="Lexend"/>
              <a:cs typeface="Lexend"/>
              <a:sym typeface="Lexend"/>
            </a:endParaRPr>
          </a:p>
          <a:p>
            <a:pPr indent="0" lvl="0" marL="0" rtl="0" algn="l">
              <a:lnSpc>
                <a:spcPct val="150000"/>
              </a:lnSpc>
              <a:spcBef>
                <a:spcPts val="0"/>
              </a:spcBef>
              <a:spcAft>
                <a:spcPts val="0"/>
              </a:spcAft>
              <a:buClr>
                <a:srgbClr val="000000"/>
              </a:buClr>
              <a:buSzPts val="1100"/>
              <a:buFont typeface="Arial"/>
              <a:buNone/>
            </a:pPr>
            <a:r>
              <a:rPr b="1" lang="es" sz="1000">
                <a:latin typeface="Lexend"/>
                <a:ea typeface="Lexend"/>
                <a:cs typeface="Lexend"/>
                <a:sym typeface="Lexend"/>
              </a:rPr>
              <a:t>L:</a:t>
            </a:r>
            <a:r>
              <a:rPr lang="es" sz="1000">
                <a:latin typeface="Lexend"/>
                <a:ea typeface="Lexend"/>
                <a:cs typeface="Lexend"/>
                <a:sym typeface="Lexend"/>
              </a:rPr>
              <a:t> linkedin.com/in/lorenasanz</a:t>
            </a:r>
            <a:endParaRPr sz="1000">
              <a:latin typeface="Lexend"/>
              <a:ea typeface="Lexend"/>
              <a:cs typeface="Lexend"/>
              <a:sym typeface="Lexend"/>
            </a:endParaRPr>
          </a:p>
        </p:txBody>
      </p:sp>
      <p:sp>
        <p:nvSpPr>
          <p:cNvPr id="112" name="Google Shape;112;p13"/>
          <p:cNvSpPr txBox="1"/>
          <p:nvPr/>
        </p:nvSpPr>
        <p:spPr>
          <a:xfrm>
            <a:off x="3330000" y="476100"/>
            <a:ext cx="1526400" cy="384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1000">
                <a:latin typeface="Lexend"/>
                <a:ea typeface="Lexend"/>
                <a:cs typeface="Lexend"/>
                <a:sym typeface="Lexend"/>
              </a:rPr>
              <a:t>T: </a:t>
            </a:r>
            <a:r>
              <a:rPr lang="es" sz="1000">
                <a:latin typeface="Lexend"/>
                <a:ea typeface="Lexend"/>
                <a:cs typeface="Lexend"/>
                <a:sym typeface="Lexend"/>
              </a:rPr>
              <a:t> +34 123 456 789</a:t>
            </a:r>
            <a:endParaRPr sz="1000">
              <a:latin typeface="Lexend"/>
              <a:ea typeface="Lexend"/>
              <a:cs typeface="Lexend"/>
              <a:sym typeface="Lexend"/>
            </a:endParaRPr>
          </a:p>
          <a:p>
            <a:pPr indent="0" lvl="0" marL="0" rtl="0" algn="l">
              <a:lnSpc>
                <a:spcPct val="150000"/>
              </a:lnSpc>
              <a:spcBef>
                <a:spcPts val="0"/>
              </a:spcBef>
              <a:spcAft>
                <a:spcPts val="0"/>
              </a:spcAft>
              <a:buNone/>
            </a:pPr>
            <a:r>
              <a:rPr b="1" lang="es" sz="1000">
                <a:latin typeface="Lexend"/>
                <a:ea typeface="Lexend"/>
                <a:cs typeface="Lexend"/>
                <a:sym typeface="Lexend"/>
              </a:rPr>
              <a:t>E:</a:t>
            </a:r>
            <a:r>
              <a:rPr lang="es" sz="1000">
                <a:latin typeface="Lexend"/>
                <a:ea typeface="Lexend"/>
                <a:cs typeface="Lexend"/>
                <a:sym typeface="Lexend"/>
              </a:rPr>
              <a:t> email@email.com</a:t>
            </a:r>
            <a:endParaRPr sz="1000">
              <a:latin typeface="Lexend"/>
              <a:ea typeface="Lexend"/>
              <a:cs typeface="Lexend"/>
              <a:sym typeface="Lexend"/>
            </a:endParaRPr>
          </a:p>
        </p:txBody>
      </p:sp>
      <p:sp>
        <p:nvSpPr>
          <p:cNvPr id="113" name="Google Shape;113;p13"/>
          <p:cNvSpPr/>
          <p:nvPr/>
        </p:nvSpPr>
        <p:spPr>
          <a:xfrm>
            <a:off x="892500" y="1202350"/>
            <a:ext cx="66675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4" name="Google Shape;114;p13"/>
          <p:cNvSpPr/>
          <p:nvPr/>
        </p:nvSpPr>
        <p:spPr>
          <a:xfrm>
            <a:off x="892375" y="3011350"/>
            <a:ext cx="66675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5" name="Google Shape;115;p13"/>
          <p:cNvSpPr/>
          <p:nvPr/>
        </p:nvSpPr>
        <p:spPr>
          <a:xfrm>
            <a:off x="270000" y="1442650"/>
            <a:ext cx="1350000" cy="135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116" name="Google Shape;116;p13"/>
          <p:cNvPicPr preferRelativeResize="0"/>
          <p:nvPr/>
        </p:nvPicPr>
        <p:blipFill rotWithShape="1">
          <a:blip r:embed="rId3">
            <a:alphaModFix/>
          </a:blip>
          <a:srcRect b="0" l="0" r="0" t="0"/>
          <a:stretch/>
        </p:blipFill>
        <p:spPr>
          <a:xfrm>
            <a:off x="351375" y="1520400"/>
            <a:ext cx="1200000" cy="1200000"/>
          </a:xfrm>
          <a:prstGeom prst="roundRect">
            <a:avLst>
              <a:gd fmla="val 0" name="adj"/>
            </a:avLst>
          </a:prstGeom>
          <a:noFill/>
          <a:ln>
            <a:noFill/>
          </a:ln>
        </p:spPr>
      </p:pic>
      <p:sp>
        <p:nvSpPr>
          <p:cNvPr id="117" name="Google Shape;117;p13"/>
          <p:cNvSpPr/>
          <p:nvPr/>
        </p:nvSpPr>
        <p:spPr>
          <a:xfrm>
            <a:off x="878775" y="1442850"/>
            <a:ext cx="7536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8" name="Google Shape;118;p13"/>
          <p:cNvSpPr/>
          <p:nvPr/>
        </p:nvSpPr>
        <p:spPr>
          <a:xfrm>
            <a:off x="878700" y="2771050"/>
            <a:ext cx="7536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9" name="Google Shape;119;p13"/>
          <p:cNvSpPr/>
          <p:nvPr/>
        </p:nvSpPr>
        <p:spPr>
          <a:xfrm>
            <a:off x="1620675" y="1442650"/>
            <a:ext cx="21600" cy="1350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20" name="Google Shape;120;p13"/>
          <p:cNvSpPr/>
          <p:nvPr/>
        </p:nvSpPr>
        <p:spPr>
          <a:xfrm>
            <a:off x="878775" y="1202338"/>
            <a:ext cx="21600" cy="2475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21" name="Google Shape;121;p13"/>
          <p:cNvSpPr txBox="1"/>
          <p:nvPr/>
        </p:nvSpPr>
        <p:spPr>
          <a:xfrm>
            <a:off x="270000" y="9798650"/>
            <a:ext cx="25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Lexend"/>
                <a:ea typeface="Lexend"/>
                <a:cs typeface="Lexend"/>
                <a:sym typeface="Lexend"/>
              </a:rPr>
              <a:t>Creative Director  •  ABC Design Agency</a:t>
            </a:r>
            <a:endParaRPr sz="900">
              <a:solidFill>
                <a:srgbClr val="666666"/>
              </a:solidFill>
              <a:latin typeface="Lexend"/>
              <a:ea typeface="Lexend"/>
              <a:cs typeface="Lexend"/>
              <a:sym typeface="Lexen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