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F5603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25282D"/>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25282D"/>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25282D"/>
                </a:solidFill>
                <a:latin typeface="Lexend SemiBold"/>
                <a:ea typeface="Lexend SemiBold"/>
                <a:cs typeface="Lexend SemiBold"/>
                <a:sym typeface="Lexend SemiBold"/>
              </a:rPr>
              <a:t>Perfil Profesional</a:t>
            </a:r>
            <a:endParaRPr sz="1100">
              <a:solidFill>
                <a:srgbClr val="25282D"/>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chemeClr val="dk1"/>
                </a:solidFill>
                <a:latin typeface="Lexend SemiBold"/>
                <a:ea typeface="Lexend SemiBold"/>
                <a:cs typeface="Lexend SemiBold"/>
                <a:sym typeface="Lexend SemiBold"/>
              </a:rPr>
              <a:t>Nombre de la certificación</a:t>
            </a:r>
            <a:endParaRPr sz="1000">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a:t>
            </a:r>
            <a:r>
              <a:rPr lang="es" sz="900">
                <a:solidFill>
                  <a:srgbClr val="666666"/>
                </a:solidFill>
                <a:latin typeface="Lexend"/>
                <a:ea typeface="Lexend"/>
                <a:cs typeface="Lexend"/>
                <a:sym typeface="Lexend"/>
              </a:rPr>
              <a:t>Escuela </a:t>
            </a:r>
            <a:r>
              <a:rPr lang="es" sz="900">
                <a:solidFill>
                  <a:srgbClr val="666666"/>
                </a:solidFill>
                <a:latin typeface="Lexend"/>
                <a:ea typeface="Lexend"/>
                <a:cs typeface="Lexend"/>
                <a:sym typeface="Lexend"/>
              </a:rPr>
              <a:t>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6" name="Google Shape;106;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+34 XXX XXX XXXX</a:t>
            </a:r>
            <a:endParaRPr sz="800">
              <a:solidFill>
                <a:srgbClr val="434343"/>
              </a:solidFill>
              <a:latin typeface="Lexend"/>
              <a:ea typeface="Lexend"/>
              <a:cs typeface="Lexend"/>
              <a:sym typeface="Lexend"/>
            </a:endParaRPr>
          </a:p>
        </p:txBody>
      </p:sp>
      <p:sp>
        <p:nvSpPr>
          <p:cNvPr id="107" name="Google Shape;107;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8" name="Google Shape;108;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9" name="Google Shape;109;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1" name="Google Shape;111;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2" name="Google Shape;112;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3" name="Google Shape;113;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4" name="Google Shape;114;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6" name="Google Shape;116;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7" name="Google Shape;117;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