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exend SemiBold"/>
      <p:regular r:id="rId7"/>
      <p:bold r:id="rId8"/>
    </p:embeddedFont>
    <p:embeddedFont>
      <p:font typeface="Lexend Light"/>
      <p:regular r:id="rId9"/>
      <p:bold r:id="rId10"/>
    </p:embeddedFont>
    <p:embeddedFont>
      <p:font typeface="Lexend"/>
      <p:regular r:id="rId11"/>
      <p:bold r:id="rId12"/>
    </p:embeddedFont>
    <p:embeddedFont>
      <p:font typeface="Open Sans"/>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exend-regular.fntdata"/><Relationship Id="rId10" Type="http://schemas.openxmlformats.org/officeDocument/2006/relationships/font" Target="fonts/LexendLight-bold.fntdata"/><Relationship Id="rId13" Type="http://schemas.openxmlformats.org/officeDocument/2006/relationships/font" Target="fonts/OpenSans-regular.fntdata"/><Relationship Id="rId12" Type="http://schemas.openxmlformats.org/officeDocument/2006/relationships/font" Target="fonts/Lexe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exendLight-regular.fntdata"/><Relationship Id="rId15" Type="http://schemas.openxmlformats.org/officeDocument/2006/relationships/font" Target="fonts/OpenSans-italic.fntdata"/><Relationship Id="rId14" Type="http://schemas.openxmlformats.org/officeDocument/2006/relationships/font" Target="fonts/OpenSans-bold.fntdata"/><Relationship Id="rId16"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exendSemiBold-regular.fntdata"/><Relationship Id="rId8" Type="http://schemas.openxmlformats.org/officeDocument/2006/relationships/font" Target="fonts/Lexend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878775" y="2785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a:off x="3058725" y="-50"/>
            <a:ext cx="4501200" cy="10692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3049200" y="-50"/>
            <a:ext cx="21600" cy="1069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892275" y="1206800"/>
            <a:ext cx="6667500" cy="1804500"/>
          </a:xfrm>
          <a:prstGeom prst="rect">
            <a:avLst/>
          </a:prstGeom>
          <a:solidFill>
            <a:srgbClr val="329FC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270000" y="406450"/>
            <a:ext cx="2520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800">
                <a:latin typeface="Lexend"/>
                <a:ea typeface="Lexend"/>
                <a:cs typeface="Lexend"/>
                <a:sym typeface="Lexend"/>
              </a:rPr>
              <a:t>Kenzō Smith</a:t>
            </a:r>
            <a:endParaRPr sz="1800">
              <a:latin typeface="Lexend"/>
              <a:ea typeface="Lexend"/>
              <a:cs typeface="Lexend"/>
              <a:sym typeface="Lexend"/>
            </a:endParaRPr>
          </a:p>
        </p:txBody>
      </p:sp>
      <p:sp>
        <p:nvSpPr>
          <p:cNvPr id="59" name="Google Shape;59;p13"/>
          <p:cNvSpPr txBox="1"/>
          <p:nvPr/>
        </p:nvSpPr>
        <p:spPr>
          <a:xfrm>
            <a:off x="270000" y="766750"/>
            <a:ext cx="2520000" cy="2001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300">
                <a:latin typeface="Lexend Light"/>
                <a:ea typeface="Lexend Light"/>
                <a:cs typeface="Lexend Light"/>
                <a:sym typeface="Lexend Light"/>
              </a:rPr>
              <a:t>Ingeniero de caminos</a:t>
            </a:r>
            <a:endParaRPr sz="1300">
              <a:latin typeface="Lexend Light"/>
              <a:ea typeface="Lexend Light"/>
              <a:cs typeface="Lexend Light"/>
              <a:sym typeface="Lexend Light"/>
            </a:endParaRPr>
          </a:p>
        </p:txBody>
      </p:sp>
      <p:sp>
        <p:nvSpPr>
          <p:cNvPr id="60" name="Google Shape;60;p13"/>
          <p:cNvSpPr txBox="1"/>
          <p:nvPr/>
        </p:nvSpPr>
        <p:spPr>
          <a:xfrm>
            <a:off x="1901960" y="1988600"/>
            <a:ext cx="53880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25282D"/>
                </a:solidFill>
                <a:latin typeface="Lexend"/>
                <a:ea typeface="Lexend"/>
                <a:cs typeface="Lexend"/>
                <a:sym typeface="Lexend"/>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25282D"/>
              </a:solidFill>
              <a:latin typeface="Lexend"/>
              <a:ea typeface="Lexend"/>
              <a:cs typeface="Lexend"/>
              <a:sym typeface="Lexend"/>
            </a:endParaRPr>
          </a:p>
        </p:txBody>
      </p:sp>
      <p:sp>
        <p:nvSpPr>
          <p:cNvPr id="61" name="Google Shape;61;p13"/>
          <p:cNvSpPr txBox="1"/>
          <p:nvPr/>
        </p:nvSpPr>
        <p:spPr>
          <a:xfrm>
            <a:off x="1901960" y="1548000"/>
            <a:ext cx="23901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solidFill>
                  <a:srgbClr val="25282D"/>
                </a:solidFill>
                <a:latin typeface="Lexend SemiBold"/>
                <a:ea typeface="Lexend SemiBold"/>
                <a:cs typeface="Lexend SemiBold"/>
                <a:sym typeface="Lexend SemiBold"/>
              </a:rPr>
              <a:t>Perfil Profesional</a:t>
            </a:r>
            <a:endParaRPr sz="1100">
              <a:solidFill>
                <a:srgbClr val="25282D"/>
              </a:solidFill>
              <a:latin typeface="Lexend SemiBold"/>
              <a:ea typeface="Lexend SemiBold"/>
              <a:cs typeface="Lexend SemiBold"/>
              <a:sym typeface="Lexend SemiBold"/>
            </a:endParaRPr>
          </a:p>
        </p:txBody>
      </p:sp>
      <p:sp>
        <p:nvSpPr>
          <p:cNvPr id="62" name="Google Shape;62;p13"/>
          <p:cNvSpPr/>
          <p:nvPr/>
        </p:nvSpPr>
        <p:spPr>
          <a:xfrm>
            <a:off x="1895113" y="1773300"/>
            <a:ext cx="5394900" cy="1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3" name="Google Shape;63;p13"/>
          <p:cNvSpPr/>
          <p:nvPr/>
        </p:nvSpPr>
        <p:spPr>
          <a:xfrm>
            <a:off x="1894525" y="17697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4" name="Google Shape;64;p13"/>
          <p:cNvSpPr txBox="1"/>
          <p:nvPr/>
        </p:nvSpPr>
        <p:spPr>
          <a:xfrm>
            <a:off x="3322650" y="3376800"/>
            <a:ext cx="17547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Experiencia profesional</a:t>
            </a:r>
            <a:endParaRPr sz="1100">
              <a:latin typeface="Lexend SemiBold"/>
              <a:ea typeface="Lexend SemiBold"/>
              <a:cs typeface="Lexend SemiBold"/>
              <a:sym typeface="Lexend SemiBold"/>
            </a:endParaRPr>
          </a:p>
        </p:txBody>
      </p:sp>
      <p:sp>
        <p:nvSpPr>
          <p:cNvPr id="65" name="Google Shape;65;p13"/>
          <p:cNvSpPr/>
          <p:nvPr/>
        </p:nvSpPr>
        <p:spPr>
          <a:xfrm>
            <a:off x="3330000" y="3603900"/>
            <a:ext cx="39597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6" name="Google Shape;66;p13"/>
          <p:cNvSpPr/>
          <p:nvPr/>
        </p:nvSpPr>
        <p:spPr>
          <a:xfrm>
            <a:off x="333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7" name="Google Shape;67;p13"/>
          <p:cNvSpPr txBox="1"/>
          <p:nvPr/>
        </p:nvSpPr>
        <p:spPr>
          <a:xfrm>
            <a:off x="3559950" y="426600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68" name="Google Shape;68;p13"/>
          <p:cNvSpPr txBox="1"/>
          <p:nvPr/>
        </p:nvSpPr>
        <p:spPr>
          <a:xfrm>
            <a:off x="3559950" y="3996000"/>
            <a:ext cx="1820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69" name="Google Shape;69;p13"/>
          <p:cNvSpPr txBox="1"/>
          <p:nvPr/>
        </p:nvSpPr>
        <p:spPr>
          <a:xfrm>
            <a:off x="3559950" y="381600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0" name="Google Shape;70;p13"/>
          <p:cNvSpPr/>
          <p:nvPr/>
        </p:nvSpPr>
        <p:spPr>
          <a:xfrm>
            <a:off x="6498925" y="391860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1" name="Google Shape;71;p13"/>
          <p:cNvSpPr txBox="1"/>
          <p:nvPr/>
        </p:nvSpPr>
        <p:spPr>
          <a:xfrm>
            <a:off x="3559950" y="6101675"/>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2" name="Google Shape;72;p13"/>
          <p:cNvSpPr txBox="1"/>
          <p:nvPr/>
        </p:nvSpPr>
        <p:spPr>
          <a:xfrm>
            <a:off x="3559950" y="5831675"/>
            <a:ext cx="2188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3" name="Google Shape;73;p13"/>
          <p:cNvSpPr txBox="1"/>
          <p:nvPr/>
        </p:nvSpPr>
        <p:spPr>
          <a:xfrm>
            <a:off x="3559950" y="56516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4" name="Google Shape;74;p13"/>
          <p:cNvSpPr/>
          <p:nvPr/>
        </p:nvSpPr>
        <p:spPr>
          <a:xfrm>
            <a:off x="6498925" y="5754275"/>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5" name="Google Shape;75;p13"/>
          <p:cNvSpPr txBox="1"/>
          <p:nvPr/>
        </p:nvSpPr>
        <p:spPr>
          <a:xfrm>
            <a:off x="3559950" y="793735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6" name="Google Shape;76;p13"/>
          <p:cNvSpPr txBox="1"/>
          <p:nvPr/>
        </p:nvSpPr>
        <p:spPr>
          <a:xfrm>
            <a:off x="3559950" y="7667350"/>
            <a:ext cx="2459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7" name="Google Shape;77;p13"/>
          <p:cNvSpPr txBox="1"/>
          <p:nvPr/>
        </p:nvSpPr>
        <p:spPr>
          <a:xfrm>
            <a:off x="3559950" y="74873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8" name="Google Shape;78;p13"/>
          <p:cNvSpPr/>
          <p:nvPr/>
        </p:nvSpPr>
        <p:spPr>
          <a:xfrm>
            <a:off x="6498925" y="758995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9" name="Google Shape;79;p13"/>
          <p:cNvSpPr/>
          <p:nvPr/>
        </p:nvSpPr>
        <p:spPr>
          <a:xfrm>
            <a:off x="3324450" y="3873400"/>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289950" y="38734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p:nvPr/>
        </p:nvSpPr>
        <p:spPr>
          <a:xfrm>
            <a:off x="3289950" y="568632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2" name="Google Shape;82;p13"/>
          <p:cNvSpPr/>
          <p:nvPr/>
        </p:nvSpPr>
        <p:spPr>
          <a:xfrm>
            <a:off x="3289950" y="75220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3" name="Google Shape;83;p13"/>
          <p:cNvSpPr txBox="1"/>
          <p:nvPr/>
        </p:nvSpPr>
        <p:spPr>
          <a:xfrm>
            <a:off x="270000" y="38174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4" name="Google Shape;84;p13"/>
          <p:cNvSpPr txBox="1"/>
          <p:nvPr/>
        </p:nvSpPr>
        <p:spPr>
          <a:xfrm>
            <a:off x="270000" y="33768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Formación</a:t>
            </a:r>
            <a:endParaRPr sz="1100">
              <a:latin typeface="Lexend SemiBold"/>
              <a:ea typeface="Lexend SemiBold"/>
              <a:cs typeface="Lexend SemiBold"/>
              <a:sym typeface="Lexend SemiBold"/>
            </a:endParaRPr>
          </a:p>
        </p:txBody>
      </p:sp>
      <p:sp>
        <p:nvSpPr>
          <p:cNvPr id="85" name="Google Shape;85;p13"/>
          <p:cNvSpPr txBox="1"/>
          <p:nvPr/>
        </p:nvSpPr>
        <p:spPr>
          <a:xfrm>
            <a:off x="270000" y="398660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86" name="Google Shape;86;p13"/>
          <p:cNvSpPr/>
          <p:nvPr/>
        </p:nvSpPr>
        <p:spPr>
          <a:xfrm>
            <a:off x="270000" y="36039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7" name="Google Shape;87;p13"/>
          <p:cNvSpPr/>
          <p:nvPr/>
        </p:nvSpPr>
        <p:spPr>
          <a:xfrm>
            <a:off x="27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8" name="Google Shape;88;p13"/>
          <p:cNvSpPr txBox="1"/>
          <p:nvPr/>
        </p:nvSpPr>
        <p:spPr>
          <a:xfrm>
            <a:off x="270000" y="4307851"/>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9" name="Google Shape;89;p13"/>
          <p:cNvSpPr txBox="1"/>
          <p:nvPr/>
        </p:nvSpPr>
        <p:spPr>
          <a:xfrm>
            <a:off x="270000" y="4477052"/>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90" name="Google Shape;90;p13"/>
          <p:cNvSpPr txBox="1"/>
          <p:nvPr/>
        </p:nvSpPr>
        <p:spPr>
          <a:xfrm>
            <a:off x="270000" y="63931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Habilidades</a:t>
            </a:r>
            <a:endParaRPr sz="1100">
              <a:latin typeface="Lexend SemiBold"/>
              <a:ea typeface="Lexend SemiBold"/>
              <a:cs typeface="Lexend SemiBold"/>
              <a:sym typeface="Lexend SemiBold"/>
            </a:endParaRPr>
          </a:p>
        </p:txBody>
      </p:sp>
      <p:sp>
        <p:nvSpPr>
          <p:cNvPr id="91" name="Google Shape;91;p13"/>
          <p:cNvSpPr/>
          <p:nvPr/>
        </p:nvSpPr>
        <p:spPr>
          <a:xfrm>
            <a:off x="270000" y="66202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2" name="Google Shape;92;p13"/>
          <p:cNvSpPr/>
          <p:nvPr/>
        </p:nvSpPr>
        <p:spPr>
          <a:xfrm>
            <a:off x="270000" y="66148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3" name="Google Shape;93;p13"/>
          <p:cNvSpPr txBox="1"/>
          <p:nvPr/>
        </p:nvSpPr>
        <p:spPr>
          <a:xfrm>
            <a:off x="270000" y="6852250"/>
            <a:ext cx="25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2</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3</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4</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5</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6</a:t>
            </a:r>
            <a:endParaRPr sz="900">
              <a:solidFill>
                <a:srgbClr val="434343"/>
              </a:solidFill>
              <a:latin typeface="Lexend"/>
              <a:ea typeface="Lexend"/>
              <a:cs typeface="Lexend"/>
              <a:sym typeface="Lexend"/>
            </a:endParaRPr>
          </a:p>
        </p:txBody>
      </p:sp>
      <p:sp>
        <p:nvSpPr>
          <p:cNvPr id="94" name="Google Shape;94;p13"/>
          <p:cNvSpPr txBox="1"/>
          <p:nvPr/>
        </p:nvSpPr>
        <p:spPr>
          <a:xfrm>
            <a:off x="270000" y="5291254"/>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Nombre de la certificación</a:t>
            </a:r>
            <a:endParaRPr sz="1000">
              <a:solidFill>
                <a:srgbClr val="666666"/>
              </a:solidFill>
              <a:latin typeface="Lexend SemiBold"/>
              <a:ea typeface="Lexend SemiBold"/>
              <a:cs typeface="Lexend SemiBold"/>
              <a:sym typeface="Lexend SemiBold"/>
            </a:endParaRPr>
          </a:p>
        </p:txBody>
      </p:sp>
      <p:sp>
        <p:nvSpPr>
          <p:cNvPr id="95" name="Google Shape;95;p13"/>
          <p:cNvSpPr txBox="1"/>
          <p:nvPr/>
        </p:nvSpPr>
        <p:spPr>
          <a:xfrm>
            <a:off x="270000" y="48506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Certificaciones</a:t>
            </a:r>
            <a:endParaRPr sz="1100">
              <a:latin typeface="Lexend SemiBold"/>
              <a:ea typeface="Lexend SemiBold"/>
              <a:cs typeface="Lexend SemiBold"/>
              <a:sym typeface="Lexend SemiBold"/>
            </a:endParaRPr>
          </a:p>
        </p:txBody>
      </p:sp>
      <p:sp>
        <p:nvSpPr>
          <p:cNvPr id="96" name="Google Shape;96;p13"/>
          <p:cNvSpPr txBox="1"/>
          <p:nvPr/>
        </p:nvSpPr>
        <p:spPr>
          <a:xfrm>
            <a:off x="270000" y="5460454"/>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Escuela  •  2017</a:t>
            </a:r>
            <a:endParaRPr sz="900">
              <a:solidFill>
                <a:srgbClr val="666666"/>
              </a:solidFill>
              <a:latin typeface="Lexend"/>
              <a:ea typeface="Lexend"/>
              <a:cs typeface="Lexend"/>
              <a:sym typeface="Lexend"/>
            </a:endParaRPr>
          </a:p>
        </p:txBody>
      </p:sp>
      <p:sp>
        <p:nvSpPr>
          <p:cNvPr id="97" name="Google Shape;97;p13"/>
          <p:cNvSpPr/>
          <p:nvPr/>
        </p:nvSpPr>
        <p:spPr>
          <a:xfrm>
            <a:off x="270000" y="507775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8" name="Google Shape;98;p13"/>
          <p:cNvSpPr/>
          <p:nvPr/>
        </p:nvSpPr>
        <p:spPr>
          <a:xfrm>
            <a:off x="270000" y="507235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9" name="Google Shape;99;p13"/>
          <p:cNvSpPr txBox="1"/>
          <p:nvPr/>
        </p:nvSpPr>
        <p:spPr>
          <a:xfrm>
            <a:off x="270000" y="5781705"/>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100" name="Google Shape;100;p13"/>
          <p:cNvSpPr txBox="1"/>
          <p:nvPr/>
        </p:nvSpPr>
        <p:spPr>
          <a:xfrm>
            <a:off x="270000" y="5950905"/>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101" name="Google Shape;101;p13"/>
          <p:cNvSpPr txBox="1"/>
          <p:nvPr/>
        </p:nvSpPr>
        <p:spPr>
          <a:xfrm>
            <a:off x="270000" y="91929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Referencias</a:t>
            </a:r>
            <a:endParaRPr sz="1100">
              <a:latin typeface="Lexend SemiBold"/>
              <a:ea typeface="Lexend SemiBold"/>
              <a:cs typeface="Lexend SemiBold"/>
              <a:sym typeface="Lexend SemiBold"/>
            </a:endParaRPr>
          </a:p>
        </p:txBody>
      </p:sp>
      <p:sp>
        <p:nvSpPr>
          <p:cNvPr id="102" name="Google Shape;102;p13"/>
          <p:cNvSpPr/>
          <p:nvPr/>
        </p:nvSpPr>
        <p:spPr>
          <a:xfrm>
            <a:off x="270000" y="9420025"/>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270000" y="9414625"/>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270001" y="96336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25282D"/>
                </a:solidFill>
                <a:latin typeface="Lexend SemiBold"/>
                <a:ea typeface="Lexend SemiBold"/>
                <a:cs typeface="Lexend SemiBold"/>
                <a:sym typeface="Lexend SemiBold"/>
              </a:rPr>
              <a:t>Jane Johnson</a:t>
            </a:r>
            <a:endParaRPr sz="1000">
              <a:solidFill>
                <a:srgbClr val="25282D"/>
              </a:solidFill>
              <a:latin typeface="Lexend SemiBold"/>
              <a:ea typeface="Lexend SemiBold"/>
              <a:cs typeface="Lexend SemiBold"/>
              <a:sym typeface="Lexend SemiBold"/>
            </a:endParaRPr>
          </a:p>
        </p:txBody>
      </p:sp>
      <p:sp>
        <p:nvSpPr>
          <p:cNvPr id="105" name="Google Shape;105;p13"/>
          <p:cNvSpPr txBox="1"/>
          <p:nvPr/>
        </p:nvSpPr>
        <p:spPr>
          <a:xfrm>
            <a:off x="270001" y="10029050"/>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E: janesmith@activacv.com</a:t>
            </a:r>
            <a:endParaRPr sz="800">
              <a:solidFill>
                <a:srgbClr val="434343"/>
              </a:solidFill>
              <a:latin typeface="Lexend"/>
              <a:ea typeface="Lexend"/>
              <a:cs typeface="Lexend"/>
              <a:sym typeface="Lexend"/>
            </a:endParaRPr>
          </a:p>
        </p:txBody>
      </p:sp>
      <p:sp>
        <p:nvSpPr>
          <p:cNvPr id="106" name="Google Shape;106;p13"/>
          <p:cNvSpPr txBox="1"/>
          <p:nvPr/>
        </p:nvSpPr>
        <p:spPr>
          <a:xfrm>
            <a:off x="270001" y="10185125"/>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T: +34 XXX XXX XXXX</a:t>
            </a:r>
            <a:endParaRPr sz="800">
              <a:solidFill>
                <a:srgbClr val="434343"/>
              </a:solidFill>
              <a:latin typeface="Lexend"/>
              <a:ea typeface="Lexend"/>
              <a:cs typeface="Lexend"/>
              <a:sym typeface="Lexend"/>
            </a:endParaRPr>
          </a:p>
        </p:txBody>
      </p:sp>
      <p:sp>
        <p:nvSpPr>
          <p:cNvPr id="107" name="Google Shape;107;p13"/>
          <p:cNvSpPr txBox="1"/>
          <p:nvPr/>
        </p:nvSpPr>
        <p:spPr>
          <a:xfrm>
            <a:off x="270000" y="8148163"/>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Idiomas</a:t>
            </a:r>
            <a:endParaRPr sz="1100">
              <a:latin typeface="Lexend SemiBold"/>
              <a:ea typeface="Lexend SemiBold"/>
              <a:cs typeface="Lexend SemiBold"/>
              <a:sym typeface="Lexend SemiBold"/>
            </a:endParaRPr>
          </a:p>
        </p:txBody>
      </p:sp>
      <p:sp>
        <p:nvSpPr>
          <p:cNvPr id="108" name="Google Shape;108;p13"/>
          <p:cNvSpPr/>
          <p:nvPr/>
        </p:nvSpPr>
        <p:spPr>
          <a:xfrm>
            <a:off x="270000" y="8375263"/>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9" name="Google Shape;109;p13"/>
          <p:cNvSpPr/>
          <p:nvPr/>
        </p:nvSpPr>
        <p:spPr>
          <a:xfrm>
            <a:off x="270000" y="8369863"/>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txBox="1"/>
          <p:nvPr/>
        </p:nvSpPr>
        <p:spPr>
          <a:xfrm>
            <a:off x="270000" y="8607325"/>
            <a:ext cx="25200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2</a:t>
            </a:r>
            <a:endParaRPr sz="900">
              <a:solidFill>
                <a:srgbClr val="434343"/>
              </a:solidFill>
              <a:latin typeface="Lexend"/>
              <a:ea typeface="Lexend"/>
              <a:cs typeface="Lexend"/>
              <a:sym typeface="Lexend"/>
            </a:endParaRPr>
          </a:p>
        </p:txBody>
      </p:sp>
      <p:sp>
        <p:nvSpPr>
          <p:cNvPr id="111" name="Google Shape;111;p13"/>
          <p:cNvSpPr txBox="1"/>
          <p:nvPr/>
        </p:nvSpPr>
        <p:spPr>
          <a:xfrm>
            <a:off x="5061600" y="476100"/>
            <a:ext cx="20169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D:</a:t>
            </a:r>
            <a:r>
              <a:rPr lang="es" sz="1000">
                <a:latin typeface="Lexend"/>
                <a:ea typeface="Lexend"/>
                <a:cs typeface="Lexend"/>
                <a:sym typeface="Lexend"/>
              </a:rPr>
              <a:t> Ciudad, CP 00000</a:t>
            </a:r>
            <a:endParaRPr sz="1000">
              <a:latin typeface="Lexend"/>
              <a:ea typeface="Lexend"/>
              <a:cs typeface="Lexend"/>
              <a:sym typeface="Lexend"/>
            </a:endParaRPr>
          </a:p>
          <a:p>
            <a:pPr indent="0" lvl="0" marL="0" rtl="0" algn="l">
              <a:lnSpc>
                <a:spcPct val="150000"/>
              </a:lnSpc>
              <a:spcBef>
                <a:spcPts val="0"/>
              </a:spcBef>
              <a:spcAft>
                <a:spcPts val="0"/>
              </a:spcAft>
              <a:buClr>
                <a:srgbClr val="000000"/>
              </a:buClr>
              <a:buSzPts val="1100"/>
              <a:buFont typeface="Arial"/>
              <a:buNone/>
            </a:pPr>
            <a:r>
              <a:rPr b="1" lang="es" sz="1000">
                <a:latin typeface="Lexend"/>
                <a:ea typeface="Lexend"/>
                <a:cs typeface="Lexend"/>
                <a:sym typeface="Lexend"/>
              </a:rPr>
              <a:t>L:</a:t>
            </a:r>
            <a:r>
              <a:rPr lang="es" sz="1000">
                <a:latin typeface="Lexend"/>
                <a:ea typeface="Lexend"/>
                <a:cs typeface="Lexend"/>
                <a:sym typeface="Lexend"/>
              </a:rPr>
              <a:t> linkedin.com/in/lorenasanz</a:t>
            </a:r>
            <a:endParaRPr sz="1000">
              <a:latin typeface="Lexend"/>
              <a:ea typeface="Lexend"/>
              <a:cs typeface="Lexend"/>
              <a:sym typeface="Lexend"/>
            </a:endParaRPr>
          </a:p>
        </p:txBody>
      </p:sp>
      <p:sp>
        <p:nvSpPr>
          <p:cNvPr id="112" name="Google Shape;112;p13"/>
          <p:cNvSpPr txBox="1"/>
          <p:nvPr/>
        </p:nvSpPr>
        <p:spPr>
          <a:xfrm>
            <a:off x="3330000" y="476100"/>
            <a:ext cx="15264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T: </a:t>
            </a:r>
            <a:r>
              <a:rPr lang="es" sz="1000">
                <a:latin typeface="Lexend"/>
                <a:ea typeface="Lexend"/>
                <a:cs typeface="Lexend"/>
                <a:sym typeface="Lexend"/>
              </a:rPr>
              <a:t> +34 123 456 789</a:t>
            </a:r>
            <a:endParaRPr sz="1000">
              <a:latin typeface="Lexend"/>
              <a:ea typeface="Lexend"/>
              <a:cs typeface="Lexend"/>
              <a:sym typeface="Lexend"/>
            </a:endParaRPr>
          </a:p>
          <a:p>
            <a:pPr indent="0" lvl="0" marL="0" rtl="0" algn="l">
              <a:lnSpc>
                <a:spcPct val="150000"/>
              </a:lnSpc>
              <a:spcBef>
                <a:spcPts val="0"/>
              </a:spcBef>
              <a:spcAft>
                <a:spcPts val="0"/>
              </a:spcAft>
              <a:buNone/>
            </a:pPr>
            <a:r>
              <a:rPr b="1" lang="es" sz="1000">
                <a:latin typeface="Lexend"/>
                <a:ea typeface="Lexend"/>
                <a:cs typeface="Lexend"/>
                <a:sym typeface="Lexend"/>
              </a:rPr>
              <a:t>E:</a:t>
            </a:r>
            <a:r>
              <a:rPr lang="es" sz="1000">
                <a:latin typeface="Lexend"/>
                <a:ea typeface="Lexend"/>
                <a:cs typeface="Lexend"/>
                <a:sym typeface="Lexend"/>
              </a:rPr>
              <a:t> email@email.com</a:t>
            </a:r>
            <a:endParaRPr sz="1000">
              <a:latin typeface="Lexend"/>
              <a:ea typeface="Lexend"/>
              <a:cs typeface="Lexend"/>
              <a:sym typeface="Lexend"/>
            </a:endParaRPr>
          </a:p>
        </p:txBody>
      </p:sp>
      <p:sp>
        <p:nvSpPr>
          <p:cNvPr id="113" name="Google Shape;113;p13"/>
          <p:cNvSpPr/>
          <p:nvPr/>
        </p:nvSpPr>
        <p:spPr>
          <a:xfrm>
            <a:off x="892500" y="1202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4" name="Google Shape;114;p13"/>
          <p:cNvSpPr/>
          <p:nvPr/>
        </p:nvSpPr>
        <p:spPr>
          <a:xfrm>
            <a:off x="892375" y="3011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5" name="Google Shape;115;p13"/>
          <p:cNvSpPr/>
          <p:nvPr/>
        </p:nvSpPr>
        <p:spPr>
          <a:xfrm>
            <a:off x="270000" y="1442650"/>
            <a:ext cx="1350000" cy="135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16" name="Google Shape;116;p13"/>
          <p:cNvPicPr preferRelativeResize="0"/>
          <p:nvPr/>
        </p:nvPicPr>
        <p:blipFill rotWithShape="1">
          <a:blip r:embed="rId3">
            <a:alphaModFix/>
          </a:blip>
          <a:srcRect b="0" l="0" r="0" t="0"/>
          <a:stretch/>
        </p:blipFill>
        <p:spPr>
          <a:xfrm>
            <a:off x="351375" y="1520400"/>
            <a:ext cx="1200000" cy="1200000"/>
          </a:xfrm>
          <a:prstGeom prst="roundRect">
            <a:avLst>
              <a:gd fmla="val 0" name="adj"/>
            </a:avLst>
          </a:prstGeom>
          <a:noFill/>
          <a:ln>
            <a:noFill/>
          </a:ln>
        </p:spPr>
      </p:pic>
      <p:sp>
        <p:nvSpPr>
          <p:cNvPr id="117" name="Google Shape;117;p13"/>
          <p:cNvSpPr/>
          <p:nvPr/>
        </p:nvSpPr>
        <p:spPr>
          <a:xfrm>
            <a:off x="878775" y="14428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8" name="Google Shape;118;p13"/>
          <p:cNvSpPr/>
          <p:nvPr/>
        </p:nvSpPr>
        <p:spPr>
          <a:xfrm>
            <a:off x="878700" y="27710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9" name="Google Shape;119;p13"/>
          <p:cNvSpPr/>
          <p:nvPr/>
        </p:nvSpPr>
        <p:spPr>
          <a:xfrm>
            <a:off x="1620675" y="1442650"/>
            <a:ext cx="21600" cy="135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0" name="Google Shape;120;p13"/>
          <p:cNvSpPr/>
          <p:nvPr/>
        </p:nvSpPr>
        <p:spPr>
          <a:xfrm>
            <a:off x="878775" y="1202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1" name="Google Shape;121;p13"/>
          <p:cNvSpPr txBox="1"/>
          <p:nvPr/>
        </p:nvSpPr>
        <p:spPr>
          <a:xfrm>
            <a:off x="270000" y="979865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Lexend"/>
                <a:ea typeface="Lexend"/>
                <a:cs typeface="Lexend"/>
                <a:sym typeface="Lexend"/>
              </a:rPr>
              <a:t>Creative Director  •  ABC Design Agency</a:t>
            </a:r>
            <a:endParaRPr sz="900">
              <a:solidFill>
                <a:srgbClr val="666666"/>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