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Lexend SemiBold"/>
      <p:regular r:id="rId7"/>
      <p:bold r:id="rId8"/>
    </p:embeddedFont>
    <p:embeddedFont>
      <p:font typeface="Lexend Light"/>
      <p:regular r:id="rId9"/>
      <p:bold r:id="rId10"/>
    </p:embeddedFont>
    <p:embeddedFont>
      <p:font typeface="Lexend"/>
      <p:regular r:id="rId11"/>
      <p:bold r:id="rId12"/>
    </p:embeddedFont>
    <p:embeddedFont>
      <p:font typeface="Open Sans"/>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exend-regular.fntdata"/><Relationship Id="rId10" Type="http://schemas.openxmlformats.org/officeDocument/2006/relationships/font" Target="fonts/LexendLight-bold.fntdata"/><Relationship Id="rId13" Type="http://schemas.openxmlformats.org/officeDocument/2006/relationships/font" Target="fonts/OpenSans-regular.fntdata"/><Relationship Id="rId12" Type="http://schemas.openxmlformats.org/officeDocument/2006/relationships/font" Target="fonts/Lexen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exendLight-regular.fntdata"/><Relationship Id="rId15" Type="http://schemas.openxmlformats.org/officeDocument/2006/relationships/font" Target="fonts/OpenSans-italic.fntdata"/><Relationship Id="rId14" Type="http://schemas.openxmlformats.org/officeDocument/2006/relationships/font" Target="fonts/OpenSans-bold.fntdata"/><Relationship Id="rId16"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LexendSemiBold-regular.fntdata"/><Relationship Id="rId8" Type="http://schemas.openxmlformats.org/officeDocument/2006/relationships/font" Target="fonts/Lexend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878775" y="2785338"/>
            <a:ext cx="21600" cy="2475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p:nvPr/>
        </p:nvSpPr>
        <p:spPr>
          <a:xfrm>
            <a:off x="3058725" y="-50"/>
            <a:ext cx="4501200" cy="10692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3049200" y="-50"/>
            <a:ext cx="21600" cy="1069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7" name="Google Shape;57;p13"/>
          <p:cNvSpPr/>
          <p:nvPr/>
        </p:nvSpPr>
        <p:spPr>
          <a:xfrm>
            <a:off x="892275" y="1206800"/>
            <a:ext cx="6667500" cy="1804500"/>
          </a:xfrm>
          <a:prstGeom prst="rect">
            <a:avLst/>
          </a:prstGeom>
          <a:solidFill>
            <a:srgbClr val="6A80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txBox="1"/>
          <p:nvPr/>
        </p:nvSpPr>
        <p:spPr>
          <a:xfrm>
            <a:off x="270000" y="406450"/>
            <a:ext cx="25200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800">
                <a:latin typeface="Lexend"/>
                <a:ea typeface="Lexend"/>
                <a:cs typeface="Lexend"/>
                <a:sym typeface="Lexend"/>
              </a:rPr>
              <a:t>Kenzō Smith</a:t>
            </a:r>
            <a:endParaRPr sz="1800">
              <a:latin typeface="Lexend"/>
              <a:ea typeface="Lexend"/>
              <a:cs typeface="Lexend"/>
              <a:sym typeface="Lexend"/>
            </a:endParaRPr>
          </a:p>
        </p:txBody>
      </p:sp>
      <p:sp>
        <p:nvSpPr>
          <p:cNvPr id="59" name="Google Shape;59;p13"/>
          <p:cNvSpPr txBox="1"/>
          <p:nvPr/>
        </p:nvSpPr>
        <p:spPr>
          <a:xfrm>
            <a:off x="270000" y="766750"/>
            <a:ext cx="2520000" cy="2001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300">
                <a:latin typeface="Lexend Light"/>
                <a:ea typeface="Lexend Light"/>
                <a:cs typeface="Lexend Light"/>
                <a:sym typeface="Lexend Light"/>
              </a:rPr>
              <a:t>Ingeniero de caminos</a:t>
            </a:r>
            <a:endParaRPr sz="1300">
              <a:latin typeface="Lexend Light"/>
              <a:ea typeface="Lexend Light"/>
              <a:cs typeface="Lexend Light"/>
              <a:sym typeface="Lexend Light"/>
            </a:endParaRPr>
          </a:p>
        </p:txBody>
      </p:sp>
      <p:sp>
        <p:nvSpPr>
          <p:cNvPr id="60" name="Google Shape;60;p13"/>
          <p:cNvSpPr txBox="1"/>
          <p:nvPr/>
        </p:nvSpPr>
        <p:spPr>
          <a:xfrm>
            <a:off x="1901960" y="1988600"/>
            <a:ext cx="5388000" cy="67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FFFFFF"/>
                </a:solidFill>
                <a:latin typeface="Lexend"/>
                <a:ea typeface="Lexend"/>
                <a:cs typeface="Lexend"/>
                <a:sym typeface="Lexend"/>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900">
              <a:solidFill>
                <a:srgbClr val="FFFFFF"/>
              </a:solidFill>
              <a:latin typeface="Lexend"/>
              <a:ea typeface="Lexend"/>
              <a:cs typeface="Lexend"/>
              <a:sym typeface="Lexend"/>
            </a:endParaRPr>
          </a:p>
        </p:txBody>
      </p:sp>
      <p:sp>
        <p:nvSpPr>
          <p:cNvPr id="61" name="Google Shape;61;p13"/>
          <p:cNvSpPr txBox="1"/>
          <p:nvPr/>
        </p:nvSpPr>
        <p:spPr>
          <a:xfrm>
            <a:off x="1901960" y="1548000"/>
            <a:ext cx="23901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solidFill>
                  <a:srgbClr val="FFFFFF"/>
                </a:solidFill>
                <a:latin typeface="Lexend SemiBold"/>
                <a:ea typeface="Lexend SemiBold"/>
                <a:cs typeface="Lexend SemiBold"/>
                <a:sym typeface="Lexend SemiBold"/>
              </a:rPr>
              <a:t>Perfil Profesional</a:t>
            </a:r>
            <a:endParaRPr sz="1100">
              <a:solidFill>
                <a:srgbClr val="FFFFFF"/>
              </a:solidFill>
              <a:latin typeface="Lexend SemiBold"/>
              <a:ea typeface="Lexend SemiBold"/>
              <a:cs typeface="Lexend SemiBold"/>
              <a:sym typeface="Lexend SemiBold"/>
            </a:endParaRPr>
          </a:p>
        </p:txBody>
      </p:sp>
      <p:sp>
        <p:nvSpPr>
          <p:cNvPr id="62" name="Google Shape;62;p13"/>
          <p:cNvSpPr/>
          <p:nvPr/>
        </p:nvSpPr>
        <p:spPr>
          <a:xfrm>
            <a:off x="1895113" y="1773300"/>
            <a:ext cx="5394900" cy="10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3" name="Google Shape;63;p13"/>
          <p:cNvSpPr/>
          <p:nvPr/>
        </p:nvSpPr>
        <p:spPr>
          <a:xfrm>
            <a:off x="1894525" y="1769700"/>
            <a:ext cx="270000" cy="18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4" name="Google Shape;64;p13"/>
          <p:cNvSpPr txBox="1"/>
          <p:nvPr/>
        </p:nvSpPr>
        <p:spPr>
          <a:xfrm>
            <a:off x="3322650" y="3376800"/>
            <a:ext cx="17547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Experiencia profesional</a:t>
            </a:r>
            <a:endParaRPr sz="1100">
              <a:latin typeface="Lexend SemiBold"/>
              <a:ea typeface="Lexend SemiBold"/>
              <a:cs typeface="Lexend SemiBold"/>
              <a:sym typeface="Lexend SemiBold"/>
            </a:endParaRPr>
          </a:p>
        </p:txBody>
      </p:sp>
      <p:sp>
        <p:nvSpPr>
          <p:cNvPr id="65" name="Google Shape;65;p13"/>
          <p:cNvSpPr/>
          <p:nvPr/>
        </p:nvSpPr>
        <p:spPr>
          <a:xfrm>
            <a:off x="3330000" y="3603900"/>
            <a:ext cx="39597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6" name="Google Shape;66;p13"/>
          <p:cNvSpPr/>
          <p:nvPr/>
        </p:nvSpPr>
        <p:spPr>
          <a:xfrm>
            <a:off x="3330000" y="35985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7" name="Google Shape;67;p13"/>
          <p:cNvSpPr txBox="1"/>
          <p:nvPr/>
        </p:nvSpPr>
        <p:spPr>
          <a:xfrm>
            <a:off x="3559950" y="4266000"/>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68" name="Google Shape;68;p13"/>
          <p:cNvSpPr txBox="1"/>
          <p:nvPr/>
        </p:nvSpPr>
        <p:spPr>
          <a:xfrm>
            <a:off x="3559950" y="3996000"/>
            <a:ext cx="18201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69" name="Google Shape;69;p13"/>
          <p:cNvSpPr txBox="1"/>
          <p:nvPr/>
        </p:nvSpPr>
        <p:spPr>
          <a:xfrm>
            <a:off x="3559950" y="381600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0" name="Google Shape;70;p13"/>
          <p:cNvSpPr/>
          <p:nvPr/>
        </p:nvSpPr>
        <p:spPr>
          <a:xfrm>
            <a:off x="6498925" y="3918600"/>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1" name="Google Shape;71;p13"/>
          <p:cNvSpPr txBox="1"/>
          <p:nvPr/>
        </p:nvSpPr>
        <p:spPr>
          <a:xfrm>
            <a:off x="3559950" y="6101675"/>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72" name="Google Shape;72;p13"/>
          <p:cNvSpPr txBox="1"/>
          <p:nvPr/>
        </p:nvSpPr>
        <p:spPr>
          <a:xfrm>
            <a:off x="3559950" y="5831675"/>
            <a:ext cx="2188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73" name="Google Shape;73;p13"/>
          <p:cNvSpPr txBox="1"/>
          <p:nvPr/>
        </p:nvSpPr>
        <p:spPr>
          <a:xfrm>
            <a:off x="3559950" y="5651675"/>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4" name="Google Shape;74;p13"/>
          <p:cNvSpPr/>
          <p:nvPr/>
        </p:nvSpPr>
        <p:spPr>
          <a:xfrm>
            <a:off x="6498925" y="5754275"/>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5" name="Google Shape;75;p13"/>
          <p:cNvSpPr txBox="1"/>
          <p:nvPr/>
        </p:nvSpPr>
        <p:spPr>
          <a:xfrm>
            <a:off x="3559950" y="7937350"/>
            <a:ext cx="3453300" cy="10389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666666"/>
                </a:solidFill>
                <a:latin typeface="Lexend"/>
                <a:ea typeface="Lexend"/>
                <a:cs typeface="Lexend"/>
                <a:sym typeface="Lexend"/>
              </a:rPr>
              <a:t>Describe brevemente el puesto Lorem ipsum dolor sit amet, consectetur adipiscing elit. Morbi eu maximus dolor, vel pulvinar nulla. Etiam urna massa. </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Lorem ipsum dolor sit amet, consectetur adipiscing elit.</a:t>
            </a:r>
            <a:endParaRPr sz="900">
              <a:solidFill>
                <a:srgbClr val="666666"/>
              </a:solidFill>
              <a:latin typeface="Lexend"/>
              <a:ea typeface="Lexend"/>
              <a:cs typeface="Lexend"/>
              <a:sym typeface="Lexend"/>
            </a:endParaRPr>
          </a:p>
          <a:p>
            <a:pPr indent="-201150" lvl="0" marL="198000" rtl="0" algn="just">
              <a:lnSpc>
                <a:spcPct val="130000"/>
              </a:lnSpc>
              <a:spcBef>
                <a:spcPts val="0"/>
              </a:spcBef>
              <a:spcAft>
                <a:spcPts val="0"/>
              </a:spcAft>
              <a:buClr>
                <a:srgbClr val="666666"/>
              </a:buClr>
              <a:buSzPts val="900"/>
              <a:buFont typeface="Lexend"/>
              <a:buChar char="●"/>
            </a:pPr>
            <a:r>
              <a:rPr lang="es" sz="900">
                <a:solidFill>
                  <a:srgbClr val="666666"/>
                </a:solidFill>
                <a:latin typeface="Lexend"/>
                <a:ea typeface="Lexend"/>
                <a:cs typeface="Lexend"/>
                <a:sym typeface="Lexend"/>
              </a:rPr>
              <a:t>Quisque nisl diam, ultrices non quam eu rutrum ultricies.</a:t>
            </a:r>
            <a:endParaRPr sz="900">
              <a:solidFill>
                <a:srgbClr val="666666"/>
              </a:solidFill>
              <a:latin typeface="Lexend"/>
              <a:ea typeface="Lexend"/>
              <a:cs typeface="Lexend"/>
              <a:sym typeface="Lexend"/>
            </a:endParaRPr>
          </a:p>
        </p:txBody>
      </p:sp>
      <p:sp>
        <p:nvSpPr>
          <p:cNvPr id="76" name="Google Shape;76;p13"/>
          <p:cNvSpPr txBox="1"/>
          <p:nvPr/>
        </p:nvSpPr>
        <p:spPr>
          <a:xfrm>
            <a:off x="3559950" y="7667350"/>
            <a:ext cx="2459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de la empresa</a:t>
            </a:r>
            <a:endParaRPr sz="900">
              <a:solidFill>
                <a:srgbClr val="666666"/>
              </a:solidFill>
              <a:latin typeface="Lexend"/>
              <a:ea typeface="Lexend"/>
              <a:cs typeface="Lexend"/>
              <a:sym typeface="Lexend"/>
            </a:endParaRPr>
          </a:p>
        </p:txBody>
      </p:sp>
      <p:sp>
        <p:nvSpPr>
          <p:cNvPr id="77" name="Google Shape;77;p13"/>
          <p:cNvSpPr txBox="1"/>
          <p:nvPr/>
        </p:nvSpPr>
        <p:spPr>
          <a:xfrm>
            <a:off x="3559950" y="7487350"/>
            <a:ext cx="116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Puesto de trabajo</a:t>
            </a:r>
            <a:endParaRPr sz="1000">
              <a:solidFill>
                <a:srgbClr val="666666"/>
              </a:solidFill>
              <a:latin typeface="Lexend SemiBold"/>
              <a:ea typeface="Lexend SemiBold"/>
              <a:cs typeface="Lexend SemiBold"/>
              <a:sym typeface="Lexend SemiBold"/>
            </a:endParaRPr>
          </a:p>
        </p:txBody>
      </p:sp>
      <p:sp>
        <p:nvSpPr>
          <p:cNvPr id="78" name="Google Shape;78;p13"/>
          <p:cNvSpPr/>
          <p:nvPr/>
        </p:nvSpPr>
        <p:spPr>
          <a:xfrm>
            <a:off x="6498925" y="7589950"/>
            <a:ext cx="820800" cy="216000"/>
          </a:xfrm>
          <a:prstGeom prst="roundRect">
            <a:avLst>
              <a:gd fmla="val 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900">
                <a:solidFill>
                  <a:srgbClr val="666666"/>
                </a:solidFill>
                <a:latin typeface="Lexend"/>
                <a:ea typeface="Lexend"/>
                <a:cs typeface="Lexend"/>
                <a:sym typeface="Lexend"/>
              </a:rPr>
              <a:t>2017-2018</a:t>
            </a:r>
            <a:endParaRPr sz="900">
              <a:solidFill>
                <a:srgbClr val="666666"/>
              </a:solidFill>
              <a:latin typeface="Lexend"/>
              <a:ea typeface="Lexend"/>
              <a:cs typeface="Lexend"/>
              <a:sym typeface="Lexend"/>
            </a:endParaRPr>
          </a:p>
        </p:txBody>
      </p:sp>
      <p:sp>
        <p:nvSpPr>
          <p:cNvPr id="79" name="Google Shape;79;p13"/>
          <p:cNvSpPr/>
          <p:nvPr/>
        </p:nvSpPr>
        <p:spPr>
          <a:xfrm>
            <a:off x="3324450" y="3873400"/>
            <a:ext cx="10800" cy="3716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0" name="Google Shape;80;p13"/>
          <p:cNvSpPr/>
          <p:nvPr/>
        </p:nvSpPr>
        <p:spPr>
          <a:xfrm>
            <a:off x="3289950" y="38734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1" name="Google Shape;81;p13"/>
          <p:cNvSpPr/>
          <p:nvPr/>
        </p:nvSpPr>
        <p:spPr>
          <a:xfrm>
            <a:off x="3289950" y="5686325"/>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2" name="Google Shape;82;p13"/>
          <p:cNvSpPr/>
          <p:nvPr/>
        </p:nvSpPr>
        <p:spPr>
          <a:xfrm>
            <a:off x="3289950" y="7522000"/>
            <a:ext cx="84600" cy="846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3" name="Google Shape;83;p13"/>
          <p:cNvSpPr txBox="1"/>
          <p:nvPr/>
        </p:nvSpPr>
        <p:spPr>
          <a:xfrm>
            <a:off x="270000" y="3817400"/>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84" name="Google Shape;84;p13"/>
          <p:cNvSpPr txBox="1"/>
          <p:nvPr/>
        </p:nvSpPr>
        <p:spPr>
          <a:xfrm>
            <a:off x="270000" y="33768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Formación</a:t>
            </a:r>
            <a:endParaRPr sz="1100">
              <a:latin typeface="Lexend SemiBold"/>
              <a:ea typeface="Lexend SemiBold"/>
              <a:cs typeface="Lexend SemiBold"/>
              <a:sym typeface="Lexend SemiBold"/>
            </a:endParaRPr>
          </a:p>
        </p:txBody>
      </p:sp>
      <p:sp>
        <p:nvSpPr>
          <p:cNvPr id="85" name="Google Shape;85;p13"/>
          <p:cNvSpPr txBox="1"/>
          <p:nvPr/>
        </p:nvSpPr>
        <p:spPr>
          <a:xfrm>
            <a:off x="270000" y="3986600"/>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86" name="Google Shape;86;p13"/>
          <p:cNvSpPr/>
          <p:nvPr/>
        </p:nvSpPr>
        <p:spPr>
          <a:xfrm>
            <a:off x="270000" y="360390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7" name="Google Shape;87;p13"/>
          <p:cNvSpPr/>
          <p:nvPr/>
        </p:nvSpPr>
        <p:spPr>
          <a:xfrm>
            <a:off x="270000" y="35985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8" name="Google Shape;88;p13"/>
          <p:cNvSpPr txBox="1"/>
          <p:nvPr/>
        </p:nvSpPr>
        <p:spPr>
          <a:xfrm>
            <a:off x="270000" y="4307851"/>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89" name="Google Shape;89;p13"/>
          <p:cNvSpPr txBox="1"/>
          <p:nvPr/>
        </p:nvSpPr>
        <p:spPr>
          <a:xfrm>
            <a:off x="270000" y="4477052"/>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90" name="Google Shape;90;p13"/>
          <p:cNvSpPr txBox="1"/>
          <p:nvPr/>
        </p:nvSpPr>
        <p:spPr>
          <a:xfrm>
            <a:off x="270000" y="639310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Habilidades</a:t>
            </a:r>
            <a:endParaRPr sz="1100">
              <a:latin typeface="Lexend SemiBold"/>
              <a:ea typeface="Lexend SemiBold"/>
              <a:cs typeface="Lexend SemiBold"/>
              <a:sym typeface="Lexend SemiBold"/>
            </a:endParaRPr>
          </a:p>
        </p:txBody>
      </p:sp>
      <p:sp>
        <p:nvSpPr>
          <p:cNvPr id="91" name="Google Shape;91;p13"/>
          <p:cNvSpPr/>
          <p:nvPr/>
        </p:nvSpPr>
        <p:spPr>
          <a:xfrm>
            <a:off x="270000" y="662020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2" name="Google Shape;92;p13"/>
          <p:cNvSpPr/>
          <p:nvPr/>
        </p:nvSpPr>
        <p:spPr>
          <a:xfrm>
            <a:off x="270000" y="661480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3" name="Google Shape;93;p13"/>
          <p:cNvSpPr txBox="1"/>
          <p:nvPr/>
        </p:nvSpPr>
        <p:spPr>
          <a:xfrm>
            <a:off x="270000" y="6852250"/>
            <a:ext cx="2520000" cy="103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1</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2</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3</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4</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5</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Habilidad 6</a:t>
            </a:r>
            <a:endParaRPr sz="900">
              <a:solidFill>
                <a:srgbClr val="434343"/>
              </a:solidFill>
              <a:latin typeface="Lexend"/>
              <a:ea typeface="Lexend"/>
              <a:cs typeface="Lexend"/>
              <a:sym typeface="Lexend"/>
            </a:endParaRPr>
          </a:p>
        </p:txBody>
      </p:sp>
      <p:sp>
        <p:nvSpPr>
          <p:cNvPr id="94" name="Google Shape;94;p13"/>
          <p:cNvSpPr txBox="1"/>
          <p:nvPr/>
        </p:nvSpPr>
        <p:spPr>
          <a:xfrm>
            <a:off x="270000" y="5291254"/>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Nombre de la certificación</a:t>
            </a:r>
            <a:endParaRPr sz="1000">
              <a:solidFill>
                <a:srgbClr val="666666"/>
              </a:solidFill>
              <a:latin typeface="Lexend SemiBold"/>
              <a:ea typeface="Lexend SemiBold"/>
              <a:cs typeface="Lexend SemiBold"/>
              <a:sym typeface="Lexend SemiBold"/>
            </a:endParaRPr>
          </a:p>
        </p:txBody>
      </p:sp>
      <p:sp>
        <p:nvSpPr>
          <p:cNvPr id="95" name="Google Shape;95;p13"/>
          <p:cNvSpPr txBox="1"/>
          <p:nvPr/>
        </p:nvSpPr>
        <p:spPr>
          <a:xfrm>
            <a:off x="270000" y="4850650"/>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Certificaciones</a:t>
            </a:r>
            <a:endParaRPr sz="1100">
              <a:latin typeface="Lexend SemiBold"/>
              <a:ea typeface="Lexend SemiBold"/>
              <a:cs typeface="Lexend SemiBold"/>
              <a:sym typeface="Lexend SemiBold"/>
            </a:endParaRPr>
          </a:p>
        </p:txBody>
      </p:sp>
      <p:sp>
        <p:nvSpPr>
          <p:cNvPr id="96" name="Google Shape;96;p13"/>
          <p:cNvSpPr txBox="1"/>
          <p:nvPr/>
        </p:nvSpPr>
        <p:spPr>
          <a:xfrm>
            <a:off x="270000" y="5460454"/>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Escuela  •  2017</a:t>
            </a:r>
            <a:endParaRPr sz="900">
              <a:solidFill>
                <a:srgbClr val="666666"/>
              </a:solidFill>
              <a:latin typeface="Lexend"/>
              <a:ea typeface="Lexend"/>
              <a:cs typeface="Lexend"/>
              <a:sym typeface="Lexend"/>
            </a:endParaRPr>
          </a:p>
        </p:txBody>
      </p:sp>
      <p:sp>
        <p:nvSpPr>
          <p:cNvPr id="97" name="Google Shape;97;p13"/>
          <p:cNvSpPr/>
          <p:nvPr/>
        </p:nvSpPr>
        <p:spPr>
          <a:xfrm>
            <a:off x="270000" y="5077750"/>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8" name="Google Shape;98;p13"/>
          <p:cNvSpPr/>
          <p:nvPr/>
        </p:nvSpPr>
        <p:spPr>
          <a:xfrm>
            <a:off x="270000" y="5072350"/>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9" name="Google Shape;99;p13"/>
          <p:cNvSpPr txBox="1"/>
          <p:nvPr/>
        </p:nvSpPr>
        <p:spPr>
          <a:xfrm>
            <a:off x="270000" y="5781705"/>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Lexend SemiBold"/>
                <a:ea typeface="Lexend SemiBold"/>
                <a:cs typeface="Lexend SemiBold"/>
                <a:sym typeface="Lexend SemiBold"/>
              </a:rPr>
              <a:t>Titulación académica</a:t>
            </a:r>
            <a:endParaRPr sz="1000">
              <a:solidFill>
                <a:srgbClr val="666666"/>
              </a:solidFill>
              <a:latin typeface="Lexend SemiBold"/>
              <a:ea typeface="Lexend SemiBold"/>
              <a:cs typeface="Lexend SemiBold"/>
              <a:sym typeface="Lexend SemiBold"/>
            </a:endParaRPr>
          </a:p>
        </p:txBody>
      </p:sp>
      <p:sp>
        <p:nvSpPr>
          <p:cNvPr id="100" name="Google Shape;100;p13"/>
          <p:cNvSpPr txBox="1"/>
          <p:nvPr/>
        </p:nvSpPr>
        <p:spPr>
          <a:xfrm>
            <a:off x="270000" y="5950905"/>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Lexend"/>
                <a:ea typeface="Lexend"/>
                <a:cs typeface="Lexend"/>
                <a:sym typeface="Lexend"/>
              </a:rPr>
              <a:t>Nombre Universidad  •  2017</a:t>
            </a:r>
            <a:endParaRPr sz="900">
              <a:solidFill>
                <a:srgbClr val="666666"/>
              </a:solidFill>
              <a:latin typeface="Lexend"/>
              <a:ea typeface="Lexend"/>
              <a:cs typeface="Lexend"/>
              <a:sym typeface="Lexend"/>
            </a:endParaRPr>
          </a:p>
        </p:txBody>
      </p:sp>
      <p:sp>
        <p:nvSpPr>
          <p:cNvPr id="101" name="Google Shape;101;p13"/>
          <p:cNvSpPr txBox="1"/>
          <p:nvPr/>
        </p:nvSpPr>
        <p:spPr>
          <a:xfrm>
            <a:off x="270000" y="9192925"/>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Referencias</a:t>
            </a:r>
            <a:endParaRPr sz="1100">
              <a:latin typeface="Lexend SemiBold"/>
              <a:ea typeface="Lexend SemiBold"/>
              <a:cs typeface="Lexend SemiBold"/>
              <a:sym typeface="Lexend SemiBold"/>
            </a:endParaRPr>
          </a:p>
        </p:txBody>
      </p:sp>
      <p:sp>
        <p:nvSpPr>
          <p:cNvPr id="102" name="Google Shape;102;p13"/>
          <p:cNvSpPr/>
          <p:nvPr/>
        </p:nvSpPr>
        <p:spPr>
          <a:xfrm>
            <a:off x="270000" y="9420025"/>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3" name="Google Shape;103;p13"/>
          <p:cNvSpPr/>
          <p:nvPr/>
        </p:nvSpPr>
        <p:spPr>
          <a:xfrm>
            <a:off x="270000" y="9414625"/>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4" name="Google Shape;104;p13"/>
          <p:cNvSpPr txBox="1"/>
          <p:nvPr/>
        </p:nvSpPr>
        <p:spPr>
          <a:xfrm>
            <a:off x="270001" y="9633600"/>
            <a:ext cx="252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25282D"/>
                </a:solidFill>
                <a:latin typeface="Lexend SemiBold"/>
                <a:ea typeface="Lexend SemiBold"/>
                <a:cs typeface="Lexend SemiBold"/>
                <a:sym typeface="Lexend SemiBold"/>
              </a:rPr>
              <a:t>Jane Johnson</a:t>
            </a:r>
            <a:endParaRPr sz="1000">
              <a:solidFill>
                <a:srgbClr val="25282D"/>
              </a:solidFill>
              <a:latin typeface="Lexend SemiBold"/>
              <a:ea typeface="Lexend SemiBold"/>
              <a:cs typeface="Lexend SemiBold"/>
              <a:sym typeface="Lexend SemiBold"/>
            </a:endParaRPr>
          </a:p>
        </p:txBody>
      </p:sp>
      <p:sp>
        <p:nvSpPr>
          <p:cNvPr id="105" name="Google Shape;105;p13"/>
          <p:cNvSpPr txBox="1"/>
          <p:nvPr/>
        </p:nvSpPr>
        <p:spPr>
          <a:xfrm>
            <a:off x="270000" y="9798650"/>
            <a:ext cx="25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Lexend"/>
                <a:ea typeface="Lexend"/>
                <a:cs typeface="Lexend"/>
                <a:sym typeface="Lexend"/>
              </a:rPr>
              <a:t>Creative Director  •  ABC Design Agency</a:t>
            </a:r>
            <a:endParaRPr sz="900">
              <a:solidFill>
                <a:srgbClr val="666666"/>
              </a:solidFill>
              <a:latin typeface="Lexend"/>
              <a:ea typeface="Lexend"/>
              <a:cs typeface="Lexend"/>
              <a:sym typeface="Lexend"/>
            </a:endParaRPr>
          </a:p>
        </p:txBody>
      </p:sp>
      <p:sp>
        <p:nvSpPr>
          <p:cNvPr id="106" name="Google Shape;106;p13"/>
          <p:cNvSpPr txBox="1"/>
          <p:nvPr/>
        </p:nvSpPr>
        <p:spPr>
          <a:xfrm>
            <a:off x="270001" y="10029050"/>
            <a:ext cx="25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Lexend"/>
                <a:ea typeface="Lexend"/>
                <a:cs typeface="Lexend"/>
                <a:sym typeface="Lexend"/>
              </a:rPr>
              <a:t>E: janesmith@activacv.com</a:t>
            </a:r>
            <a:endParaRPr sz="800">
              <a:solidFill>
                <a:srgbClr val="434343"/>
              </a:solidFill>
              <a:latin typeface="Lexend"/>
              <a:ea typeface="Lexend"/>
              <a:cs typeface="Lexend"/>
              <a:sym typeface="Lexend"/>
            </a:endParaRPr>
          </a:p>
        </p:txBody>
      </p:sp>
      <p:sp>
        <p:nvSpPr>
          <p:cNvPr id="107" name="Google Shape;107;p13"/>
          <p:cNvSpPr txBox="1"/>
          <p:nvPr/>
        </p:nvSpPr>
        <p:spPr>
          <a:xfrm>
            <a:off x="270001" y="10185125"/>
            <a:ext cx="25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Lexend"/>
                <a:ea typeface="Lexend"/>
                <a:cs typeface="Lexend"/>
                <a:sym typeface="Lexend"/>
              </a:rPr>
              <a:t>T: +1 XXX XXX XXXX</a:t>
            </a:r>
            <a:endParaRPr sz="800">
              <a:solidFill>
                <a:srgbClr val="434343"/>
              </a:solidFill>
              <a:latin typeface="Lexend"/>
              <a:ea typeface="Lexend"/>
              <a:cs typeface="Lexend"/>
              <a:sym typeface="Lexend"/>
            </a:endParaRPr>
          </a:p>
        </p:txBody>
      </p:sp>
      <p:sp>
        <p:nvSpPr>
          <p:cNvPr id="108" name="Google Shape;108;p13"/>
          <p:cNvSpPr txBox="1"/>
          <p:nvPr/>
        </p:nvSpPr>
        <p:spPr>
          <a:xfrm>
            <a:off x="270000" y="8148163"/>
            <a:ext cx="1776900" cy="15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100">
                <a:latin typeface="Lexend SemiBold"/>
                <a:ea typeface="Lexend SemiBold"/>
                <a:cs typeface="Lexend SemiBold"/>
                <a:sym typeface="Lexend SemiBold"/>
              </a:rPr>
              <a:t>Idiomas</a:t>
            </a:r>
            <a:endParaRPr sz="1100">
              <a:latin typeface="Lexend SemiBold"/>
              <a:ea typeface="Lexend SemiBold"/>
              <a:cs typeface="Lexend SemiBold"/>
              <a:sym typeface="Lexend SemiBold"/>
            </a:endParaRPr>
          </a:p>
        </p:txBody>
      </p:sp>
      <p:sp>
        <p:nvSpPr>
          <p:cNvPr id="109" name="Google Shape;109;p13"/>
          <p:cNvSpPr/>
          <p:nvPr/>
        </p:nvSpPr>
        <p:spPr>
          <a:xfrm>
            <a:off x="270000" y="8375263"/>
            <a:ext cx="2520000" cy="10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0" name="Google Shape;110;p13"/>
          <p:cNvSpPr/>
          <p:nvPr/>
        </p:nvSpPr>
        <p:spPr>
          <a:xfrm>
            <a:off x="270000" y="8369863"/>
            <a:ext cx="27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1" name="Google Shape;111;p13"/>
          <p:cNvSpPr txBox="1"/>
          <p:nvPr/>
        </p:nvSpPr>
        <p:spPr>
          <a:xfrm>
            <a:off x="270000" y="8607325"/>
            <a:ext cx="25200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Idioma 1</a:t>
            </a:r>
            <a:endParaRPr sz="900">
              <a:solidFill>
                <a:srgbClr val="434343"/>
              </a:solidFill>
              <a:latin typeface="Lexend"/>
              <a:ea typeface="Lexend"/>
              <a:cs typeface="Lexend"/>
              <a:sym typeface="Lexend"/>
            </a:endParaRPr>
          </a:p>
          <a:p>
            <a:pPr indent="0" lvl="0" marL="0" rtl="0" algn="l">
              <a:lnSpc>
                <a:spcPct val="130000"/>
              </a:lnSpc>
              <a:spcBef>
                <a:spcPts val="0"/>
              </a:spcBef>
              <a:spcAft>
                <a:spcPts val="0"/>
              </a:spcAft>
              <a:buNone/>
            </a:pPr>
            <a:r>
              <a:rPr lang="es" sz="900">
                <a:solidFill>
                  <a:srgbClr val="434343"/>
                </a:solidFill>
                <a:latin typeface="Lexend"/>
                <a:ea typeface="Lexend"/>
                <a:cs typeface="Lexend"/>
                <a:sym typeface="Lexend"/>
              </a:rPr>
              <a:t>Idioma 2</a:t>
            </a:r>
            <a:endParaRPr sz="900">
              <a:solidFill>
                <a:srgbClr val="434343"/>
              </a:solidFill>
              <a:latin typeface="Lexend"/>
              <a:ea typeface="Lexend"/>
              <a:cs typeface="Lexend"/>
              <a:sym typeface="Lexend"/>
            </a:endParaRPr>
          </a:p>
        </p:txBody>
      </p:sp>
      <p:sp>
        <p:nvSpPr>
          <p:cNvPr id="112" name="Google Shape;112;p13"/>
          <p:cNvSpPr txBox="1"/>
          <p:nvPr/>
        </p:nvSpPr>
        <p:spPr>
          <a:xfrm>
            <a:off x="5061600" y="476100"/>
            <a:ext cx="2016900" cy="384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Lexend"/>
                <a:ea typeface="Lexend"/>
                <a:cs typeface="Lexend"/>
                <a:sym typeface="Lexend"/>
              </a:rPr>
              <a:t>D:</a:t>
            </a:r>
            <a:r>
              <a:rPr lang="es" sz="1000">
                <a:latin typeface="Lexend"/>
                <a:ea typeface="Lexend"/>
                <a:cs typeface="Lexend"/>
                <a:sym typeface="Lexend"/>
              </a:rPr>
              <a:t> Ciudad, CP 00000</a:t>
            </a:r>
            <a:endParaRPr sz="1000">
              <a:latin typeface="Lexend"/>
              <a:ea typeface="Lexend"/>
              <a:cs typeface="Lexend"/>
              <a:sym typeface="Lexend"/>
            </a:endParaRPr>
          </a:p>
          <a:p>
            <a:pPr indent="0" lvl="0" marL="0" rtl="0" algn="l">
              <a:lnSpc>
                <a:spcPct val="150000"/>
              </a:lnSpc>
              <a:spcBef>
                <a:spcPts val="0"/>
              </a:spcBef>
              <a:spcAft>
                <a:spcPts val="0"/>
              </a:spcAft>
              <a:buClr>
                <a:srgbClr val="000000"/>
              </a:buClr>
              <a:buSzPts val="1100"/>
              <a:buFont typeface="Arial"/>
              <a:buNone/>
            </a:pPr>
            <a:r>
              <a:rPr b="1" lang="es" sz="1000">
                <a:latin typeface="Lexend"/>
                <a:ea typeface="Lexend"/>
                <a:cs typeface="Lexend"/>
                <a:sym typeface="Lexend"/>
              </a:rPr>
              <a:t>L:</a:t>
            </a:r>
            <a:r>
              <a:rPr lang="es" sz="1000">
                <a:latin typeface="Lexend"/>
                <a:ea typeface="Lexend"/>
                <a:cs typeface="Lexend"/>
                <a:sym typeface="Lexend"/>
              </a:rPr>
              <a:t> linkedin.com/in/lorenasanz</a:t>
            </a:r>
            <a:endParaRPr sz="1000">
              <a:latin typeface="Lexend"/>
              <a:ea typeface="Lexend"/>
              <a:cs typeface="Lexend"/>
              <a:sym typeface="Lexend"/>
            </a:endParaRPr>
          </a:p>
        </p:txBody>
      </p:sp>
      <p:sp>
        <p:nvSpPr>
          <p:cNvPr id="113" name="Google Shape;113;p13"/>
          <p:cNvSpPr txBox="1"/>
          <p:nvPr/>
        </p:nvSpPr>
        <p:spPr>
          <a:xfrm>
            <a:off x="3330000" y="476100"/>
            <a:ext cx="1526400" cy="384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Lexend"/>
                <a:ea typeface="Lexend"/>
                <a:cs typeface="Lexend"/>
                <a:sym typeface="Lexend"/>
              </a:rPr>
              <a:t>T: </a:t>
            </a:r>
            <a:r>
              <a:rPr lang="es" sz="1000">
                <a:latin typeface="Lexend"/>
                <a:ea typeface="Lexend"/>
                <a:cs typeface="Lexend"/>
                <a:sym typeface="Lexend"/>
              </a:rPr>
              <a:t> +34 123 456 789</a:t>
            </a:r>
            <a:endParaRPr sz="1000">
              <a:latin typeface="Lexend"/>
              <a:ea typeface="Lexend"/>
              <a:cs typeface="Lexend"/>
              <a:sym typeface="Lexend"/>
            </a:endParaRPr>
          </a:p>
          <a:p>
            <a:pPr indent="0" lvl="0" marL="0" rtl="0" algn="l">
              <a:lnSpc>
                <a:spcPct val="150000"/>
              </a:lnSpc>
              <a:spcBef>
                <a:spcPts val="0"/>
              </a:spcBef>
              <a:spcAft>
                <a:spcPts val="0"/>
              </a:spcAft>
              <a:buNone/>
            </a:pPr>
            <a:r>
              <a:rPr b="1" lang="es" sz="1000">
                <a:latin typeface="Lexend"/>
                <a:ea typeface="Lexend"/>
                <a:cs typeface="Lexend"/>
                <a:sym typeface="Lexend"/>
              </a:rPr>
              <a:t>E:</a:t>
            </a:r>
            <a:r>
              <a:rPr lang="es" sz="1000">
                <a:latin typeface="Lexend"/>
                <a:ea typeface="Lexend"/>
                <a:cs typeface="Lexend"/>
                <a:sym typeface="Lexend"/>
              </a:rPr>
              <a:t> email@email.com</a:t>
            </a:r>
            <a:endParaRPr sz="1000">
              <a:latin typeface="Lexend"/>
              <a:ea typeface="Lexend"/>
              <a:cs typeface="Lexend"/>
              <a:sym typeface="Lexend"/>
            </a:endParaRPr>
          </a:p>
        </p:txBody>
      </p:sp>
      <p:sp>
        <p:nvSpPr>
          <p:cNvPr id="114" name="Google Shape;114;p13"/>
          <p:cNvSpPr/>
          <p:nvPr/>
        </p:nvSpPr>
        <p:spPr>
          <a:xfrm>
            <a:off x="892500" y="1202350"/>
            <a:ext cx="6667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5" name="Google Shape;115;p13"/>
          <p:cNvSpPr/>
          <p:nvPr/>
        </p:nvSpPr>
        <p:spPr>
          <a:xfrm>
            <a:off x="892375" y="3011350"/>
            <a:ext cx="6667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6" name="Google Shape;116;p13"/>
          <p:cNvSpPr/>
          <p:nvPr/>
        </p:nvSpPr>
        <p:spPr>
          <a:xfrm>
            <a:off x="270000" y="1442650"/>
            <a:ext cx="1350000" cy="135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117" name="Google Shape;117;p13"/>
          <p:cNvPicPr preferRelativeResize="0"/>
          <p:nvPr/>
        </p:nvPicPr>
        <p:blipFill rotWithShape="1">
          <a:blip r:embed="rId3">
            <a:alphaModFix/>
          </a:blip>
          <a:srcRect b="0" l="0" r="0" t="0"/>
          <a:stretch/>
        </p:blipFill>
        <p:spPr>
          <a:xfrm>
            <a:off x="351375" y="1520400"/>
            <a:ext cx="1200000" cy="1200000"/>
          </a:xfrm>
          <a:prstGeom prst="roundRect">
            <a:avLst>
              <a:gd fmla="val 0" name="adj"/>
            </a:avLst>
          </a:prstGeom>
          <a:noFill/>
          <a:ln>
            <a:noFill/>
          </a:ln>
        </p:spPr>
      </p:pic>
      <p:sp>
        <p:nvSpPr>
          <p:cNvPr id="118" name="Google Shape;118;p13"/>
          <p:cNvSpPr/>
          <p:nvPr/>
        </p:nvSpPr>
        <p:spPr>
          <a:xfrm>
            <a:off x="878775" y="1442850"/>
            <a:ext cx="7536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9" name="Google Shape;119;p13"/>
          <p:cNvSpPr/>
          <p:nvPr/>
        </p:nvSpPr>
        <p:spPr>
          <a:xfrm>
            <a:off x="878700" y="2771050"/>
            <a:ext cx="7536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0" name="Google Shape;120;p13"/>
          <p:cNvSpPr/>
          <p:nvPr/>
        </p:nvSpPr>
        <p:spPr>
          <a:xfrm>
            <a:off x="1620675" y="1442650"/>
            <a:ext cx="21600" cy="135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1" name="Google Shape;121;p13"/>
          <p:cNvSpPr/>
          <p:nvPr/>
        </p:nvSpPr>
        <p:spPr>
          <a:xfrm>
            <a:off x="878775" y="1202338"/>
            <a:ext cx="21600" cy="2475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