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10692000" cx="7560000"/>
  <p:notesSz cx="6858000" cy="9144000"/>
  <p:embeddedFontLst>
    <p:embeddedFont>
      <p:font typeface="Lexend SemiBold"/>
      <p:regular r:id="rId7"/>
      <p:bold r:id="rId8"/>
    </p:embeddedFont>
    <p:embeddedFont>
      <p:font typeface="Lexend Light"/>
      <p:regular r:id="rId9"/>
      <p:bold r:id="rId10"/>
    </p:embeddedFont>
    <p:embeddedFont>
      <p:font typeface="Lexend"/>
      <p:regular r:id="rId11"/>
      <p:bold r:id="rId12"/>
    </p:embeddedFont>
    <p:embeddedFont>
      <p:font typeface="Open Sans"/>
      <p:regular r:id="rId13"/>
      <p:bold r:id="rId14"/>
      <p:italic r:id="rId15"/>
      <p:boldItalic r:id="rId1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368">
          <p15:clr>
            <a:srgbClr val="747775"/>
          </p15:clr>
        </p15:guide>
        <p15:guide id="2" pos="238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368" orient="horz"/>
        <p:guide pos="2381"/>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Lexend-regular.fntdata"/><Relationship Id="rId10" Type="http://schemas.openxmlformats.org/officeDocument/2006/relationships/font" Target="fonts/LexendLight-bold.fntdata"/><Relationship Id="rId13" Type="http://schemas.openxmlformats.org/officeDocument/2006/relationships/font" Target="fonts/OpenSans-regular.fntdata"/><Relationship Id="rId12" Type="http://schemas.openxmlformats.org/officeDocument/2006/relationships/font" Target="fonts/Lexend-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LexendLight-regular.fntdata"/><Relationship Id="rId15" Type="http://schemas.openxmlformats.org/officeDocument/2006/relationships/font" Target="fonts/OpenSans-italic.fntdata"/><Relationship Id="rId14" Type="http://schemas.openxmlformats.org/officeDocument/2006/relationships/font" Target="fonts/OpenSans-bold.fntdata"/><Relationship Id="rId16" Type="http://schemas.openxmlformats.org/officeDocument/2006/relationships/font" Target="fonts/OpenSans-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font" Target="fonts/LexendSemiBold-regular.fntdata"/><Relationship Id="rId8" Type="http://schemas.openxmlformats.org/officeDocument/2006/relationships/font" Target="fonts/LexendSemiBold-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a:off x="878775" y="2785338"/>
            <a:ext cx="21600" cy="2475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5" name="Google Shape;55;p13"/>
          <p:cNvSpPr/>
          <p:nvPr/>
        </p:nvSpPr>
        <p:spPr>
          <a:xfrm>
            <a:off x="3058725" y="-50"/>
            <a:ext cx="4501200" cy="10692000"/>
          </a:xfrm>
          <a:prstGeom prst="rect">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6" name="Google Shape;56;p13"/>
          <p:cNvSpPr/>
          <p:nvPr/>
        </p:nvSpPr>
        <p:spPr>
          <a:xfrm>
            <a:off x="3049200" y="-50"/>
            <a:ext cx="21600" cy="10692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7" name="Google Shape;57;p13"/>
          <p:cNvSpPr/>
          <p:nvPr/>
        </p:nvSpPr>
        <p:spPr>
          <a:xfrm>
            <a:off x="892275" y="1206800"/>
            <a:ext cx="6667500" cy="1804500"/>
          </a:xfrm>
          <a:prstGeom prst="rect">
            <a:avLst/>
          </a:prstGeom>
          <a:solidFill>
            <a:srgbClr val="F9BC2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8" name="Google Shape;58;p13"/>
          <p:cNvSpPr txBox="1"/>
          <p:nvPr/>
        </p:nvSpPr>
        <p:spPr>
          <a:xfrm>
            <a:off x="270000" y="406450"/>
            <a:ext cx="2520000" cy="277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800">
                <a:latin typeface="Lexend"/>
                <a:ea typeface="Lexend"/>
                <a:cs typeface="Lexend"/>
                <a:sym typeface="Lexend"/>
              </a:rPr>
              <a:t>Kenzō Smith</a:t>
            </a:r>
            <a:endParaRPr sz="1800">
              <a:latin typeface="Lexend"/>
              <a:ea typeface="Lexend"/>
              <a:cs typeface="Lexend"/>
              <a:sym typeface="Lexend"/>
            </a:endParaRPr>
          </a:p>
        </p:txBody>
      </p:sp>
      <p:sp>
        <p:nvSpPr>
          <p:cNvPr id="59" name="Google Shape;59;p13"/>
          <p:cNvSpPr txBox="1"/>
          <p:nvPr/>
        </p:nvSpPr>
        <p:spPr>
          <a:xfrm>
            <a:off x="270000" y="766750"/>
            <a:ext cx="2520000" cy="2001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1300">
                <a:latin typeface="Lexend Light"/>
                <a:ea typeface="Lexend Light"/>
                <a:cs typeface="Lexend Light"/>
                <a:sym typeface="Lexend Light"/>
              </a:rPr>
              <a:t>Ingeniero de caminos</a:t>
            </a:r>
            <a:endParaRPr sz="1300">
              <a:latin typeface="Lexend Light"/>
              <a:ea typeface="Lexend Light"/>
              <a:cs typeface="Lexend Light"/>
              <a:sym typeface="Lexend Light"/>
            </a:endParaRPr>
          </a:p>
        </p:txBody>
      </p:sp>
      <p:sp>
        <p:nvSpPr>
          <p:cNvPr id="60" name="Google Shape;60;p13"/>
          <p:cNvSpPr txBox="1"/>
          <p:nvPr/>
        </p:nvSpPr>
        <p:spPr>
          <a:xfrm>
            <a:off x="1901960" y="1988600"/>
            <a:ext cx="5388000" cy="678900"/>
          </a:xfrm>
          <a:prstGeom prst="rect">
            <a:avLst/>
          </a:prstGeom>
          <a:noFill/>
          <a:ln>
            <a:noFill/>
          </a:ln>
        </p:spPr>
        <p:txBody>
          <a:bodyPr anchorCtr="0" anchor="t" bIns="0" lIns="0" spcFirstLastPara="1" rIns="0" wrap="square" tIns="0">
            <a:spAutoFit/>
          </a:bodyPr>
          <a:lstStyle/>
          <a:p>
            <a:pPr indent="0" lvl="0" marL="0" rtl="0" algn="just">
              <a:lnSpc>
                <a:spcPct val="130000"/>
              </a:lnSpc>
              <a:spcBef>
                <a:spcPts val="0"/>
              </a:spcBef>
              <a:spcAft>
                <a:spcPts val="0"/>
              </a:spcAft>
              <a:buNone/>
            </a:pPr>
            <a:r>
              <a:rPr lang="es" sz="900">
                <a:solidFill>
                  <a:srgbClr val="25282D"/>
                </a:solidFill>
                <a:latin typeface="Lexend"/>
                <a:ea typeface="Lexend"/>
                <a:cs typeface="Lexend"/>
                <a:sym typeface="Lexend"/>
              </a:rPr>
              <a:t>Lorem ipsum dolor sit amet, consectetur adipiscing elit. Quisque nisl diam, ultrices non quam eu, rutrum ultricies ipsum. Lorem ipsum dolor sit amet, consectetur adipiscing elit. Quisque nisl diam, ultrices non quam eu, rutrum ultricies ipsum. Lorem ipsum dolor sit amet, consectetur adipiscing elit. </a:t>
            </a:r>
            <a:endParaRPr sz="900">
              <a:solidFill>
                <a:srgbClr val="25282D"/>
              </a:solidFill>
              <a:latin typeface="Lexend"/>
              <a:ea typeface="Lexend"/>
              <a:cs typeface="Lexend"/>
              <a:sym typeface="Lexend"/>
            </a:endParaRPr>
          </a:p>
        </p:txBody>
      </p:sp>
      <p:sp>
        <p:nvSpPr>
          <p:cNvPr id="61" name="Google Shape;61;p13"/>
          <p:cNvSpPr txBox="1"/>
          <p:nvPr/>
        </p:nvSpPr>
        <p:spPr>
          <a:xfrm>
            <a:off x="1901960" y="1548000"/>
            <a:ext cx="2390100" cy="1524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100">
                <a:solidFill>
                  <a:srgbClr val="25282D"/>
                </a:solidFill>
                <a:latin typeface="Lexend SemiBold"/>
                <a:ea typeface="Lexend SemiBold"/>
                <a:cs typeface="Lexend SemiBold"/>
                <a:sym typeface="Lexend SemiBold"/>
              </a:rPr>
              <a:t>Perfil Profesional</a:t>
            </a:r>
            <a:endParaRPr sz="1100">
              <a:solidFill>
                <a:srgbClr val="25282D"/>
              </a:solidFill>
              <a:latin typeface="Lexend SemiBold"/>
              <a:ea typeface="Lexend SemiBold"/>
              <a:cs typeface="Lexend SemiBold"/>
              <a:sym typeface="Lexend SemiBold"/>
            </a:endParaRPr>
          </a:p>
        </p:txBody>
      </p:sp>
      <p:sp>
        <p:nvSpPr>
          <p:cNvPr id="62" name="Google Shape;62;p13"/>
          <p:cNvSpPr/>
          <p:nvPr/>
        </p:nvSpPr>
        <p:spPr>
          <a:xfrm>
            <a:off x="1895113" y="1773300"/>
            <a:ext cx="5394900" cy="108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63" name="Google Shape;63;p13"/>
          <p:cNvSpPr/>
          <p:nvPr/>
        </p:nvSpPr>
        <p:spPr>
          <a:xfrm>
            <a:off x="1894525" y="1769700"/>
            <a:ext cx="270000" cy="18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64" name="Google Shape;64;p13"/>
          <p:cNvSpPr txBox="1"/>
          <p:nvPr/>
        </p:nvSpPr>
        <p:spPr>
          <a:xfrm>
            <a:off x="3322650" y="3376800"/>
            <a:ext cx="1754700" cy="1524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100">
                <a:latin typeface="Lexend SemiBold"/>
                <a:ea typeface="Lexend SemiBold"/>
                <a:cs typeface="Lexend SemiBold"/>
                <a:sym typeface="Lexend SemiBold"/>
              </a:rPr>
              <a:t>Experiencia profesional</a:t>
            </a:r>
            <a:endParaRPr sz="1100">
              <a:latin typeface="Lexend SemiBold"/>
              <a:ea typeface="Lexend SemiBold"/>
              <a:cs typeface="Lexend SemiBold"/>
              <a:sym typeface="Lexend SemiBold"/>
            </a:endParaRPr>
          </a:p>
        </p:txBody>
      </p:sp>
      <p:sp>
        <p:nvSpPr>
          <p:cNvPr id="65" name="Google Shape;65;p13"/>
          <p:cNvSpPr/>
          <p:nvPr/>
        </p:nvSpPr>
        <p:spPr>
          <a:xfrm>
            <a:off x="3330000" y="3603900"/>
            <a:ext cx="3959700" cy="10800"/>
          </a:xfrm>
          <a:prstGeom prst="rect">
            <a:avLst/>
          </a:prstGeom>
          <a:solidFill>
            <a:srgbClr val="B7B7B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66" name="Google Shape;66;p13"/>
          <p:cNvSpPr/>
          <p:nvPr/>
        </p:nvSpPr>
        <p:spPr>
          <a:xfrm>
            <a:off x="3330000" y="3598500"/>
            <a:ext cx="270000" cy="216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67" name="Google Shape;67;p13"/>
          <p:cNvSpPr txBox="1"/>
          <p:nvPr/>
        </p:nvSpPr>
        <p:spPr>
          <a:xfrm>
            <a:off x="3559950" y="4266000"/>
            <a:ext cx="3453300" cy="1038900"/>
          </a:xfrm>
          <a:prstGeom prst="rect">
            <a:avLst/>
          </a:prstGeom>
          <a:noFill/>
          <a:ln>
            <a:noFill/>
          </a:ln>
        </p:spPr>
        <p:txBody>
          <a:bodyPr anchorCtr="0" anchor="t" bIns="0" lIns="0" spcFirstLastPara="1" rIns="0" wrap="square" tIns="0">
            <a:spAutoFit/>
          </a:bodyPr>
          <a:lstStyle/>
          <a:p>
            <a:pPr indent="0" lvl="0" marL="0" rtl="0" algn="just">
              <a:lnSpc>
                <a:spcPct val="130000"/>
              </a:lnSpc>
              <a:spcBef>
                <a:spcPts val="0"/>
              </a:spcBef>
              <a:spcAft>
                <a:spcPts val="0"/>
              </a:spcAft>
              <a:buNone/>
            </a:pPr>
            <a:r>
              <a:rPr lang="es" sz="900">
                <a:solidFill>
                  <a:srgbClr val="666666"/>
                </a:solidFill>
                <a:latin typeface="Lexend"/>
                <a:ea typeface="Lexend"/>
                <a:cs typeface="Lexend"/>
                <a:sym typeface="Lexend"/>
              </a:rPr>
              <a:t>Describe brevemente el puesto Lorem ipsum dolor sit amet, consectetur adipiscing elit. Morbi eu maximus dolor, vel pulvinar nulla. Etiam urna massa. </a:t>
            </a:r>
            <a:endParaRPr sz="900">
              <a:solidFill>
                <a:srgbClr val="666666"/>
              </a:solidFill>
              <a:latin typeface="Lexend"/>
              <a:ea typeface="Lexend"/>
              <a:cs typeface="Lexend"/>
              <a:sym typeface="Lexend"/>
            </a:endParaRPr>
          </a:p>
          <a:p>
            <a:pPr indent="-201150" lvl="0" marL="198000" rtl="0" algn="just">
              <a:lnSpc>
                <a:spcPct val="130000"/>
              </a:lnSpc>
              <a:spcBef>
                <a:spcPts val="0"/>
              </a:spcBef>
              <a:spcAft>
                <a:spcPts val="0"/>
              </a:spcAft>
              <a:buClr>
                <a:srgbClr val="666666"/>
              </a:buClr>
              <a:buSzPts val="900"/>
              <a:buFont typeface="Lexend"/>
              <a:buChar char="●"/>
            </a:pPr>
            <a:r>
              <a:rPr lang="es" sz="900">
                <a:solidFill>
                  <a:srgbClr val="666666"/>
                </a:solidFill>
                <a:latin typeface="Lexend"/>
                <a:ea typeface="Lexend"/>
                <a:cs typeface="Lexend"/>
                <a:sym typeface="Lexend"/>
              </a:rPr>
              <a:t>Quisque nisl diam, ultrices non quam eu.</a:t>
            </a:r>
            <a:endParaRPr sz="900">
              <a:solidFill>
                <a:srgbClr val="666666"/>
              </a:solidFill>
              <a:latin typeface="Lexend"/>
              <a:ea typeface="Lexend"/>
              <a:cs typeface="Lexend"/>
              <a:sym typeface="Lexend"/>
            </a:endParaRPr>
          </a:p>
          <a:p>
            <a:pPr indent="-201150" lvl="0" marL="198000" rtl="0" algn="just">
              <a:lnSpc>
                <a:spcPct val="130000"/>
              </a:lnSpc>
              <a:spcBef>
                <a:spcPts val="0"/>
              </a:spcBef>
              <a:spcAft>
                <a:spcPts val="0"/>
              </a:spcAft>
              <a:buClr>
                <a:srgbClr val="666666"/>
              </a:buClr>
              <a:buSzPts val="900"/>
              <a:buFont typeface="Lexend"/>
              <a:buChar char="●"/>
            </a:pPr>
            <a:r>
              <a:rPr lang="es" sz="900">
                <a:solidFill>
                  <a:srgbClr val="666666"/>
                </a:solidFill>
                <a:latin typeface="Lexend"/>
                <a:ea typeface="Lexend"/>
                <a:cs typeface="Lexend"/>
                <a:sym typeface="Lexend"/>
              </a:rPr>
              <a:t>Lorem ipsum dolor sit amet, consectetur adipiscing elit.</a:t>
            </a:r>
            <a:endParaRPr sz="900">
              <a:solidFill>
                <a:srgbClr val="666666"/>
              </a:solidFill>
              <a:latin typeface="Lexend"/>
              <a:ea typeface="Lexend"/>
              <a:cs typeface="Lexend"/>
              <a:sym typeface="Lexend"/>
            </a:endParaRPr>
          </a:p>
          <a:p>
            <a:pPr indent="-201150" lvl="0" marL="198000" rtl="0" algn="just">
              <a:lnSpc>
                <a:spcPct val="130000"/>
              </a:lnSpc>
              <a:spcBef>
                <a:spcPts val="0"/>
              </a:spcBef>
              <a:spcAft>
                <a:spcPts val="0"/>
              </a:spcAft>
              <a:buClr>
                <a:srgbClr val="666666"/>
              </a:buClr>
              <a:buSzPts val="900"/>
              <a:buFont typeface="Lexend"/>
              <a:buChar char="●"/>
            </a:pPr>
            <a:r>
              <a:rPr lang="es" sz="900">
                <a:solidFill>
                  <a:srgbClr val="666666"/>
                </a:solidFill>
                <a:latin typeface="Lexend"/>
                <a:ea typeface="Lexend"/>
                <a:cs typeface="Lexend"/>
                <a:sym typeface="Lexend"/>
              </a:rPr>
              <a:t>Quisque nisl diam, ultrices non quam eu rutrum ultricies.</a:t>
            </a:r>
            <a:endParaRPr sz="900">
              <a:solidFill>
                <a:srgbClr val="666666"/>
              </a:solidFill>
              <a:latin typeface="Lexend"/>
              <a:ea typeface="Lexend"/>
              <a:cs typeface="Lexend"/>
              <a:sym typeface="Lexend"/>
            </a:endParaRPr>
          </a:p>
        </p:txBody>
      </p:sp>
      <p:sp>
        <p:nvSpPr>
          <p:cNvPr id="68" name="Google Shape;68;p13"/>
          <p:cNvSpPr txBox="1"/>
          <p:nvPr/>
        </p:nvSpPr>
        <p:spPr>
          <a:xfrm>
            <a:off x="3559950" y="3996000"/>
            <a:ext cx="18201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Lexend"/>
                <a:ea typeface="Lexend"/>
                <a:cs typeface="Lexend"/>
                <a:sym typeface="Lexend"/>
              </a:rPr>
              <a:t>Nombre de la empresa</a:t>
            </a:r>
            <a:endParaRPr sz="900">
              <a:solidFill>
                <a:srgbClr val="666666"/>
              </a:solidFill>
              <a:latin typeface="Lexend"/>
              <a:ea typeface="Lexend"/>
              <a:cs typeface="Lexend"/>
              <a:sym typeface="Lexend"/>
            </a:endParaRPr>
          </a:p>
        </p:txBody>
      </p:sp>
      <p:sp>
        <p:nvSpPr>
          <p:cNvPr id="69" name="Google Shape;69;p13"/>
          <p:cNvSpPr txBox="1"/>
          <p:nvPr/>
        </p:nvSpPr>
        <p:spPr>
          <a:xfrm>
            <a:off x="3559950" y="3816000"/>
            <a:ext cx="11637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latin typeface="Lexend SemiBold"/>
                <a:ea typeface="Lexend SemiBold"/>
                <a:cs typeface="Lexend SemiBold"/>
                <a:sym typeface="Lexend SemiBold"/>
              </a:rPr>
              <a:t>Puesto de trabajo</a:t>
            </a:r>
            <a:endParaRPr sz="1000">
              <a:solidFill>
                <a:srgbClr val="666666"/>
              </a:solidFill>
              <a:latin typeface="Lexend SemiBold"/>
              <a:ea typeface="Lexend SemiBold"/>
              <a:cs typeface="Lexend SemiBold"/>
              <a:sym typeface="Lexend SemiBold"/>
            </a:endParaRPr>
          </a:p>
        </p:txBody>
      </p:sp>
      <p:sp>
        <p:nvSpPr>
          <p:cNvPr id="70" name="Google Shape;70;p13"/>
          <p:cNvSpPr/>
          <p:nvPr/>
        </p:nvSpPr>
        <p:spPr>
          <a:xfrm>
            <a:off x="6498925" y="3918600"/>
            <a:ext cx="820800" cy="216000"/>
          </a:xfrm>
          <a:prstGeom prst="roundRect">
            <a:avLst>
              <a:gd fmla="val 0"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900">
                <a:solidFill>
                  <a:srgbClr val="666666"/>
                </a:solidFill>
                <a:latin typeface="Lexend"/>
                <a:ea typeface="Lexend"/>
                <a:cs typeface="Lexend"/>
                <a:sym typeface="Lexend"/>
              </a:rPr>
              <a:t>2017-2018</a:t>
            </a:r>
            <a:endParaRPr sz="900">
              <a:solidFill>
                <a:srgbClr val="666666"/>
              </a:solidFill>
              <a:latin typeface="Lexend"/>
              <a:ea typeface="Lexend"/>
              <a:cs typeface="Lexend"/>
              <a:sym typeface="Lexend"/>
            </a:endParaRPr>
          </a:p>
        </p:txBody>
      </p:sp>
      <p:sp>
        <p:nvSpPr>
          <p:cNvPr id="71" name="Google Shape;71;p13"/>
          <p:cNvSpPr txBox="1"/>
          <p:nvPr/>
        </p:nvSpPr>
        <p:spPr>
          <a:xfrm>
            <a:off x="3559950" y="6101675"/>
            <a:ext cx="3453300" cy="1038900"/>
          </a:xfrm>
          <a:prstGeom prst="rect">
            <a:avLst/>
          </a:prstGeom>
          <a:noFill/>
          <a:ln>
            <a:noFill/>
          </a:ln>
        </p:spPr>
        <p:txBody>
          <a:bodyPr anchorCtr="0" anchor="t" bIns="0" lIns="0" spcFirstLastPara="1" rIns="0" wrap="square" tIns="0">
            <a:spAutoFit/>
          </a:bodyPr>
          <a:lstStyle/>
          <a:p>
            <a:pPr indent="0" lvl="0" marL="0" rtl="0" algn="just">
              <a:lnSpc>
                <a:spcPct val="130000"/>
              </a:lnSpc>
              <a:spcBef>
                <a:spcPts val="0"/>
              </a:spcBef>
              <a:spcAft>
                <a:spcPts val="0"/>
              </a:spcAft>
              <a:buNone/>
            </a:pPr>
            <a:r>
              <a:rPr lang="es" sz="900">
                <a:solidFill>
                  <a:srgbClr val="666666"/>
                </a:solidFill>
                <a:latin typeface="Lexend"/>
                <a:ea typeface="Lexend"/>
                <a:cs typeface="Lexend"/>
                <a:sym typeface="Lexend"/>
              </a:rPr>
              <a:t>Describe brevemente el puesto Lorem ipsum dolor sit amet, consectetur adipiscing elit. Morbi eu maximus dolor, vel pulvinar nulla. Etiam urna massa. </a:t>
            </a:r>
            <a:endParaRPr sz="900">
              <a:solidFill>
                <a:srgbClr val="666666"/>
              </a:solidFill>
              <a:latin typeface="Lexend"/>
              <a:ea typeface="Lexend"/>
              <a:cs typeface="Lexend"/>
              <a:sym typeface="Lexend"/>
            </a:endParaRPr>
          </a:p>
          <a:p>
            <a:pPr indent="-201150" lvl="0" marL="198000" rtl="0" algn="just">
              <a:lnSpc>
                <a:spcPct val="130000"/>
              </a:lnSpc>
              <a:spcBef>
                <a:spcPts val="0"/>
              </a:spcBef>
              <a:spcAft>
                <a:spcPts val="0"/>
              </a:spcAft>
              <a:buClr>
                <a:srgbClr val="666666"/>
              </a:buClr>
              <a:buSzPts val="900"/>
              <a:buFont typeface="Lexend"/>
              <a:buChar char="●"/>
            </a:pPr>
            <a:r>
              <a:rPr lang="es" sz="900">
                <a:solidFill>
                  <a:srgbClr val="666666"/>
                </a:solidFill>
                <a:latin typeface="Lexend"/>
                <a:ea typeface="Lexend"/>
                <a:cs typeface="Lexend"/>
                <a:sym typeface="Lexend"/>
              </a:rPr>
              <a:t>Quisque nisl diam, ultrices non quam eu.</a:t>
            </a:r>
            <a:endParaRPr sz="900">
              <a:solidFill>
                <a:srgbClr val="666666"/>
              </a:solidFill>
              <a:latin typeface="Lexend"/>
              <a:ea typeface="Lexend"/>
              <a:cs typeface="Lexend"/>
              <a:sym typeface="Lexend"/>
            </a:endParaRPr>
          </a:p>
          <a:p>
            <a:pPr indent="-201150" lvl="0" marL="198000" rtl="0" algn="just">
              <a:lnSpc>
                <a:spcPct val="130000"/>
              </a:lnSpc>
              <a:spcBef>
                <a:spcPts val="0"/>
              </a:spcBef>
              <a:spcAft>
                <a:spcPts val="0"/>
              </a:spcAft>
              <a:buClr>
                <a:srgbClr val="666666"/>
              </a:buClr>
              <a:buSzPts val="900"/>
              <a:buFont typeface="Lexend"/>
              <a:buChar char="●"/>
            </a:pPr>
            <a:r>
              <a:rPr lang="es" sz="900">
                <a:solidFill>
                  <a:srgbClr val="666666"/>
                </a:solidFill>
                <a:latin typeface="Lexend"/>
                <a:ea typeface="Lexend"/>
                <a:cs typeface="Lexend"/>
                <a:sym typeface="Lexend"/>
              </a:rPr>
              <a:t>Lorem ipsum dolor sit amet, consectetur adipiscing elit.</a:t>
            </a:r>
            <a:endParaRPr sz="900">
              <a:solidFill>
                <a:srgbClr val="666666"/>
              </a:solidFill>
              <a:latin typeface="Lexend"/>
              <a:ea typeface="Lexend"/>
              <a:cs typeface="Lexend"/>
              <a:sym typeface="Lexend"/>
            </a:endParaRPr>
          </a:p>
          <a:p>
            <a:pPr indent="-201150" lvl="0" marL="198000" rtl="0" algn="just">
              <a:lnSpc>
                <a:spcPct val="130000"/>
              </a:lnSpc>
              <a:spcBef>
                <a:spcPts val="0"/>
              </a:spcBef>
              <a:spcAft>
                <a:spcPts val="0"/>
              </a:spcAft>
              <a:buClr>
                <a:srgbClr val="666666"/>
              </a:buClr>
              <a:buSzPts val="900"/>
              <a:buFont typeface="Lexend"/>
              <a:buChar char="●"/>
            </a:pPr>
            <a:r>
              <a:rPr lang="es" sz="900">
                <a:solidFill>
                  <a:srgbClr val="666666"/>
                </a:solidFill>
                <a:latin typeface="Lexend"/>
                <a:ea typeface="Lexend"/>
                <a:cs typeface="Lexend"/>
                <a:sym typeface="Lexend"/>
              </a:rPr>
              <a:t>Quisque nisl diam, ultrices non quam eu rutrum ultricies.</a:t>
            </a:r>
            <a:endParaRPr sz="900">
              <a:solidFill>
                <a:srgbClr val="666666"/>
              </a:solidFill>
              <a:latin typeface="Lexend"/>
              <a:ea typeface="Lexend"/>
              <a:cs typeface="Lexend"/>
              <a:sym typeface="Lexend"/>
            </a:endParaRPr>
          </a:p>
        </p:txBody>
      </p:sp>
      <p:sp>
        <p:nvSpPr>
          <p:cNvPr id="72" name="Google Shape;72;p13"/>
          <p:cNvSpPr txBox="1"/>
          <p:nvPr/>
        </p:nvSpPr>
        <p:spPr>
          <a:xfrm>
            <a:off x="3559950" y="5831675"/>
            <a:ext cx="21882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Lexend"/>
                <a:ea typeface="Lexend"/>
                <a:cs typeface="Lexend"/>
                <a:sym typeface="Lexend"/>
              </a:rPr>
              <a:t>Nombre de la empresa</a:t>
            </a:r>
            <a:endParaRPr sz="900">
              <a:solidFill>
                <a:srgbClr val="666666"/>
              </a:solidFill>
              <a:latin typeface="Lexend"/>
              <a:ea typeface="Lexend"/>
              <a:cs typeface="Lexend"/>
              <a:sym typeface="Lexend"/>
            </a:endParaRPr>
          </a:p>
        </p:txBody>
      </p:sp>
      <p:sp>
        <p:nvSpPr>
          <p:cNvPr id="73" name="Google Shape;73;p13"/>
          <p:cNvSpPr txBox="1"/>
          <p:nvPr/>
        </p:nvSpPr>
        <p:spPr>
          <a:xfrm>
            <a:off x="3559950" y="5651675"/>
            <a:ext cx="11637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latin typeface="Lexend SemiBold"/>
                <a:ea typeface="Lexend SemiBold"/>
                <a:cs typeface="Lexend SemiBold"/>
                <a:sym typeface="Lexend SemiBold"/>
              </a:rPr>
              <a:t>Puesto de trabajo</a:t>
            </a:r>
            <a:endParaRPr sz="1000">
              <a:solidFill>
                <a:srgbClr val="666666"/>
              </a:solidFill>
              <a:latin typeface="Lexend SemiBold"/>
              <a:ea typeface="Lexend SemiBold"/>
              <a:cs typeface="Lexend SemiBold"/>
              <a:sym typeface="Lexend SemiBold"/>
            </a:endParaRPr>
          </a:p>
        </p:txBody>
      </p:sp>
      <p:sp>
        <p:nvSpPr>
          <p:cNvPr id="74" name="Google Shape;74;p13"/>
          <p:cNvSpPr/>
          <p:nvPr/>
        </p:nvSpPr>
        <p:spPr>
          <a:xfrm>
            <a:off x="6498925" y="5754275"/>
            <a:ext cx="820800" cy="216000"/>
          </a:xfrm>
          <a:prstGeom prst="roundRect">
            <a:avLst>
              <a:gd fmla="val 0"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900">
                <a:solidFill>
                  <a:srgbClr val="666666"/>
                </a:solidFill>
                <a:latin typeface="Lexend"/>
                <a:ea typeface="Lexend"/>
                <a:cs typeface="Lexend"/>
                <a:sym typeface="Lexend"/>
              </a:rPr>
              <a:t>2017-2018</a:t>
            </a:r>
            <a:endParaRPr sz="900">
              <a:solidFill>
                <a:srgbClr val="666666"/>
              </a:solidFill>
              <a:latin typeface="Lexend"/>
              <a:ea typeface="Lexend"/>
              <a:cs typeface="Lexend"/>
              <a:sym typeface="Lexend"/>
            </a:endParaRPr>
          </a:p>
        </p:txBody>
      </p:sp>
      <p:sp>
        <p:nvSpPr>
          <p:cNvPr id="75" name="Google Shape;75;p13"/>
          <p:cNvSpPr txBox="1"/>
          <p:nvPr/>
        </p:nvSpPr>
        <p:spPr>
          <a:xfrm>
            <a:off x="3559950" y="7937350"/>
            <a:ext cx="3453300" cy="1038900"/>
          </a:xfrm>
          <a:prstGeom prst="rect">
            <a:avLst/>
          </a:prstGeom>
          <a:noFill/>
          <a:ln>
            <a:noFill/>
          </a:ln>
        </p:spPr>
        <p:txBody>
          <a:bodyPr anchorCtr="0" anchor="t" bIns="0" lIns="0" spcFirstLastPara="1" rIns="0" wrap="square" tIns="0">
            <a:spAutoFit/>
          </a:bodyPr>
          <a:lstStyle/>
          <a:p>
            <a:pPr indent="0" lvl="0" marL="0" rtl="0" algn="just">
              <a:lnSpc>
                <a:spcPct val="130000"/>
              </a:lnSpc>
              <a:spcBef>
                <a:spcPts val="0"/>
              </a:spcBef>
              <a:spcAft>
                <a:spcPts val="0"/>
              </a:spcAft>
              <a:buNone/>
            </a:pPr>
            <a:r>
              <a:rPr lang="es" sz="900">
                <a:solidFill>
                  <a:srgbClr val="666666"/>
                </a:solidFill>
                <a:latin typeface="Lexend"/>
                <a:ea typeface="Lexend"/>
                <a:cs typeface="Lexend"/>
                <a:sym typeface="Lexend"/>
              </a:rPr>
              <a:t>Describe brevemente el puesto Lorem ipsum dolor sit amet, consectetur adipiscing elit. Morbi eu maximus dolor, vel pulvinar nulla. Etiam urna massa. </a:t>
            </a:r>
            <a:endParaRPr sz="900">
              <a:solidFill>
                <a:srgbClr val="666666"/>
              </a:solidFill>
              <a:latin typeface="Lexend"/>
              <a:ea typeface="Lexend"/>
              <a:cs typeface="Lexend"/>
              <a:sym typeface="Lexend"/>
            </a:endParaRPr>
          </a:p>
          <a:p>
            <a:pPr indent="-201150" lvl="0" marL="198000" rtl="0" algn="just">
              <a:lnSpc>
                <a:spcPct val="130000"/>
              </a:lnSpc>
              <a:spcBef>
                <a:spcPts val="0"/>
              </a:spcBef>
              <a:spcAft>
                <a:spcPts val="0"/>
              </a:spcAft>
              <a:buClr>
                <a:srgbClr val="666666"/>
              </a:buClr>
              <a:buSzPts val="900"/>
              <a:buFont typeface="Lexend"/>
              <a:buChar char="●"/>
            </a:pPr>
            <a:r>
              <a:rPr lang="es" sz="900">
                <a:solidFill>
                  <a:srgbClr val="666666"/>
                </a:solidFill>
                <a:latin typeface="Lexend"/>
                <a:ea typeface="Lexend"/>
                <a:cs typeface="Lexend"/>
                <a:sym typeface="Lexend"/>
              </a:rPr>
              <a:t>Quisque nisl diam, ultrices non quam eu.</a:t>
            </a:r>
            <a:endParaRPr sz="900">
              <a:solidFill>
                <a:srgbClr val="666666"/>
              </a:solidFill>
              <a:latin typeface="Lexend"/>
              <a:ea typeface="Lexend"/>
              <a:cs typeface="Lexend"/>
              <a:sym typeface="Lexend"/>
            </a:endParaRPr>
          </a:p>
          <a:p>
            <a:pPr indent="-201150" lvl="0" marL="198000" rtl="0" algn="just">
              <a:lnSpc>
                <a:spcPct val="130000"/>
              </a:lnSpc>
              <a:spcBef>
                <a:spcPts val="0"/>
              </a:spcBef>
              <a:spcAft>
                <a:spcPts val="0"/>
              </a:spcAft>
              <a:buClr>
                <a:srgbClr val="666666"/>
              </a:buClr>
              <a:buSzPts val="900"/>
              <a:buFont typeface="Lexend"/>
              <a:buChar char="●"/>
            </a:pPr>
            <a:r>
              <a:rPr lang="es" sz="900">
                <a:solidFill>
                  <a:srgbClr val="666666"/>
                </a:solidFill>
                <a:latin typeface="Lexend"/>
                <a:ea typeface="Lexend"/>
                <a:cs typeface="Lexend"/>
                <a:sym typeface="Lexend"/>
              </a:rPr>
              <a:t>Lorem ipsum dolor sit amet, consectetur adipiscing elit.</a:t>
            </a:r>
            <a:endParaRPr sz="900">
              <a:solidFill>
                <a:srgbClr val="666666"/>
              </a:solidFill>
              <a:latin typeface="Lexend"/>
              <a:ea typeface="Lexend"/>
              <a:cs typeface="Lexend"/>
              <a:sym typeface="Lexend"/>
            </a:endParaRPr>
          </a:p>
          <a:p>
            <a:pPr indent="-201150" lvl="0" marL="198000" rtl="0" algn="just">
              <a:lnSpc>
                <a:spcPct val="130000"/>
              </a:lnSpc>
              <a:spcBef>
                <a:spcPts val="0"/>
              </a:spcBef>
              <a:spcAft>
                <a:spcPts val="0"/>
              </a:spcAft>
              <a:buClr>
                <a:srgbClr val="666666"/>
              </a:buClr>
              <a:buSzPts val="900"/>
              <a:buFont typeface="Lexend"/>
              <a:buChar char="●"/>
            </a:pPr>
            <a:r>
              <a:rPr lang="es" sz="900">
                <a:solidFill>
                  <a:srgbClr val="666666"/>
                </a:solidFill>
                <a:latin typeface="Lexend"/>
                <a:ea typeface="Lexend"/>
                <a:cs typeface="Lexend"/>
                <a:sym typeface="Lexend"/>
              </a:rPr>
              <a:t>Quisque nisl diam, ultrices non quam eu rutrum ultricies.</a:t>
            </a:r>
            <a:endParaRPr sz="900">
              <a:solidFill>
                <a:srgbClr val="666666"/>
              </a:solidFill>
              <a:latin typeface="Lexend"/>
              <a:ea typeface="Lexend"/>
              <a:cs typeface="Lexend"/>
              <a:sym typeface="Lexend"/>
            </a:endParaRPr>
          </a:p>
        </p:txBody>
      </p:sp>
      <p:sp>
        <p:nvSpPr>
          <p:cNvPr id="76" name="Google Shape;76;p13"/>
          <p:cNvSpPr txBox="1"/>
          <p:nvPr/>
        </p:nvSpPr>
        <p:spPr>
          <a:xfrm>
            <a:off x="3559950" y="7667350"/>
            <a:ext cx="24594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Lexend"/>
                <a:ea typeface="Lexend"/>
                <a:cs typeface="Lexend"/>
                <a:sym typeface="Lexend"/>
              </a:rPr>
              <a:t>Nombre de la empresa</a:t>
            </a:r>
            <a:endParaRPr sz="900">
              <a:solidFill>
                <a:srgbClr val="666666"/>
              </a:solidFill>
              <a:latin typeface="Lexend"/>
              <a:ea typeface="Lexend"/>
              <a:cs typeface="Lexend"/>
              <a:sym typeface="Lexend"/>
            </a:endParaRPr>
          </a:p>
        </p:txBody>
      </p:sp>
      <p:sp>
        <p:nvSpPr>
          <p:cNvPr id="77" name="Google Shape;77;p13"/>
          <p:cNvSpPr txBox="1"/>
          <p:nvPr/>
        </p:nvSpPr>
        <p:spPr>
          <a:xfrm>
            <a:off x="3559950" y="7487350"/>
            <a:ext cx="11637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latin typeface="Lexend SemiBold"/>
                <a:ea typeface="Lexend SemiBold"/>
                <a:cs typeface="Lexend SemiBold"/>
                <a:sym typeface="Lexend SemiBold"/>
              </a:rPr>
              <a:t>Puesto de trabajo</a:t>
            </a:r>
            <a:endParaRPr sz="1000">
              <a:solidFill>
                <a:srgbClr val="666666"/>
              </a:solidFill>
              <a:latin typeface="Lexend SemiBold"/>
              <a:ea typeface="Lexend SemiBold"/>
              <a:cs typeface="Lexend SemiBold"/>
              <a:sym typeface="Lexend SemiBold"/>
            </a:endParaRPr>
          </a:p>
        </p:txBody>
      </p:sp>
      <p:sp>
        <p:nvSpPr>
          <p:cNvPr id="78" name="Google Shape;78;p13"/>
          <p:cNvSpPr/>
          <p:nvPr/>
        </p:nvSpPr>
        <p:spPr>
          <a:xfrm>
            <a:off x="6498925" y="7589950"/>
            <a:ext cx="820800" cy="216000"/>
          </a:xfrm>
          <a:prstGeom prst="roundRect">
            <a:avLst>
              <a:gd fmla="val 0"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900">
                <a:solidFill>
                  <a:srgbClr val="666666"/>
                </a:solidFill>
                <a:latin typeface="Lexend"/>
                <a:ea typeface="Lexend"/>
                <a:cs typeface="Lexend"/>
                <a:sym typeface="Lexend"/>
              </a:rPr>
              <a:t>2017-2018</a:t>
            </a:r>
            <a:endParaRPr sz="900">
              <a:solidFill>
                <a:srgbClr val="666666"/>
              </a:solidFill>
              <a:latin typeface="Lexend"/>
              <a:ea typeface="Lexend"/>
              <a:cs typeface="Lexend"/>
              <a:sym typeface="Lexend"/>
            </a:endParaRPr>
          </a:p>
        </p:txBody>
      </p:sp>
      <p:sp>
        <p:nvSpPr>
          <p:cNvPr id="79" name="Google Shape;79;p13"/>
          <p:cNvSpPr/>
          <p:nvPr/>
        </p:nvSpPr>
        <p:spPr>
          <a:xfrm>
            <a:off x="3324450" y="3873400"/>
            <a:ext cx="10800" cy="37167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80" name="Google Shape;80;p13"/>
          <p:cNvSpPr/>
          <p:nvPr/>
        </p:nvSpPr>
        <p:spPr>
          <a:xfrm>
            <a:off x="3289950" y="3873400"/>
            <a:ext cx="84600" cy="84600"/>
          </a:xfrm>
          <a:prstGeom prst="ellipse">
            <a:avLst/>
          </a:prstGeom>
          <a:solidFill>
            <a:srgbClr val="FFFFFF"/>
          </a:solid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81" name="Google Shape;81;p13"/>
          <p:cNvSpPr/>
          <p:nvPr/>
        </p:nvSpPr>
        <p:spPr>
          <a:xfrm>
            <a:off x="3289950" y="5686325"/>
            <a:ext cx="84600" cy="84600"/>
          </a:xfrm>
          <a:prstGeom prst="ellipse">
            <a:avLst/>
          </a:prstGeom>
          <a:solidFill>
            <a:srgbClr val="FFFFFF"/>
          </a:solid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82" name="Google Shape;82;p13"/>
          <p:cNvSpPr/>
          <p:nvPr/>
        </p:nvSpPr>
        <p:spPr>
          <a:xfrm>
            <a:off x="3289950" y="7522000"/>
            <a:ext cx="84600" cy="84600"/>
          </a:xfrm>
          <a:prstGeom prst="ellipse">
            <a:avLst/>
          </a:prstGeom>
          <a:solidFill>
            <a:srgbClr val="FFFFFF"/>
          </a:solid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83" name="Google Shape;83;p13"/>
          <p:cNvSpPr txBox="1"/>
          <p:nvPr/>
        </p:nvSpPr>
        <p:spPr>
          <a:xfrm>
            <a:off x="270000" y="3817400"/>
            <a:ext cx="25200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latin typeface="Lexend SemiBold"/>
                <a:ea typeface="Lexend SemiBold"/>
                <a:cs typeface="Lexend SemiBold"/>
                <a:sym typeface="Lexend SemiBold"/>
              </a:rPr>
              <a:t>Titulación académica</a:t>
            </a:r>
            <a:endParaRPr sz="1000">
              <a:solidFill>
                <a:srgbClr val="666666"/>
              </a:solidFill>
              <a:latin typeface="Lexend SemiBold"/>
              <a:ea typeface="Lexend SemiBold"/>
              <a:cs typeface="Lexend SemiBold"/>
              <a:sym typeface="Lexend SemiBold"/>
            </a:endParaRPr>
          </a:p>
        </p:txBody>
      </p:sp>
      <p:sp>
        <p:nvSpPr>
          <p:cNvPr id="84" name="Google Shape;84;p13"/>
          <p:cNvSpPr txBox="1"/>
          <p:nvPr/>
        </p:nvSpPr>
        <p:spPr>
          <a:xfrm>
            <a:off x="270000" y="3376800"/>
            <a:ext cx="1776900" cy="1524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100">
                <a:latin typeface="Lexend SemiBold"/>
                <a:ea typeface="Lexend SemiBold"/>
                <a:cs typeface="Lexend SemiBold"/>
                <a:sym typeface="Lexend SemiBold"/>
              </a:rPr>
              <a:t>Formación</a:t>
            </a:r>
            <a:endParaRPr sz="1100">
              <a:latin typeface="Lexend SemiBold"/>
              <a:ea typeface="Lexend SemiBold"/>
              <a:cs typeface="Lexend SemiBold"/>
              <a:sym typeface="Lexend SemiBold"/>
            </a:endParaRPr>
          </a:p>
        </p:txBody>
      </p:sp>
      <p:sp>
        <p:nvSpPr>
          <p:cNvPr id="85" name="Google Shape;85;p13"/>
          <p:cNvSpPr txBox="1"/>
          <p:nvPr/>
        </p:nvSpPr>
        <p:spPr>
          <a:xfrm>
            <a:off x="270000" y="3986600"/>
            <a:ext cx="25200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Lexend"/>
                <a:ea typeface="Lexend"/>
                <a:cs typeface="Lexend"/>
                <a:sym typeface="Lexend"/>
              </a:rPr>
              <a:t>Nombre Universidad  •  2017</a:t>
            </a:r>
            <a:endParaRPr sz="900">
              <a:solidFill>
                <a:srgbClr val="666666"/>
              </a:solidFill>
              <a:latin typeface="Lexend"/>
              <a:ea typeface="Lexend"/>
              <a:cs typeface="Lexend"/>
              <a:sym typeface="Lexend"/>
            </a:endParaRPr>
          </a:p>
        </p:txBody>
      </p:sp>
      <p:sp>
        <p:nvSpPr>
          <p:cNvPr id="86" name="Google Shape;86;p13"/>
          <p:cNvSpPr/>
          <p:nvPr/>
        </p:nvSpPr>
        <p:spPr>
          <a:xfrm>
            <a:off x="270000" y="3603900"/>
            <a:ext cx="2520000" cy="10800"/>
          </a:xfrm>
          <a:prstGeom prst="rect">
            <a:avLst/>
          </a:prstGeom>
          <a:solidFill>
            <a:srgbClr val="B7B7B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87" name="Google Shape;87;p13"/>
          <p:cNvSpPr/>
          <p:nvPr/>
        </p:nvSpPr>
        <p:spPr>
          <a:xfrm>
            <a:off x="270000" y="3598500"/>
            <a:ext cx="270000" cy="216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88" name="Google Shape;88;p13"/>
          <p:cNvSpPr txBox="1"/>
          <p:nvPr/>
        </p:nvSpPr>
        <p:spPr>
          <a:xfrm>
            <a:off x="270000" y="4307851"/>
            <a:ext cx="25200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latin typeface="Lexend SemiBold"/>
                <a:ea typeface="Lexend SemiBold"/>
                <a:cs typeface="Lexend SemiBold"/>
                <a:sym typeface="Lexend SemiBold"/>
              </a:rPr>
              <a:t>Titulación académica</a:t>
            </a:r>
            <a:endParaRPr sz="1000">
              <a:solidFill>
                <a:srgbClr val="666666"/>
              </a:solidFill>
              <a:latin typeface="Lexend SemiBold"/>
              <a:ea typeface="Lexend SemiBold"/>
              <a:cs typeface="Lexend SemiBold"/>
              <a:sym typeface="Lexend SemiBold"/>
            </a:endParaRPr>
          </a:p>
        </p:txBody>
      </p:sp>
      <p:sp>
        <p:nvSpPr>
          <p:cNvPr id="89" name="Google Shape;89;p13"/>
          <p:cNvSpPr txBox="1"/>
          <p:nvPr/>
        </p:nvSpPr>
        <p:spPr>
          <a:xfrm>
            <a:off x="270000" y="4477052"/>
            <a:ext cx="25200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Lexend"/>
                <a:ea typeface="Lexend"/>
                <a:cs typeface="Lexend"/>
                <a:sym typeface="Lexend"/>
              </a:rPr>
              <a:t>Nombre Universidad  •  2017</a:t>
            </a:r>
            <a:endParaRPr sz="900">
              <a:solidFill>
                <a:srgbClr val="666666"/>
              </a:solidFill>
              <a:latin typeface="Lexend"/>
              <a:ea typeface="Lexend"/>
              <a:cs typeface="Lexend"/>
              <a:sym typeface="Lexend"/>
            </a:endParaRPr>
          </a:p>
        </p:txBody>
      </p:sp>
      <p:sp>
        <p:nvSpPr>
          <p:cNvPr id="90" name="Google Shape;90;p13"/>
          <p:cNvSpPr txBox="1"/>
          <p:nvPr/>
        </p:nvSpPr>
        <p:spPr>
          <a:xfrm>
            <a:off x="270000" y="6393100"/>
            <a:ext cx="1776900" cy="1524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100">
                <a:latin typeface="Lexend SemiBold"/>
                <a:ea typeface="Lexend SemiBold"/>
                <a:cs typeface="Lexend SemiBold"/>
                <a:sym typeface="Lexend SemiBold"/>
              </a:rPr>
              <a:t>Habilidades</a:t>
            </a:r>
            <a:endParaRPr sz="1100">
              <a:latin typeface="Lexend SemiBold"/>
              <a:ea typeface="Lexend SemiBold"/>
              <a:cs typeface="Lexend SemiBold"/>
              <a:sym typeface="Lexend SemiBold"/>
            </a:endParaRPr>
          </a:p>
        </p:txBody>
      </p:sp>
      <p:sp>
        <p:nvSpPr>
          <p:cNvPr id="91" name="Google Shape;91;p13"/>
          <p:cNvSpPr/>
          <p:nvPr/>
        </p:nvSpPr>
        <p:spPr>
          <a:xfrm>
            <a:off x="270000" y="6620200"/>
            <a:ext cx="2520000" cy="10800"/>
          </a:xfrm>
          <a:prstGeom prst="rect">
            <a:avLst/>
          </a:prstGeom>
          <a:solidFill>
            <a:srgbClr val="B7B7B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92" name="Google Shape;92;p13"/>
          <p:cNvSpPr/>
          <p:nvPr/>
        </p:nvSpPr>
        <p:spPr>
          <a:xfrm>
            <a:off x="270000" y="6614800"/>
            <a:ext cx="270000" cy="216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93" name="Google Shape;93;p13"/>
          <p:cNvSpPr txBox="1"/>
          <p:nvPr/>
        </p:nvSpPr>
        <p:spPr>
          <a:xfrm>
            <a:off x="270000" y="6852250"/>
            <a:ext cx="2520000" cy="10389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es" sz="900">
                <a:solidFill>
                  <a:srgbClr val="434343"/>
                </a:solidFill>
                <a:latin typeface="Lexend"/>
                <a:ea typeface="Lexend"/>
                <a:cs typeface="Lexend"/>
                <a:sym typeface="Lexend"/>
              </a:rPr>
              <a:t>Habilidad 1</a:t>
            </a:r>
            <a:endParaRPr sz="900">
              <a:solidFill>
                <a:srgbClr val="434343"/>
              </a:solidFill>
              <a:latin typeface="Lexend"/>
              <a:ea typeface="Lexend"/>
              <a:cs typeface="Lexend"/>
              <a:sym typeface="Lexend"/>
            </a:endParaRPr>
          </a:p>
          <a:p>
            <a:pPr indent="0" lvl="0" marL="0" rtl="0" algn="l">
              <a:lnSpc>
                <a:spcPct val="130000"/>
              </a:lnSpc>
              <a:spcBef>
                <a:spcPts val="0"/>
              </a:spcBef>
              <a:spcAft>
                <a:spcPts val="0"/>
              </a:spcAft>
              <a:buNone/>
            </a:pPr>
            <a:r>
              <a:rPr lang="es" sz="900">
                <a:solidFill>
                  <a:srgbClr val="434343"/>
                </a:solidFill>
                <a:latin typeface="Lexend"/>
                <a:ea typeface="Lexend"/>
                <a:cs typeface="Lexend"/>
                <a:sym typeface="Lexend"/>
              </a:rPr>
              <a:t>Habilidad 2</a:t>
            </a:r>
            <a:endParaRPr sz="900">
              <a:solidFill>
                <a:srgbClr val="434343"/>
              </a:solidFill>
              <a:latin typeface="Lexend"/>
              <a:ea typeface="Lexend"/>
              <a:cs typeface="Lexend"/>
              <a:sym typeface="Lexend"/>
            </a:endParaRPr>
          </a:p>
          <a:p>
            <a:pPr indent="0" lvl="0" marL="0" rtl="0" algn="l">
              <a:lnSpc>
                <a:spcPct val="130000"/>
              </a:lnSpc>
              <a:spcBef>
                <a:spcPts val="0"/>
              </a:spcBef>
              <a:spcAft>
                <a:spcPts val="0"/>
              </a:spcAft>
              <a:buNone/>
            </a:pPr>
            <a:r>
              <a:rPr lang="es" sz="900">
                <a:solidFill>
                  <a:srgbClr val="434343"/>
                </a:solidFill>
                <a:latin typeface="Lexend"/>
                <a:ea typeface="Lexend"/>
                <a:cs typeface="Lexend"/>
                <a:sym typeface="Lexend"/>
              </a:rPr>
              <a:t>Habilidad 3</a:t>
            </a:r>
            <a:endParaRPr sz="900">
              <a:solidFill>
                <a:srgbClr val="434343"/>
              </a:solidFill>
              <a:latin typeface="Lexend"/>
              <a:ea typeface="Lexend"/>
              <a:cs typeface="Lexend"/>
              <a:sym typeface="Lexend"/>
            </a:endParaRPr>
          </a:p>
          <a:p>
            <a:pPr indent="0" lvl="0" marL="0" rtl="0" algn="l">
              <a:lnSpc>
                <a:spcPct val="130000"/>
              </a:lnSpc>
              <a:spcBef>
                <a:spcPts val="0"/>
              </a:spcBef>
              <a:spcAft>
                <a:spcPts val="0"/>
              </a:spcAft>
              <a:buNone/>
            </a:pPr>
            <a:r>
              <a:rPr lang="es" sz="900">
                <a:solidFill>
                  <a:srgbClr val="434343"/>
                </a:solidFill>
                <a:latin typeface="Lexend"/>
                <a:ea typeface="Lexend"/>
                <a:cs typeface="Lexend"/>
                <a:sym typeface="Lexend"/>
              </a:rPr>
              <a:t>Habilidad 4</a:t>
            </a:r>
            <a:endParaRPr sz="900">
              <a:solidFill>
                <a:srgbClr val="434343"/>
              </a:solidFill>
              <a:latin typeface="Lexend"/>
              <a:ea typeface="Lexend"/>
              <a:cs typeface="Lexend"/>
              <a:sym typeface="Lexend"/>
            </a:endParaRPr>
          </a:p>
          <a:p>
            <a:pPr indent="0" lvl="0" marL="0" rtl="0" algn="l">
              <a:lnSpc>
                <a:spcPct val="130000"/>
              </a:lnSpc>
              <a:spcBef>
                <a:spcPts val="0"/>
              </a:spcBef>
              <a:spcAft>
                <a:spcPts val="0"/>
              </a:spcAft>
              <a:buNone/>
            </a:pPr>
            <a:r>
              <a:rPr lang="es" sz="900">
                <a:solidFill>
                  <a:srgbClr val="434343"/>
                </a:solidFill>
                <a:latin typeface="Lexend"/>
                <a:ea typeface="Lexend"/>
                <a:cs typeface="Lexend"/>
                <a:sym typeface="Lexend"/>
              </a:rPr>
              <a:t>Habilidad 5</a:t>
            </a:r>
            <a:endParaRPr sz="900">
              <a:solidFill>
                <a:srgbClr val="434343"/>
              </a:solidFill>
              <a:latin typeface="Lexend"/>
              <a:ea typeface="Lexend"/>
              <a:cs typeface="Lexend"/>
              <a:sym typeface="Lexend"/>
            </a:endParaRPr>
          </a:p>
          <a:p>
            <a:pPr indent="0" lvl="0" marL="0" rtl="0" algn="l">
              <a:lnSpc>
                <a:spcPct val="130000"/>
              </a:lnSpc>
              <a:spcBef>
                <a:spcPts val="0"/>
              </a:spcBef>
              <a:spcAft>
                <a:spcPts val="0"/>
              </a:spcAft>
              <a:buNone/>
            </a:pPr>
            <a:r>
              <a:rPr lang="es" sz="900">
                <a:solidFill>
                  <a:srgbClr val="434343"/>
                </a:solidFill>
                <a:latin typeface="Lexend"/>
                <a:ea typeface="Lexend"/>
                <a:cs typeface="Lexend"/>
                <a:sym typeface="Lexend"/>
              </a:rPr>
              <a:t>Habilidad 6</a:t>
            </a:r>
            <a:endParaRPr sz="900">
              <a:solidFill>
                <a:srgbClr val="434343"/>
              </a:solidFill>
              <a:latin typeface="Lexend"/>
              <a:ea typeface="Lexend"/>
              <a:cs typeface="Lexend"/>
              <a:sym typeface="Lexend"/>
            </a:endParaRPr>
          </a:p>
        </p:txBody>
      </p:sp>
      <p:sp>
        <p:nvSpPr>
          <p:cNvPr id="94" name="Google Shape;94;p13"/>
          <p:cNvSpPr txBox="1"/>
          <p:nvPr/>
        </p:nvSpPr>
        <p:spPr>
          <a:xfrm>
            <a:off x="270000" y="5291254"/>
            <a:ext cx="25200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latin typeface="Lexend SemiBold"/>
                <a:ea typeface="Lexend SemiBold"/>
                <a:cs typeface="Lexend SemiBold"/>
                <a:sym typeface="Lexend SemiBold"/>
              </a:rPr>
              <a:t>Nombre de la certificación</a:t>
            </a:r>
            <a:endParaRPr sz="1000">
              <a:solidFill>
                <a:srgbClr val="666666"/>
              </a:solidFill>
              <a:latin typeface="Lexend SemiBold"/>
              <a:ea typeface="Lexend SemiBold"/>
              <a:cs typeface="Lexend SemiBold"/>
              <a:sym typeface="Lexend SemiBold"/>
            </a:endParaRPr>
          </a:p>
        </p:txBody>
      </p:sp>
      <p:sp>
        <p:nvSpPr>
          <p:cNvPr id="95" name="Google Shape;95;p13"/>
          <p:cNvSpPr txBox="1"/>
          <p:nvPr/>
        </p:nvSpPr>
        <p:spPr>
          <a:xfrm>
            <a:off x="270000" y="4850650"/>
            <a:ext cx="1776900" cy="1524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100">
                <a:latin typeface="Lexend SemiBold"/>
                <a:ea typeface="Lexend SemiBold"/>
                <a:cs typeface="Lexend SemiBold"/>
                <a:sym typeface="Lexend SemiBold"/>
              </a:rPr>
              <a:t>Certificaciones</a:t>
            </a:r>
            <a:endParaRPr sz="1100">
              <a:latin typeface="Lexend SemiBold"/>
              <a:ea typeface="Lexend SemiBold"/>
              <a:cs typeface="Lexend SemiBold"/>
              <a:sym typeface="Lexend SemiBold"/>
            </a:endParaRPr>
          </a:p>
        </p:txBody>
      </p:sp>
      <p:sp>
        <p:nvSpPr>
          <p:cNvPr id="96" name="Google Shape;96;p13"/>
          <p:cNvSpPr txBox="1"/>
          <p:nvPr/>
        </p:nvSpPr>
        <p:spPr>
          <a:xfrm>
            <a:off x="270000" y="5460454"/>
            <a:ext cx="25200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Lexend"/>
                <a:ea typeface="Lexend"/>
                <a:cs typeface="Lexend"/>
                <a:sym typeface="Lexend"/>
              </a:rPr>
              <a:t>Nombre Escuela  •  2017</a:t>
            </a:r>
            <a:endParaRPr sz="900">
              <a:solidFill>
                <a:srgbClr val="666666"/>
              </a:solidFill>
              <a:latin typeface="Lexend"/>
              <a:ea typeface="Lexend"/>
              <a:cs typeface="Lexend"/>
              <a:sym typeface="Lexend"/>
            </a:endParaRPr>
          </a:p>
        </p:txBody>
      </p:sp>
      <p:sp>
        <p:nvSpPr>
          <p:cNvPr id="97" name="Google Shape;97;p13"/>
          <p:cNvSpPr/>
          <p:nvPr/>
        </p:nvSpPr>
        <p:spPr>
          <a:xfrm>
            <a:off x="270000" y="5077750"/>
            <a:ext cx="2520000" cy="10800"/>
          </a:xfrm>
          <a:prstGeom prst="rect">
            <a:avLst/>
          </a:prstGeom>
          <a:solidFill>
            <a:srgbClr val="B7B7B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98" name="Google Shape;98;p13"/>
          <p:cNvSpPr/>
          <p:nvPr/>
        </p:nvSpPr>
        <p:spPr>
          <a:xfrm>
            <a:off x="270000" y="5072350"/>
            <a:ext cx="270000" cy="216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99" name="Google Shape;99;p13"/>
          <p:cNvSpPr txBox="1"/>
          <p:nvPr/>
        </p:nvSpPr>
        <p:spPr>
          <a:xfrm>
            <a:off x="270000" y="5781705"/>
            <a:ext cx="25200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latin typeface="Lexend SemiBold"/>
                <a:ea typeface="Lexend SemiBold"/>
                <a:cs typeface="Lexend SemiBold"/>
                <a:sym typeface="Lexend SemiBold"/>
              </a:rPr>
              <a:t>Nombre de la certificación</a:t>
            </a:r>
            <a:endParaRPr sz="1000">
              <a:latin typeface="Lexend SemiBold"/>
              <a:ea typeface="Lexend SemiBold"/>
              <a:cs typeface="Lexend SemiBold"/>
              <a:sym typeface="Lexend SemiBold"/>
            </a:endParaRPr>
          </a:p>
        </p:txBody>
      </p:sp>
      <p:sp>
        <p:nvSpPr>
          <p:cNvPr id="100" name="Google Shape;100;p13"/>
          <p:cNvSpPr txBox="1"/>
          <p:nvPr/>
        </p:nvSpPr>
        <p:spPr>
          <a:xfrm>
            <a:off x="270000" y="5950905"/>
            <a:ext cx="25200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Lexend"/>
                <a:ea typeface="Lexend"/>
                <a:cs typeface="Lexend"/>
                <a:sym typeface="Lexend"/>
              </a:rPr>
              <a:t>Nombre Escuela  •  2017</a:t>
            </a:r>
            <a:endParaRPr sz="900">
              <a:solidFill>
                <a:srgbClr val="666666"/>
              </a:solidFill>
              <a:latin typeface="Lexend"/>
              <a:ea typeface="Lexend"/>
              <a:cs typeface="Lexend"/>
              <a:sym typeface="Lexend"/>
            </a:endParaRPr>
          </a:p>
        </p:txBody>
      </p:sp>
      <p:sp>
        <p:nvSpPr>
          <p:cNvPr id="101" name="Google Shape;101;p13"/>
          <p:cNvSpPr txBox="1"/>
          <p:nvPr/>
        </p:nvSpPr>
        <p:spPr>
          <a:xfrm>
            <a:off x="270000" y="9192925"/>
            <a:ext cx="1776900" cy="1524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100">
                <a:latin typeface="Lexend SemiBold"/>
                <a:ea typeface="Lexend SemiBold"/>
                <a:cs typeface="Lexend SemiBold"/>
                <a:sym typeface="Lexend SemiBold"/>
              </a:rPr>
              <a:t>Referencias</a:t>
            </a:r>
            <a:endParaRPr sz="1100">
              <a:latin typeface="Lexend SemiBold"/>
              <a:ea typeface="Lexend SemiBold"/>
              <a:cs typeface="Lexend SemiBold"/>
              <a:sym typeface="Lexend SemiBold"/>
            </a:endParaRPr>
          </a:p>
        </p:txBody>
      </p:sp>
      <p:sp>
        <p:nvSpPr>
          <p:cNvPr id="102" name="Google Shape;102;p13"/>
          <p:cNvSpPr/>
          <p:nvPr/>
        </p:nvSpPr>
        <p:spPr>
          <a:xfrm>
            <a:off x="270000" y="9420025"/>
            <a:ext cx="2520000" cy="10800"/>
          </a:xfrm>
          <a:prstGeom prst="rect">
            <a:avLst/>
          </a:prstGeom>
          <a:solidFill>
            <a:srgbClr val="B7B7B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03" name="Google Shape;103;p13"/>
          <p:cNvSpPr/>
          <p:nvPr/>
        </p:nvSpPr>
        <p:spPr>
          <a:xfrm>
            <a:off x="270000" y="9414625"/>
            <a:ext cx="270000" cy="216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04" name="Google Shape;104;p13"/>
          <p:cNvSpPr txBox="1"/>
          <p:nvPr/>
        </p:nvSpPr>
        <p:spPr>
          <a:xfrm>
            <a:off x="270001" y="9633600"/>
            <a:ext cx="25200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1000">
                <a:solidFill>
                  <a:srgbClr val="25282D"/>
                </a:solidFill>
                <a:latin typeface="Lexend SemiBold"/>
                <a:ea typeface="Lexend SemiBold"/>
                <a:cs typeface="Lexend SemiBold"/>
                <a:sym typeface="Lexend SemiBold"/>
              </a:rPr>
              <a:t>Jane Johnson</a:t>
            </a:r>
            <a:endParaRPr sz="1000">
              <a:solidFill>
                <a:srgbClr val="25282D"/>
              </a:solidFill>
              <a:latin typeface="Lexend SemiBold"/>
              <a:ea typeface="Lexend SemiBold"/>
              <a:cs typeface="Lexend SemiBold"/>
              <a:sym typeface="Lexend SemiBold"/>
            </a:endParaRPr>
          </a:p>
        </p:txBody>
      </p:sp>
      <p:sp>
        <p:nvSpPr>
          <p:cNvPr id="105" name="Google Shape;105;p13"/>
          <p:cNvSpPr txBox="1"/>
          <p:nvPr/>
        </p:nvSpPr>
        <p:spPr>
          <a:xfrm>
            <a:off x="270001" y="10029050"/>
            <a:ext cx="25200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434343"/>
                </a:solidFill>
                <a:latin typeface="Lexend"/>
                <a:ea typeface="Lexend"/>
                <a:cs typeface="Lexend"/>
                <a:sym typeface="Lexend"/>
              </a:rPr>
              <a:t>E: janesmith@activacv.com</a:t>
            </a:r>
            <a:endParaRPr sz="800">
              <a:solidFill>
                <a:srgbClr val="434343"/>
              </a:solidFill>
              <a:latin typeface="Lexend"/>
              <a:ea typeface="Lexend"/>
              <a:cs typeface="Lexend"/>
              <a:sym typeface="Lexend"/>
            </a:endParaRPr>
          </a:p>
        </p:txBody>
      </p:sp>
      <p:sp>
        <p:nvSpPr>
          <p:cNvPr id="106" name="Google Shape;106;p13"/>
          <p:cNvSpPr txBox="1"/>
          <p:nvPr/>
        </p:nvSpPr>
        <p:spPr>
          <a:xfrm>
            <a:off x="270001" y="10185125"/>
            <a:ext cx="25200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434343"/>
                </a:solidFill>
                <a:latin typeface="Lexend"/>
                <a:ea typeface="Lexend"/>
                <a:cs typeface="Lexend"/>
                <a:sym typeface="Lexend"/>
              </a:rPr>
              <a:t>T: +34 XXX XXX XXXX</a:t>
            </a:r>
            <a:endParaRPr sz="800">
              <a:solidFill>
                <a:srgbClr val="434343"/>
              </a:solidFill>
              <a:latin typeface="Lexend"/>
              <a:ea typeface="Lexend"/>
              <a:cs typeface="Lexend"/>
              <a:sym typeface="Lexend"/>
            </a:endParaRPr>
          </a:p>
        </p:txBody>
      </p:sp>
      <p:sp>
        <p:nvSpPr>
          <p:cNvPr id="107" name="Google Shape;107;p13"/>
          <p:cNvSpPr txBox="1"/>
          <p:nvPr/>
        </p:nvSpPr>
        <p:spPr>
          <a:xfrm>
            <a:off x="270000" y="8148163"/>
            <a:ext cx="1776900" cy="1524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100">
                <a:latin typeface="Lexend SemiBold"/>
                <a:ea typeface="Lexend SemiBold"/>
                <a:cs typeface="Lexend SemiBold"/>
                <a:sym typeface="Lexend SemiBold"/>
              </a:rPr>
              <a:t>Idiomas</a:t>
            </a:r>
            <a:endParaRPr sz="1100">
              <a:latin typeface="Lexend SemiBold"/>
              <a:ea typeface="Lexend SemiBold"/>
              <a:cs typeface="Lexend SemiBold"/>
              <a:sym typeface="Lexend SemiBold"/>
            </a:endParaRPr>
          </a:p>
        </p:txBody>
      </p:sp>
      <p:sp>
        <p:nvSpPr>
          <p:cNvPr id="108" name="Google Shape;108;p13"/>
          <p:cNvSpPr/>
          <p:nvPr/>
        </p:nvSpPr>
        <p:spPr>
          <a:xfrm>
            <a:off x="270000" y="8375263"/>
            <a:ext cx="2520000" cy="10800"/>
          </a:xfrm>
          <a:prstGeom prst="rect">
            <a:avLst/>
          </a:prstGeom>
          <a:solidFill>
            <a:srgbClr val="B7B7B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09" name="Google Shape;109;p13"/>
          <p:cNvSpPr/>
          <p:nvPr/>
        </p:nvSpPr>
        <p:spPr>
          <a:xfrm>
            <a:off x="270000" y="8369863"/>
            <a:ext cx="270000" cy="216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10" name="Google Shape;110;p13"/>
          <p:cNvSpPr txBox="1"/>
          <p:nvPr/>
        </p:nvSpPr>
        <p:spPr>
          <a:xfrm>
            <a:off x="270000" y="8607325"/>
            <a:ext cx="2520000" cy="318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es" sz="900">
                <a:solidFill>
                  <a:srgbClr val="434343"/>
                </a:solidFill>
                <a:latin typeface="Lexend"/>
                <a:ea typeface="Lexend"/>
                <a:cs typeface="Lexend"/>
                <a:sym typeface="Lexend"/>
              </a:rPr>
              <a:t>Idioma 1</a:t>
            </a:r>
            <a:endParaRPr sz="900">
              <a:solidFill>
                <a:srgbClr val="434343"/>
              </a:solidFill>
              <a:latin typeface="Lexend"/>
              <a:ea typeface="Lexend"/>
              <a:cs typeface="Lexend"/>
              <a:sym typeface="Lexend"/>
            </a:endParaRPr>
          </a:p>
          <a:p>
            <a:pPr indent="0" lvl="0" marL="0" rtl="0" algn="l">
              <a:lnSpc>
                <a:spcPct val="130000"/>
              </a:lnSpc>
              <a:spcBef>
                <a:spcPts val="0"/>
              </a:spcBef>
              <a:spcAft>
                <a:spcPts val="0"/>
              </a:spcAft>
              <a:buNone/>
            </a:pPr>
            <a:r>
              <a:rPr lang="es" sz="900">
                <a:solidFill>
                  <a:srgbClr val="434343"/>
                </a:solidFill>
                <a:latin typeface="Lexend"/>
                <a:ea typeface="Lexend"/>
                <a:cs typeface="Lexend"/>
                <a:sym typeface="Lexend"/>
              </a:rPr>
              <a:t>Idioma 2</a:t>
            </a:r>
            <a:endParaRPr sz="900">
              <a:solidFill>
                <a:srgbClr val="434343"/>
              </a:solidFill>
              <a:latin typeface="Lexend"/>
              <a:ea typeface="Lexend"/>
              <a:cs typeface="Lexend"/>
              <a:sym typeface="Lexend"/>
            </a:endParaRPr>
          </a:p>
        </p:txBody>
      </p:sp>
      <p:sp>
        <p:nvSpPr>
          <p:cNvPr id="111" name="Google Shape;111;p13"/>
          <p:cNvSpPr txBox="1"/>
          <p:nvPr/>
        </p:nvSpPr>
        <p:spPr>
          <a:xfrm>
            <a:off x="5061600" y="476100"/>
            <a:ext cx="2016900" cy="384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b="1" lang="es" sz="1000">
                <a:latin typeface="Lexend"/>
                <a:ea typeface="Lexend"/>
                <a:cs typeface="Lexend"/>
                <a:sym typeface="Lexend"/>
              </a:rPr>
              <a:t>D:</a:t>
            </a:r>
            <a:r>
              <a:rPr lang="es" sz="1000">
                <a:latin typeface="Lexend"/>
                <a:ea typeface="Lexend"/>
                <a:cs typeface="Lexend"/>
                <a:sym typeface="Lexend"/>
              </a:rPr>
              <a:t> Ciudad, CP 00000</a:t>
            </a:r>
            <a:endParaRPr sz="1000">
              <a:latin typeface="Lexend"/>
              <a:ea typeface="Lexend"/>
              <a:cs typeface="Lexend"/>
              <a:sym typeface="Lexend"/>
            </a:endParaRPr>
          </a:p>
          <a:p>
            <a:pPr indent="0" lvl="0" marL="0" rtl="0" algn="l">
              <a:lnSpc>
                <a:spcPct val="150000"/>
              </a:lnSpc>
              <a:spcBef>
                <a:spcPts val="0"/>
              </a:spcBef>
              <a:spcAft>
                <a:spcPts val="0"/>
              </a:spcAft>
              <a:buClr>
                <a:srgbClr val="000000"/>
              </a:buClr>
              <a:buSzPts val="1100"/>
              <a:buFont typeface="Arial"/>
              <a:buNone/>
            </a:pPr>
            <a:r>
              <a:rPr b="1" lang="es" sz="1000">
                <a:latin typeface="Lexend"/>
                <a:ea typeface="Lexend"/>
                <a:cs typeface="Lexend"/>
                <a:sym typeface="Lexend"/>
              </a:rPr>
              <a:t>L:</a:t>
            </a:r>
            <a:r>
              <a:rPr lang="es" sz="1000">
                <a:latin typeface="Lexend"/>
                <a:ea typeface="Lexend"/>
                <a:cs typeface="Lexend"/>
                <a:sym typeface="Lexend"/>
              </a:rPr>
              <a:t> linkedin.com/in/lorenasanz</a:t>
            </a:r>
            <a:endParaRPr sz="1000">
              <a:latin typeface="Lexend"/>
              <a:ea typeface="Lexend"/>
              <a:cs typeface="Lexend"/>
              <a:sym typeface="Lexend"/>
            </a:endParaRPr>
          </a:p>
        </p:txBody>
      </p:sp>
      <p:sp>
        <p:nvSpPr>
          <p:cNvPr id="112" name="Google Shape;112;p13"/>
          <p:cNvSpPr txBox="1"/>
          <p:nvPr/>
        </p:nvSpPr>
        <p:spPr>
          <a:xfrm>
            <a:off x="3330000" y="476100"/>
            <a:ext cx="1526400" cy="384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b="1" lang="es" sz="1000">
                <a:latin typeface="Lexend"/>
                <a:ea typeface="Lexend"/>
                <a:cs typeface="Lexend"/>
                <a:sym typeface="Lexend"/>
              </a:rPr>
              <a:t>T: </a:t>
            </a:r>
            <a:r>
              <a:rPr lang="es" sz="1000">
                <a:latin typeface="Lexend"/>
                <a:ea typeface="Lexend"/>
                <a:cs typeface="Lexend"/>
                <a:sym typeface="Lexend"/>
              </a:rPr>
              <a:t> +34 123 456 789</a:t>
            </a:r>
            <a:endParaRPr sz="1000">
              <a:latin typeface="Lexend"/>
              <a:ea typeface="Lexend"/>
              <a:cs typeface="Lexend"/>
              <a:sym typeface="Lexend"/>
            </a:endParaRPr>
          </a:p>
          <a:p>
            <a:pPr indent="0" lvl="0" marL="0" rtl="0" algn="l">
              <a:lnSpc>
                <a:spcPct val="150000"/>
              </a:lnSpc>
              <a:spcBef>
                <a:spcPts val="0"/>
              </a:spcBef>
              <a:spcAft>
                <a:spcPts val="0"/>
              </a:spcAft>
              <a:buNone/>
            </a:pPr>
            <a:r>
              <a:rPr b="1" lang="es" sz="1000">
                <a:latin typeface="Lexend"/>
                <a:ea typeface="Lexend"/>
                <a:cs typeface="Lexend"/>
                <a:sym typeface="Lexend"/>
              </a:rPr>
              <a:t>E:</a:t>
            </a:r>
            <a:r>
              <a:rPr lang="es" sz="1000">
                <a:latin typeface="Lexend"/>
                <a:ea typeface="Lexend"/>
                <a:cs typeface="Lexend"/>
                <a:sym typeface="Lexend"/>
              </a:rPr>
              <a:t> email@email.com</a:t>
            </a:r>
            <a:endParaRPr sz="1000">
              <a:latin typeface="Lexend"/>
              <a:ea typeface="Lexend"/>
              <a:cs typeface="Lexend"/>
              <a:sym typeface="Lexend"/>
            </a:endParaRPr>
          </a:p>
        </p:txBody>
      </p:sp>
      <p:sp>
        <p:nvSpPr>
          <p:cNvPr id="113" name="Google Shape;113;p13"/>
          <p:cNvSpPr/>
          <p:nvPr/>
        </p:nvSpPr>
        <p:spPr>
          <a:xfrm>
            <a:off x="892500" y="1202350"/>
            <a:ext cx="6667500" cy="216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14" name="Google Shape;114;p13"/>
          <p:cNvSpPr/>
          <p:nvPr/>
        </p:nvSpPr>
        <p:spPr>
          <a:xfrm>
            <a:off x="892375" y="3011350"/>
            <a:ext cx="6667500" cy="216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15" name="Google Shape;115;p13"/>
          <p:cNvSpPr/>
          <p:nvPr/>
        </p:nvSpPr>
        <p:spPr>
          <a:xfrm>
            <a:off x="270000" y="1442650"/>
            <a:ext cx="1350000" cy="135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pic>
        <p:nvPicPr>
          <p:cNvPr id="116" name="Google Shape;116;p13"/>
          <p:cNvPicPr preferRelativeResize="0"/>
          <p:nvPr/>
        </p:nvPicPr>
        <p:blipFill rotWithShape="1">
          <a:blip r:embed="rId3">
            <a:alphaModFix/>
          </a:blip>
          <a:srcRect b="0" l="0" r="0" t="0"/>
          <a:stretch/>
        </p:blipFill>
        <p:spPr>
          <a:xfrm>
            <a:off x="351375" y="1520400"/>
            <a:ext cx="1200000" cy="1200000"/>
          </a:xfrm>
          <a:prstGeom prst="roundRect">
            <a:avLst>
              <a:gd fmla="val 0" name="adj"/>
            </a:avLst>
          </a:prstGeom>
          <a:noFill/>
          <a:ln>
            <a:noFill/>
          </a:ln>
        </p:spPr>
      </p:pic>
      <p:sp>
        <p:nvSpPr>
          <p:cNvPr id="117" name="Google Shape;117;p13"/>
          <p:cNvSpPr/>
          <p:nvPr/>
        </p:nvSpPr>
        <p:spPr>
          <a:xfrm>
            <a:off x="878775" y="1442850"/>
            <a:ext cx="753600" cy="216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18" name="Google Shape;118;p13"/>
          <p:cNvSpPr/>
          <p:nvPr/>
        </p:nvSpPr>
        <p:spPr>
          <a:xfrm>
            <a:off x="878700" y="2771050"/>
            <a:ext cx="753600" cy="216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19" name="Google Shape;119;p13"/>
          <p:cNvSpPr/>
          <p:nvPr/>
        </p:nvSpPr>
        <p:spPr>
          <a:xfrm>
            <a:off x="1620675" y="1442650"/>
            <a:ext cx="21600" cy="1350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20" name="Google Shape;120;p13"/>
          <p:cNvSpPr/>
          <p:nvPr/>
        </p:nvSpPr>
        <p:spPr>
          <a:xfrm>
            <a:off x="878775" y="1202338"/>
            <a:ext cx="21600" cy="2475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21" name="Google Shape;121;p13"/>
          <p:cNvSpPr txBox="1"/>
          <p:nvPr/>
        </p:nvSpPr>
        <p:spPr>
          <a:xfrm>
            <a:off x="270000" y="9798650"/>
            <a:ext cx="25200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666666"/>
                </a:solidFill>
                <a:latin typeface="Lexend"/>
                <a:ea typeface="Lexend"/>
                <a:cs typeface="Lexend"/>
                <a:sym typeface="Lexend"/>
              </a:rPr>
              <a:t>Creative Director  •  ABC Design Agency</a:t>
            </a:r>
            <a:endParaRPr sz="900">
              <a:solidFill>
                <a:srgbClr val="666666"/>
              </a:solidFill>
              <a:latin typeface="Lexend"/>
              <a:ea typeface="Lexend"/>
              <a:cs typeface="Lexend"/>
              <a:sym typeface="Lexend"/>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