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 SemiBold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ontserrat Medium"/>
      <p:regular r:id="rId15"/>
      <p:bold r:id="rId16"/>
      <p:italic r:id="rId17"/>
      <p:boldItalic r:id="rId18"/>
    </p:embeddedFont>
    <p:embeddedFont>
      <p:font typeface="Arimo Medium"/>
      <p:regular r:id="rId19"/>
      <p:bold r:id="rId20"/>
      <p:italic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moMedium-bold.fntdata"/><Relationship Id="rId22" Type="http://schemas.openxmlformats.org/officeDocument/2006/relationships/font" Target="fonts/ArimoMedium-boldItalic.fntdata"/><Relationship Id="rId21" Type="http://schemas.openxmlformats.org/officeDocument/2006/relationships/font" Target="fonts/ArimoMedium-italic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SemiBold-italic.fntdata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imoSemiBold-regular.fntdata"/><Relationship Id="rId8" Type="http://schemas.openxmlformats.org/officeDocument/2006/relationships/font" Target="fonts/ArimoSemiBold-bold.fntdata"/><Relationship Id="rId11" Type="http://schemas.openxmlformats.org/officeDocument/2006/relationships/font" Target="fonts/Arimo-regular.fntdata"/><Relationship Id="rId10" Type="http://schemas.openxmlformats.org/officeDocument/2006/relationships/font" Target="fonts/ArimoSemiBold-bold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5" Type="http://schemas.openxmlformats.org/officeDocument/2006/relationships/font" Target="fonts/MontserratMedium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ontserratMedium-italic.fntdata"/><Relationship Id="rId16" Type="http://schemas.openxmlformats.org/officeDocument/2006/relationships/font" Target="fonts/MontserratMedium-bold.fntdata"/><Relationship Id="rId19" Type="http://schemas.openxmlformats.org/officeDocument/2006/relationships/font" Target="fonts/ArimoMedium-regular.fntdata"/><Relationship Id="rId18" Type="http://schemas.openxmlformats.org/officeDocument/2006/relationships/font" Target="fonts/Montserrat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060000" y="8739650"/>
            <a:ext cx="4230000" cy="1681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725400" y="0"/>
            <a:ext cx="1609200" cy="106920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3060000" y="3064250"/>
            <a:ext cx="4230000" cy="5405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70000" y="3064250"/>
            <a:ext cx="2520000" cy="73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70000" y="269475"/>
            <a:ext cx="7020000" cy="2520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70000" y="3063138"/>
            <a:ext cx="2520000" cy="14775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40000" y="620575"/>
            <a:ext cx="6514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F3F3F3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NATHANIEL BROOKS</a:t>
            </a:r>
            <a:endParaRPr sz="2500">
              <a:solidFill>
                <a:srgbClr val="F3F3F3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330000" y="3686022"/>
            <a:ext cx="369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Senior Full Stack Developer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40000" y="1550250"/>
            <a:ext cx="648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3F3F3"/>
                </a:solidFill>
                <a:latin typeface="Arimo"/>
                <a:ea typeface="Arimo"/>
                <a:cs typeface="Arimo"/>
                <a:sym typeface="Arimo"/>
              </a:rPr>
              <a:t>Results-driven Full Stack Developer with 5+ years of experience designing, developing, and deploying scalable web applications. Proficient in modern front-end and back-end technologies, with a strong foundation in cloud computing and DevOps practices. Passionate about building efficient, user-friendly applications and continuously improving development workflows. Seeking to contribute technical expertise and innovation to a dynamic development team in the U.S. market.</a:t>
            </a:r>
            <a:endParaRPr sz="1000">
              <a:solidFill>
                <a:srgbClr val="F3F3F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330000" y="9359475"/>
            <a:ext cx="1762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Michael Carter</a:t>
            </a:r>
            <a:endParaRPr sz="10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40000" y="1049038"/>
            <a:ext cx="4413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3F3F3"/>
                </a:solidFill>
                <a:latin typeface="Arimo"/>
                <a:ea typeface="Arimo"/>
                <a:cs typeface="Arimo"/>
                <a:sym typeface="Arimo"/>
              </a:rPr>
              <a:t>Full Stack Developer</a:t>
            </a:r>
            <a:endParaRPr>
              <a:solidFill>
                <a:srgbClr val="F3F3F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330000" y="3300048"/>
            <a:ext cx="1343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EXPERIENCE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330000" y="3884893"/>
            <a:ext cx="369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ABC Tech Solutions | San Francisco, CA | 2021 - Present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330000" y="4183423"/>
            <a:ext cx="3690000" cy="15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Developed and deployed microservices-based web applications using React.js, Node.js, and AWS Lambda.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Led a team of 5 developers in designing and implementing RESTful APIs and GraphQL services.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Improved application performance by 30% through code optimization and database indexing.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Integrated CI/CD pipelines, reducing deployment times by 40%.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Collaborated with UI/UX designers to enhance user experience and accessibility.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40000" y="5145600"/>
            <a:ext cx="19821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Bachelor of Science in Computer Science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40000" y="4781200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EDUCATION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330000" y="8959241"/>
            <a:ext cx="1552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REFERENCES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767269" y="3322087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(123) 456-7890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540369" y="3326553"/>
            <a:ext cx="128843" cy="129668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9525">
            <a:solidFill>
              <a:srgbClr val="F560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547279" y="3600339"/>
            <a:ext cx="137182" cy="108000"/>
            <a:chOff x="2156000" y="3003250"/>
            <a:chExt cx="146750" cy="117200"/>
          </a:xfrm>
        </p:grpSpPr>
        <p:sp>
          <p:nvSpPr>
            <p:cNvPr id="74" name="Google Shape;74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76" name="Google Shape;76;p13"/>
          <p:cNvSpPr txBox="1"/>
          <p:nvPr/>
        </p:nvSpPr>
        <p:spPr>
          <a:xfrm>
            <a:off x="774294" y="3585039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n.brooks@activacv.com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77" name="Google Shape;77;p13"/>
          <p:cNvGrpSpPr/>
          <p:nvPr/>
        </p:nvGrpSpPr>
        <p:grpSpPr>
          <a:xfrm>
            <a:off x="539987" y="3847991"/>
            <a:ext cx="129602" cy="155520"/>
            <a:chOff x="2792450" y="2981325"/>
            <a:chExt cx="132450" cy="162000"/>
          </a:xfrm>
        </p:grpSpPr>
        <p:sp>
          <p:nvSpPr>
            <p:cNvPr id="78" name="Google Shape;78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80" name="Google Shape;80;p13"/>
          <p:cNvSpPr txBox="1"/>
          <p:nvPr/>
        </p:nvSpPr>
        <p:spPr>
          <a:xfrm>
            <a:off x="767269" y="3856451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San Francisco, California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81" name="Google Shape;81;p13"/>
          <p:cNvGrpSpPr/>
          <p:nvPr/>
        </p:nvGrpSpPr>
        <p:grpSpPr>
          <a:xfrm>
            <a:off x="547267" y="4133990"/>
            <a:ext cx="128832" cy="126344"/>
            <a:chOff x="887900" y="2989900"/>
            <a:chExt cx="146750" cy="143900"/>
          </a:xfrm>
        </p:grpSpPr>
        <p:sp>
          <p:nvSpPr>
            <p:cNvPr id="82" name="Google Shape;82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" name="Google Shape;85;p13"/>
          <p:cNvSpPr txBox="1"/>
          <p:nvPr/>
        </p:nvSpPr>
        <p:spPr>
          <a:xfrm>
            <a:off x="767269" y="4127863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@nathanielbrooks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330000" y="9523081"/>
            <a:ext cx="1762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CTO, ABC Tech Solutions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330000" y="5988305"/>
            <a:ext cx="369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Full Stack Developer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330000" y="6187177"/>
            <a:ext cx="369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XYZ Digital Agency | Austin, TX | 2018 - 2021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330000" y="6485707"/>
            <a:ext cx="3690000" cy="15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Built and maintained responsive web applications using Angular, Express.js, and PostgreSQL.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Developed custom e-commerce solutions, improving sales conversions by 25%.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Refactored legacy codebases to modern frameworks, reducing technical debt.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Managed cloud deployments using Docker and Kubernetes.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Worked closely with clients to deliver tailored software solutions on time and within budget.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330000" y="9733745"/>
            <a:ext cx="1762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(123) 456-7890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mcarter@abctech.com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5273100" y="9359475"/>
            <a:ext cx="2016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Sarah Thompson</a:t>
            </a:r>
            <a:endParaRPr sz="10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5273100" y="9526525"/>
            <a:ext cx="2016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P. Manager, XYZ Digital Agency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5273100" y="9741624"/>
            <a:ext cx="2016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(123) 456-7890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sthompson@xyzdigital.com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540000" y="5521275"/>
            <a:ext cx="1982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Nombre Universidad |  2017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540000" y="8328713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PERSONAL SKILLS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540000" y="8704988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Team collaboration and leadership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538050" y="8918125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2222850" y="8918125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539966" y="9086663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Adaptability and quick learning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538050" y="9299800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2079350" y="9299800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539966" y="9468338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Excellent communication skills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538050" y="9681475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2355525" y="9681463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539966" y="9850013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Strong problem-solving abilities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538050" y="10063150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2007350" y="10063150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540000" y="5877150"/>
            <a:ext cx="1843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TECHNICAL SKILLS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540000" y="6249575"/>
            <a:ext cx="1982100" cy="17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Programming Languages: 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JavaScript (ES6+), TypeScript, Python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Front-End: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React.js, Angular, Vue.js, Next.js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Back-End: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Node.js, Express.js, Django, GraphQL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Databases: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PostgreSQL, MongoDB, MySQL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Cloud &amp; DevOps: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AWS, Docker, Kubernetes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