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Arimo Medium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moMedium-bold.fntdata"/><Relationship Id="rId22" Type="http://schemas.openxmlformats.org/officeDocument/2006/relationships/font" Target="fonts/ArimoMedium-boldItalic.fntdata"/><Relationship Id="rId21" Type="http://schemas.openxmlformats.org/officeDocument/2006/relationships/font" Target="fonts/ArimoMedium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Relationship Id="rId11" Type="http://schemas.openxmlformats.org/officeDocument/2006/relationships/font" Target="fonts/Arimo-regular.fntdata"/><Relationship Id="rId10" Type="http://schemas.openxmlformats.org/officeDocument/2006/relationships/font" Target="fonts/ArimoSemiBold-bold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19" Type="http://schemas.openxmlformats.org/officeDocument/2006/relationships/font" Target="fonts/ArimoMedium-regular.fntdata"/><Relationship Id="rId18" Type="http://schemas.openxmlformats.org/officeDocument/2006/relationships/font" Target="fonts/Montserrat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60000" y="8740175"/>
            <a:ext cx="4230000" cy="1681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25400" y="525"/>
            <a:ext cx="1609200" cy="10692000"/>
          </a:xfrm>
          <a:prstGeom prst="rect">
            <a:avLst/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060000" y="3064775"/>
            <a:ext cx="4230000" cy="540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0000" y="3064775"/>
            <a:ext cx="2520000" cy="73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0000" y="270000"/>
            <a:ext cx="7020000" cy="2520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0000" y="3063663"/>
            <a:ext cx="2520000" cy="14775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40000" y="621100"/>
            <a:ext cx="651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3F3F3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NATHANIEL BROOKS</a:t>
            </a:r>
            <a:endParaRPr sz="2500">
              <a:solidFill>
                <a:srgbClr val="F3F3F3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330000" y="3686547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Senior Full Stack Developer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40000" y="1550775"/>
            <a:ext cx="648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Results-driven Full Stack Developer with 5+ years of experience designing, developing, and deploying scalable web applications. Proficient in modern front-end and back-end technologies, with a strong foundation in cloud computing and DevOps practices. Passionate about building efficient, user-friendly applications and continuously improving development workflows. Seeking to contribute technical expertise and innovation to a dynamic development team in the U.S. market.</a:t>
            </a:r>
            <a:endParaRPr sz="1000"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330000" y="9360000"/>
            <a:ext cx="1762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Michael Carter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0000" y="1049563"/>
            <a:ext cx="4413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Full Stack Developer</a:t>
            </a:r>
            <a:endParaRPr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30000" y="3300573"/>
            <a:ext cx="1343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EXPERIENCE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330000" y="3885418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ABC Tech Solutions | San Francisco, CA | 2021 - Present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330000" y="4183948"/>
            <a:ext cx="36900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Developed and deployed microservices-based web applications using React.js, Node.js, and AWS Lambda.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Led a team of 5 developers in designing and implementing RESTful APIs and GraphQL services.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Improved application performance by 30% through code optimization and database indexing.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Integrated CI/CD pipelines, reducing deployment times by 40%.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Collaborated with UI/UX designers to enhance user experience and accessibility.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5146125"/>
            <a:ext cx="19821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Bachelor of Science in Computer Science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40000" y="478172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EDUCATION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330000" y="8959766"/>
            <a:ext cx="1552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REFERENCES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67269" y="3322612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(123) 456-7890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540369" y="3327078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B3D2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547279" y="3600864"/>
            <a:ext cx="137182" cy="108000"/>
            <a:chOff x="2156000" y="3003250"/>
            <a:chExt cx="146750" cy="117200"/>
          </a:xfrm>
        </p:grpSpPr>
        <p:sp>
          <p:nvSpPr>
            <p:cNvPr id="74" name="Google Shape;74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774294" y="3585564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n.brooks@activacv.com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>
            <a:off x="539987" y="3848516"/>
            <a:ext cx="129602" cy="155520"/>
            <a:chOff x="2792450" y="2981325"/>
            <a:chExt cx="132450" cy="162000"/>
          </a:xfrm>
        </p:grpSpPr>
        <p:sp>
          <p:nvSpPr>
            <p:cNvPr id="78" name="Google Shape;78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80" name="Google Shape;80;p13"/>
          <p:cNvSpPr txBox="1"/>
          <p:nvPr/>
        </p:nvSpPr>
        <p:spPr>
          <a:xfrm>
            <a:off x="767269" y="3856976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San Francisco, California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1" name="Google Shape;81;p13"/>
          <p:cNvGrpSpPr/>
          <p:nvPr/>
        </p:nvGrpSpPr>
        <p:grpSpPr>
          <a:xfrm>
            <a:off x="547267" y="4134515"/>
            <a:ext cx="128832" cy="126344"/>
            <a:chOff x="887900" y="2989900"/>
            <a:chExt cx="146750" cy="143900"/>
          </a:xfrm>
        </p:grpSpPr>
        <p:sp>
          <p:nvSpPr>
            <p:cNvPr id="82" name="Google Shape;82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13"/>
          <p:cNvSpPr txBox="1"/>
          <p:nvPr/>
        </p:nvSpPr>
        <p:spPr>
          <a:xfrm>
            <a:off x="767269" y="4128388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@nathanielbrooks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30000" y="9523606"/>
            <a:ext cx="1762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CTO, ABC Tech Solutions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30000" y="5988830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Full Stack Developer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330000" y="6187702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XYZ Digital Agency | Austin, TX | 2018 - 2021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330000" y="6486232"/>
            <a:ext cx="36900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Built and maintained responsive web applications using Angular, Express.js, and PostgreSQL.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Developed custom e-commerce solutions, improving sales conversions by 25%.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Refactored legacy codebases to modern frameworks, reducing technical debt.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Managed cloud deployments using Docker and Kubernetes.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Worked closely with clients to deliver tailored software solutions on time and within budget.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330000" y="9734270"/>
            <a:ext cx="176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(123) 456-7890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mcarter@abctech.com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273100" y="9360000"/>
            <a:ext cx="2016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Sarah Thompson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273100" y="9527050"/>
            <a:ext cx="2016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P. Manager, XYZ Digital Agency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273100" y="9742149"/>
            <a:ext cx="201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(123) 456-7890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sthompson@xyzdigital.com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40000" y="5521800"/>
            <a:ext cx="1982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Nombre Universidad |  2017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540000" y="8329238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PERSONAL SKILLS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40000" y="8705513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Team collaboration and leadership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538050" y="891865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2222850" y="8918650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539966" y="908718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Adaptability and quick learning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538050" y="930032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2079350" y="930032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539966" y="9468863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Excellent communication skills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538050" y="968200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2355525" y="9681988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539966" y="985053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Strong problem-solving abilities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538050" y="1006367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2007350" y="1006367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40000" y="5877675"/>
            <a:ext cx="184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TECHNICAL SKILLS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40000" y="6250100"/>
            <a:ext cx="19821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Programming Languages: 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JavaScript (ES6+), TypeScript, Python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Front-End: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React.js, Angular, Vue.js, Next.js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Back-End: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Node.js, Express.js, Django, GraphQL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Databases: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PostgreSQL, MongoDB, MySQL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Cloud &amp; DevOps: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AWS, Docker, Kubernetes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