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Arimo Medium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moMedium-bold.fntdata"/><Relationship Id="rId22" Type="http://schemas.openxmlformats.org/officeDocument/2006/relationships/font" Target="fonts/ArimoMedium-boldItalic.fntdata"/><Relationship Id="rId21" Type="http://schemas.openxmlformats.org/officeDocument/2006/relationships/font" Target="fonts/ArimoMedium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Relationship Id="rId11" Type="http://schemas.openxmlformats.org/officeDocument/2006/relationships/font" Target="fonts/Arimo-regular.fntdata"/><Relationship Id="rId10" Type="http://schemas.openxmlformats.org/officeDocument/2006/relationships/font" Target="fonts/ArimoSemiBold-bold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19" Type="http://schemas.openxmlformats.org/officeDocument/2006/relationships/font" Target="fonts/ArimoMedium-regular.fntdata"/><Relationship Id="rId18" Type="http://schemas.openxmlformats.org/officeDocument/2006/relationships/font" Target="fonts/Montserrat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60000" y="8740175"/>
            <a:ext cx="4230000" cy="1681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25400" y="525"/>
            <a:ext cx="1609200" cy="10692000"/>
          </a:xfrm>
          <a:prstGeom prst="rect">
            <a:avLst/>
          </a:prstGeom>
          <a:solidFill>
            <a:srgbClr val="F560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060000" y="3064775"/>
            <a:ext cx="4230000" cy="5405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0000" y="3064775"/>
            <a:ext cx="2520000" cy="73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3060000" y="270000"/>
            <a:ext cx="4230000" cy="2520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0000" y="3063663"/>
            <a:ext cx="2520000" cy="14775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330000" y="621100"/>
            <a:ext cx="372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3F3F3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IKER ARAMBURU KIAL</a:t>
            </a:r>
            <a:endParaRPr sz="2500">
              <a:solidFill>
                <a:srgbClr val="F3F3F3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330000" y="3686547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Desarrollador Full Stack Senior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330000" y="1629925"/>
            <a:ext cx="37248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Desarrollador Full Stack con más de 5 años de experiencia en el diseño, desarrollo e implementación de aplicaciones web escalables. Dominio de tecnologías modernas tanto en frontend como en backend, con sólidos conocimientos en computación en la nube y metodologías DevOps. Busco aportar mi experiencia y habilidades en un equipo innovador.</a:t>
            </a:r>
            <a:endParaRPr sz="900"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330000" y="1049563"/>
            <a:ext cx="252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Desarrollador Full Stack</a:t>
            </a:r>
            <a:endParaRPr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330000" y="3300573"/>
            <a:ext cx="1343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EXPERIENCIA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30000" y="3885418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ABC Tech Solutions |  2021 - Actualidad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330000" y="4183948"/>
            <a:ext cx="3690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e implementación de aplicaciones web basadas en microservicios con React.js, Node.js y AWS.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Liderazgo de un equipo de 5 desarrolladores en el diseño de APIs REST y servicios GraphQL.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Optimización del rendimiento de las aplicaciones, logrando una mejora del 30% mediante optimización de código y bases de datos.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Integración de pipelines CI/CD, reduciendo los tiempos de despliegue en un 40%.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Colaboración con diseñadores UX/UI para mejorar la experiencia del usuario.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40000" y="5222325"/>
            <a:ext cx="1910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G. en Ingeniería Informática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4781725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FORMACIÓN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330000" y="8959766"/>
            <a:ext cx="1552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REFERENCIAS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67269" y="3322612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+34 XXX XXX XX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540369" y="3327078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F560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547279" y="3600864"/>
            <a:ext cx="137182" cy="108000"/>
            <a:chOff x="2156000" y="3003250"/>
            <a:chExt cx="146750" cy="117200"/>
          </a:xfrm>
        </p:grpSpPr>
        <p:sp>
          <p:nvSpPr>
            <p:cNvPr id="73" name="Google Shape;73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5" name="Google Shape;75;p13"/>
          <p:cNvSpPr txBox="1"/>
          <p:nvPr/>
        </p:nvSpPr>
        <p:spPr>
          <a:xfrm>
            <a:off x="774301" y="3585575"/>
            <a:ext cx="179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iker.aramburu@activacv.com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76" name="Google Shape;76;p13"/>
          <p:cNvGrpSpPr/>
          <p:nvPr/>
        </p:nvGrpSpPr>
        <p:grpSpPr>
          <a:xfrm>
            <a:off x="539987" y="3848516"/>
            <a:ext cx="129602" cy="155520"/>
            <a:chOff x="2792450" y="2981325"/>
            <a:chExt cx="132450" cy="162000"/>
          </a:xfrm>
        </p:grpSpPr>
        <p:sp>
          <p:nvSpPr>
            <p:cNvPr id="77" name="Google Shape;77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9" name="Google Shape;79;p13"/>
          <p:cNvSpPr txBox="1"/>
          <p:nvPr/>
        </p:nvSpPr>
        <p:spPr>
          <a:xfrm>
            <a:off x="767269" y="3856976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Valencia, España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547267" y="4134515"/>
            <a:ext cx="128832" cy="126344"/>
            <a:chOff x="887900" y="2989900"/>
            <a:chExt cx="146750" cy="143900"/>
          </a:xfrm>
        </p:grpSpPr>
        <p:sp>
          <p:nvSpPr>
            <p:cNvPr id="81" name="Google Shape;81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560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13"/>
          <p:cNvSpPr txBox="1"/>
          <p:nvPr/>
        </p:nvSpPr>
        <p:spPr>
          <a:xfrm>
            <a:off x="767269" y="4128388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@ikeraramburu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347400" y="6283380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Desarrollador Full Stack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347400" y="6482252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XYZ Digital Agency |  2018 - 2021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47400" y="6780782"/>
            <a:ext cx="369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y mantenimiento de aplicaciones web responsivas con Angular, Express.js y PostgreSQL.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Creación de soluciones de e-commerce personalizadas, aumentando las conversiones en un 25%.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Refactorización de código heredado a frameworks modernos, reduciendo la deuda técnica.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Gestión de despliegues en la nube con Docker y Kubernetes.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40000" y="5395100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U. Politécnica de Madrid |  2017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270000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540000" y="8329238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H. PERSONALES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40000" y="8705513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Trabajo en equipo y liderazgo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538050" y="891865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2222850" y="8918650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39966" y="908718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Adaptabilidad y aprendizaje rápido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538050" y="930032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079350" y="930032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539975" y="9468875"/>
            <a:ext cx="2107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Habilidades de comunicación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538050" y="968200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2355525" y="9681988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539966" y="985053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Resolución de problemas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538050" y="1006367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2007350" y="1006367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540000" y="5877675"/>
            <a:ext cx="184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H. TÉCNICAS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540000" y="6250100"/>
            <a:ext cx="1982100" cy="17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Lenguajes de programación: 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JavaScript (ES6+), TypeScript, Python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Frontend: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React.js, Angular, Vue.js, Next.js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Backend: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Node.js, Express.js, Django, GraphQL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Bases de datos: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PostgreSQL, MongoDB, MySQL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Cloud &amp; DevOps: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AWS, Docker, Kubernetes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3330000" y="9360000"/>
            <a:ext cx="1762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Michael Carter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3330000" y="9523606"/>
            <a:ext cx="1762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CTO, ABC Tech Solutions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3330000" y="9734270"/>
            <a:ext cx="176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+34 XXX XXX XXX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mcarter@abctech.com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5273100" y="9360000"/>
            <a:ext cx="1793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Sarah Thompson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273100" y="9527050"/>
            <a:ext cx="179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P. Manager, XYZ Digital Agency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273100" y="9742149"/>
            <a:ext cx="179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+34 XXX XXX XXX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sthompson@xyzdigital.com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