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Arimo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ArimoSemiBold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dc3033190_0_76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dc303319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500400"/>
            <a:ext cx="4817700" cy="540000"/>
          </a:xfrm>
          <a:prstGeom prst="round2DiagRect">
            <a:avLst>
              <a:gd fmla="val 0" name="adj1"/>
              <a:gd fmla="val 0" name="adj2"/>
            </a:avLst>
          </a:prstGeom>
          <a:solidFill>
            <a:srgbClr val="329F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 flipH="1">
            <a:off x="0" y="1845275"/>
            <a:ext cx="2880000" cy="884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1500400"/>
            <a:ext cx="7560000" cy="5400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329F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6768300" y="0"/>
            <a:ext cx="791700" cy="1704000"/>
          </a:xfrm>
          <a:prstGeom prst="rect">
            <a:avLst/>
          </a:prstGeom>
          <a:solidFill>
            <a:srgbClr val="329F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40000" y="330250"/>
            <a:ext cx="50598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Lorena</a:t>
            </a:r>
            <a:endParaRPr b="1" sz="22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Sanz Lorenzo</a:t>
            </a:r>
            <a:endParaRPr b="1" sz="22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420000" y="40500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Electrónica Senior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420000" y="2369325"/>
            <a:ext cx="3600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Ingeniera Electrónica con 8 años de experiencia en diseño, desarrollo y optimización de sistemas electrónicos en sectores industrial y de telecomunicaciones. Especializada en automatización, circuitos integrados y control de calidad. Hábil en la gestión de proyectos y en la coordinación de equipos técnicos.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40000" y="1145100"/>
            <a:ext cx="2665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329FC0"/>
                </a:solidFill>
                <a:latin typeface="Merriweather"/>
                <a:ea typeface="Merriweather"/>
                <a:cs typeface="Merriweather"/>
                <a:sym typeface="Merriweather"/>
              </a:rPr>
              <a:t>Ingeniera electrónica</a:t>
            </a:r>
            <a:endParaRPr sz="1100">
              <a:solidFill>
                <a:srgbClr val="329FC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40000" y="1691075"/>
            <a:ext cx="5059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T: 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+34 123 456 789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l.sanz@email.com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D: 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Madrid, Páis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L: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linkedin.com/in/lorenasanz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420000" y="3605400"/>
            <a:ext cx="3348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Experiencia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420000" y="42644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329FC0"/>
                </a:solidFill>
                <a:latin typeface="Arimo"/>
                <a:ea typeface="Arimo"/>
                <a:cs typeface="Arimo"/>
                <a:sym typeface="Arimo"/>
              </a:rPr>
              <a:t>Telecom Solutions S.A.  •  Madrid  •  2021 - Actualidad</a:t>
            </a:r>
            <a:endParaRPr sz="900">
              <a:solidFill>
                <a:srgbClr val="329FC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420000" y="4518000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y optimización de circuitos electrónicos para sistemas de telecomunicaciones.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Implementación de protocolos de comunicación IoT en redes industriales.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Coordinación de un equipo de 5 ingenieros en proyectos de automatización.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40000" y="2826800"/>
            <a:ext cx="19800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Máster en Sistemas Electrónicos y Automatización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40000" y="238620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Formación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3510000"/>
            <a:ext cx="19800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Grado en Ingeniería Electrónica Industrial y Automática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40000" y="4347775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Habilidades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40000" y="4800250"/>
            <a:ext cx="19800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Profesionales</a:t>
            </a:r>
            <a:endParaRPr b="1"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Diseño de circuitos y PCB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Programación en C, Python y VHDL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Electrónica de potencia y sistemas embebidos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Análisis de señales y comunicaciones IoT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Normativas y certificaciones electrónicas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40000" y="6569525"/>
            <a:ext cx="1980000" cy="10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Personales</a:t>
            </a:r>
            <a:endParaRPr b="1"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Liderazgo y gestión de equipos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Resolución de problemas técnicos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Pensamiento analítico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Comunicación efectiva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Organización y gestión del tiempo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40000" y="8970950"/>
            <a:ext cx="16527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Intereses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40000" y="9417700"/>
            <a:ext cx="2016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Viajar por el mundo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Aviación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Deporte y bádminton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Escritura creativa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Fotografía de paisaje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40000" y="782455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Idiomas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9600" y="270000"/>
            <a:ext cx="1500300" cy="150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3318775" y="9412325"/>
            <a:ext cx="288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Arimo SemiBold"/>
                <a:ea typeface="Arimo SemiBold"/>
                <a:cs typeface="Arimo SemiBold"/>
                <a:sym typeface="Arimo SemiBold"/>
              </a:rPr>
              <a:t>Javier Martín López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318775" y="897120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Referencias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40000" y="8264400"/>
            <a:ext cx="2049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Español – Nativo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Inglés – Avanzado (C1)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Alemán – Intermedio (B1)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40000" y="3186000"/>
            <a:ext cx="198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329FC0"/>
                </a:solidFill>
                <a:latin typeface="Arimo"/>
                <a:ea typeface="Arimo"/>
                <a:cs typeface="Arimo"/>
                <a:sym typeface="Arimo"/>
              </a:rPr>
              <a:t>U. Politécnica de Madrid  •  2016</a:t>
            </a:r>
            <a:endParaRPr sz="900">
              <a:solidFill>
                <a:srgbClr val="329FC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0000" y="3870000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329FC0"/>
                </a:solidFill>
                <a:latin typeface="Arimo"/>
                <a:ea typeface="Arimo"/>
                <a:cs typeface="Arimo"/>
                <a:sym typeface="Arimo"/>
              </a:rPr>
              <a:t>U. de Valencia  •  2014</a:t>
            </a:r>
            <a:endParaRPr sz="900">
              <a:solidFill>
                <a:srgbClr val="329FC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420000" y="56898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de Desarrollo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420000" y="59042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329FC0"/>
                </a:solidFill>
                <a:latin typeface="Arimo"/>
                <a:ea typeface="Arimo"/>
                <a:cs typeface="Arimo"/>
                <a:sym typeface="Arimo"/>
              </a:rPr>
              <a:t>Innovatech Industries.  •  Barcelona  •  2017 - 2021</a:t>
            </a:r>
            <a:endParaRPr sz="900">
              <a:solidFill>
                <a:srgbClr val="329FC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420000" y="6157800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Diseño de placas de circuito impreso (PCB) para sistemas de control.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Supervisión de pruebas de calidad y normativas de seguridad electrónica.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Colaboración en la integración de hardware y software en sistemas embebidos.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420000" y="73296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en Automatización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420000" y="75440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329FC0"/>
                </a:solidFill>
                <a:latin typeface="Arimo"/>
                <a:ea typeface="Arimo"/>
                <a:cs typeface="Arimo"/>
                <a:sym typeface="Arimo"/>
              </a:rPr>
              <a:t>ElectroTech S.L.  •  Valencia •  2015 - 2017</a:t>
            </a:r>
            <a:endParaRPr sz="900">
              <a:solidFill>
                <a:srgbClr val="329FC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420000" y="7797600"/>
            <a:ext cx="36000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Programación y mantenimiento de sistemas de control industrial.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Implementación de sensores y dispositivos para mejorar la eficiencia energética.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9FC0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Análisis de fallos y optimización de procesos electrónicos.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18775" y="9630000"/>
            <a:ext cx="2470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329FC0"/>
                </a:solidFill>
                <a:latin typeface="Arimo"/>
                <a:ea typeface="Arimo"/>
                <a:cs typeface="Arimo"/>
                <a:sym typeface="Arimo"/>
              </a:rPr>
              <a:t>Director de Ingeniería  •  Telecom Solutions S.A.</a:t>
            </a:r>
            <a:endParaRPr sz="900">
              <a:solidFill>
                <a:srgbClr val="329FC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318775" y="9882000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 +34 123 456 789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 jmartin@telecomsolutions.com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