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Inter SemiBold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Inter Medium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InterMedium-bold.fntdata"/><Relationship Id="rId23" Type="http://schemas.openxmlformats.org/officeDocument/2006/relationships/font" Target="fonts/Inter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26" Type="http://schemas.openxmlformats.org/officeDocument/2006/relationships/font" Target="fonts/InterMedium-boldItalic.fntdata"/><Relationship Id="rId25" Type="http://schemas.openxmlformats.org/officeDocument/2006/relationships/font" Target="fonts/InterMedium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Relationship Id="rId30" Type="http://schemas.openxmlformats.org/officeDocument/2006/relationships/font" Target="fonts/OpenSans-boldItalic.fntdata"/><Relationship Id="rId11" Type="http://schemas.openxmlformats.org/officeDocument/2006/relationships/font" Target="fonts/Inter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InterSemiBold-italic.fntdata"/><Relationship Id="rId12" Type="http://schemas.openxmlformats.org/officeDocument/2006/relationships/font" Target="fonts/InterSemiBold-bold.fntdata"/><Relationship Id="rId15" Type="http://schemas.openxmlformats.org/officeDocument/2006/relationships/font" Target="fonts/Inter-regular.fntdata"/><Relationship Id="rId14" Type="http://schemas.openxmlformats.org/officeDocument/2006/relationships/font" Target="fonts/InterSemiBold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694400"/>
          </a:xfrm>
          <a:prstGeom prst="roundRect">
            <a:avLst>
              <a:gd fmla="val 0" name="adj"/>
            </a:avLst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60000" y="360000"/>
            <a:ext cx="6840000" cy="1517400"/>
          </a:xfrm>
          <a:prstGeom prst="roundRect">
            <a:avLst>
              <a:gd fmla="val 0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6150" y="619650"/>
            <a:ext cx="579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Montserrat SemiBold"/>
                <a:ea typeface="Montserrat SemiBold"/>
                <a:cs typeface="Montserrat SemiBold"/>
                <a:sym typeface="Montserrat SemiBold"/>
              </a:rPr>
              <a:t>Alba Muñoz Pérez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0000" y="3451375"/>
            <a:ext cx="246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" y="2204575"/>
            <a:ext cx="68400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Enfermera titulada con más de 5 años de experiencia en atención clínica y hospitalaria, especializada en cuidado crítico y manejo de pacientes con enfermedades crónicas. Experta en administración de medicamentos, monitoreo de signos vitales y uso de equipos médicos avanzados. Comprometida con ofrecer una atención integral y humanizada, manteniendo altos estándares éticos y profesionales.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06150" y="1494000"/>
            <a:ext cx="649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Inter"/>
                <a:ea typeface="Inter"/>
                <a:cs typeface="Inter"/>
                <a:sym typeface="Inter"/>
              </a:rPr>
              <a:t>+34 123 456 789 | albamunoz@activacv.com |  Madrid, España | @linkedin</a:t>
            </a:r>
            <a:endParaRPr sz="1200"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6150" y="1062500"/>
            <a:ext cx="357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Inter"/>
                <a:ea typeface="Inter"/>
                <a:cs typeface="Inter"/>
                <a:sym typeface="Inter"/>
              </a:rPr>
              <a:t>Enfermera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058000" y="3937200"/>
            <a:ext cx="21420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Grado en Enfermería</a:t>
            </a:r>
            <a:br>
              <a:rPr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Universidad de Barcelona, España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2012 - 2016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" y="3936475"/>
            <a:ext cx="4194000" cy="2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Enfermera de Unidad de Cuidados Intensivos (UCI)</a:t>
            </a:r>
            <a:br>
              <a:rPr b="1" lang="es" sz="1150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Hospital General de Madrid – Madrid,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Enero 2020 – Actualidad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Superviso y brindo atención integral a pacientes críticos, incluyendo manejo de ventiladores y monitorización cardíaca.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Implementé planes de cuidados personalizados que resultaron en una reducción del 15% en el tiempo promedio de estancia hospitalaria.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Administro medicamentos intravenosos y realizo procedimientos especializados según protocolos de la UCI.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Colaboro con equipos multidisciplinarios para diseñar estrategias de tratamiento, logrando mejoras significativas en la recuperación de los pacientes.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058000" y="34512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8981275"/>
            <a:ext cx="41940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0000" wrap="square" tIns="0">
            <a:spAutoFit/>
          </a:bodyPr>
          <a:lstStyle/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Administración de medicamentos intravenosos e intramusculares.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Manejo de equipos médicos avanzados (ventiladores, monitores cardíacos, bombas de infusión).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Conocimiento avanzado en software de gestión hospitalaria (Cerner, Meditech).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Educación al paciente y apoyo en la toma de decisiones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9480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Trabajo en equipo y gestión efectiva del tiempo.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0000" y="84976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58000" y="8437075"/>
            <a:ext cx="21420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Español (Nativo)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s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Inglés (C1)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058000" y="7953400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506150" y="1369550"/>
            <a:ext cx="6480000" cy="18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0000" y="6371500"/>
            <a:ext cx="41940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latin typeface="Inter"/>
                <a:ea typeface="Inter"/>
                <a:cs typeface="Inter"/>
                <a:sym typeface="Inter"/>
              </a:rPr>
              <a:t>Enfermera de Atención Primaria</a:t>
            </a:r>
            <a:br>
              <a:rPr b="1" lang="es" sz="115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Clínica Salud y Vida – Sevilla, España</a:t>
            </a:r>
            <a:b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Septiembre 2016 – Diciembre 2019</a:t>
            </a:r>
            <a:endParaRPr i="1"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Realicé consultas de enfermería, aplicando vacunas y administrando tratamientos para diversas condiciones médicas.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Educaba a los pacientes y sus familias sobre cuidados preventivos y manejo de enfermedades crónicas.</a:t>
            </a:r>
            <a:endParaRPr sz="9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Inter"/>
              <a:buChar char="●"/>
            </a:pPr>
            <a:r>
              <a:rPr lang="es" sz="9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Contribuí a la implementación de un programa de salud comunitaria, aumentando en un 20% la participación de los pacientes en chequeos preventivos.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058000" y="5477525"/>
            <a:ext cx="21420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Certificación en Soporte Vital Avanzado (ACLS)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American Heart Association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sz="1000">
              <a:solidFill>
                <a:srgbClr val="66666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Soporte Vital Básico (BLS)</a:t>
            </a:r>
            <a:br>
              <a:rPr b="1" lang="es" sz="1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Cruz Roja Española</a:t>
            </a:r>
            <a:b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i="1" lang="es" sz="1000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i="1" sz="1000">
              <a:solidFill>
                <a:srgbClr val="66666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>
                <a:latin typeface="Inter SemiBold"/>
                <a:ea typeface="Inter SemiBold"/>
                <a:cs typeface="Inter SemiBold"/>
                <a:sym typeface="Inter SemiBold"/>
              </a:rPr>
              <a:t>Certificación en Cuidados Intensivos y Emergencias Médicas</a:t>
            </a: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s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058000" y="4762925"/>
            <a:ext cx="1946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Montserrat"/>
                <a:ea typeface="Montserrat"/>
                <a:cs typeface="Montserrat"/>
                <a:sym typeface="Montserrat"/>
              </a:rPr>
              <a:t>Certificaciones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758375" y="3174800"/>
            <a:ext cx="18000" cy="75171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0" y="3164875"/>
            <a:ext cx="7560000" cy="18000"/>
          </a:xfrm>
          <a:prstGeom prst="rect">
            <a:avLst/>
          </a:prstGeom>
          <a:solidFill>
            <a:srgbClr val="F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3D2C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