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Wix Madefor Display SemiBold"/>
      <p:regular r:id="rId8"/>
      <p:bold r:id="rId9"/>
    </p:embeddedFont>
    <p:embeddedFont>
      <p:font typeface="Inter SemiBold"/>
      <p:regular r:id="rId10"/>
      <p:bold r:id="rId11"/>
      <p:italic r:id="rId12"/>
      <p:boldItalic r:id="rId13"/>
    </p:embeddedFont>
    <p:embeddedFont>
      <p:font typeface="Inter Light"/>
      <p:regular r:id="rId14"/>
      <p:bold r:id="rId15"/>
      <p:italic r:id="rId16"/>
      <p:boldItalic r:id="rId17"/>
    </p:embeddedFont>
    <p:embeddedFont>
      <p:font typeface="Inter"/>
      <p:regular r:id="rId18"/>
      <p:bold r:id="rId19"/>
      <p:italic r:id="rId20"/>
      <p:boldItalic r:id="rId21"/>
    </p:embeddedFont>
    <p:embeddedFont>
      <p:font typeface="Wix Madefor Display"/>
      <p:regular r:id="rId22"/>
      <p:bold r:id="rId23"/>
    </p:embeddedFont>
    <p:embeddedFont>
      <p:font typeface="Wix Madefor Display Medium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italic.fntdata"/><Relationship Id="rId22" Type="http://schemas.openxmlformats.org/officeDocument/2006/relationships/font" Target="fonts/WixMadeforDisplay-regular.fntdata"/><Relationship Id="rId21" Type="http://schemas.openxmlformats.org/officeDocument/2006/relationships/font" Target="fonts/Inter-boldItalic.fntdata"/><Relationship Id="rId24" Type="http://schemas.openxmlformats.org/officeDocument/2006/relationships/font" Target="fonts/WixMadeforDisplayMedium-regular.fntdata"/><Relationship Id="rId23" Type="http://schemas.openxmlformats.org/officeDocument/2006/relationships/font" Target="fonts/WixMadeforDis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ixMadeforDisplaySemiBold-bold.fntdata"/><Relationship Id="rId25" Type="http://schemas.openxmlformats.org/officeDocument/2006/relationships/font" Target="fonts/WixMadeforDisplay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WixMadeforDisplaySemiBold-regular.fntdata"/><Relationship Id="rId11" Type="http://schemas.openxmlformats.org/officeDocument/2006/relationships/font" Target="fonts/InterSemiBold-bold.fntdata"/><Relationship Id="rId10" Type="http://schemas.openxmlformats.org/officeDocument/2006/relationships/font" Target="fonts/InterSemiBold-regular.fntdata"/><Relationship Id="rId13" Type="http://schemas.openxmlformats.org/officeDocument/2006/relationships/font" Target="fonts/InterSemiBold-boldItalic.fntdata"/><Relationship Id="rId12" Type="http://schemas.openxmlformats.org/officeDocument/2006/relationships/font" Target="fonts/InterSemiBold-italic.fntdata"/><Relationship Id="rId15" Type="http://schemas.openxmlformats.org/officeDocument/2006/relationships/font" Target="fonts/InterLight-bold.fntdata"/><Relationship Id="rId14" Type="http://schemas.openxmlformats.org/officeDocument/2006/relationships/font" Target="fonts/InterLight-regular.fntdata"/><Relationship Id="rId17" Type="http://schemas.openxmlformats.org/officeDocument/2006/relationships/font" Target="fonts/InterLight-boldItalic.fntdata"/><Relationship Id="rId16" Type="http://schemas.openxmlformats.org/officeDocument/2006/relationships/font" Target="fonts/InterLight-italic.fntdata"/><Relationship Id="rId19" Type="http://schemas.openxmlformats.org/officeDocument/2006/relationships/font" Target="fonts/Inter-bold.fntdata"/><Relationship Id="rId18" Type="http://schemas.openxmlformats.org/officeDocument/2006/relationships/font" Target="fonts/In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c7b56193b_0_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2c7b56193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athericons.com/" TargetMode="External"/><Relationship Id="rId4" Type="http://schemas.openxmlformats.org/officeDocument/2006/relationships/hyperlink" Target="https://github.com/feathericons/feather/blob/master/LICENSE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260000" cy="1069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2700000" cy="9972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641556" y="3899999"/>
            <a:ext cx="129844" cy="103699"/>
            <a:chOff x="2156000" y="3003250"/>
            <a:chExt cx="146750" cy="117200"/>
          </a:xfrm>
        </p:grpSpPr>
        <p:sp>
          <p:nvSpPr>
            <p:cNvPr id="57" name="Google Shape;57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647880" y="4218632"/>
            <a:ext cx="117192" cy="143338"/>
            <a:chOff x="2792450" y="2981325"/>
            <a:chExt cx="132450" cy="162000"/>
          </a:xfrm>
        </p:grpSpPr>
        <p:sp>
          <p:nvSpPr>
            <p:cNvPr id="60" name="Google Shape;60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3600000" y="193165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Perfil profesional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600000" y="2399650"/>
            <a:ext cx="360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Profesional con más de 8 años de experiencia en el sector farmacéutico y ventas. Durante los últimos 5 años, me he desempeñado como visitador médico, estableciendo relaciones estratégicas con profesionales de la salud y aumentando la cuota de mercado de productos especializados. Me destaco por mi capacidad de negociación, persuasión y conocimiento del sector sanitario.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0" y="404190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0" y="4925400"/>
            <a:ext cx="360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Gestión de una cartera de más de 150 médicos y farmacéuticos en la Comunidad de Madrid.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Presentación y promoción de productos cardiovasculares y neurológicos en clínicas y hospitales.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estrategias de venta que lograron un aumento del 25% en las prescripciones en dos años.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Organización de eventos y formaciones para médicos sobre nuevas terapias.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600000" y="467727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FarmaSalud S.A.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0000" y="451110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Visitador Médico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192000" y="467700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2020 - Actualidad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0" y="7045350"/>
            <a:ext cx="360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Comercialización de dispositivos médicos para unidades de cuidados intensivos.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Captación de nuevos clientes en hospitales privados y públicos.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Negociación de contratos con grandes grupos hospitalarios, logrando acuerdos clave.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00000" y="67972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MedTech Solutions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00000" y="66310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Ejecutivo de Ventas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192000" y="67969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2017 - 2020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00000" y="8657650"/>
            <a:ext cx="36000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Venta y distribución de productos farmacéuticos a farmacias y parafarmacias.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estrategias de fidelización que incrementaron la retención de clientes en un 30%.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00000" y="84095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Grupo FarmaPlus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00000" y="82433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Asesor Comercial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192000" y="84092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2015 - 2017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600030" y="360000"/>
            <a:ext cx="36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Carlos</a:t>
            </a:r>
            <a:endParaRPr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Bustamante López</a:t>
            </a:r>
            <a:endParaRPr b="1"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600000" y="1136525"/>
            <a:ext cx="207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Visitador médico</a:t>
            </a:r>
            <a:endParaRPr sz="1200"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22800" y="68357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Educación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622800" y="8243338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IES Chamberí, Madrid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22800" y="8077163"/>
            <a:ext cx="216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T. S. en Marketing y Publicidad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22800" y="8403013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2015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22800" y="7642100"/>
            <a:ext cx="2117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Escuela de Negocios Sanitaria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22800" y="7323525"/>
            <a:ext cx="173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Especialización en Ventas Farmacéuticas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22800" y="7801775"/>
            <a:ext cx="1029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2016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22800" y="3066388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Contacto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73200" y="3874900"/>
            <a:ext cx="1816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c.bustamante@activacv.com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973200" y="4213351"/>
            <a:ext cx="152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Madrid, España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73200" y="3536445"/>
            <a:ext cx="156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123 456 789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41974" y="3548473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22800" y="46616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Habilidades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22800" y="5186700"/>
            <a:ext cx="216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Negociación y cierre de ventas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del sector farmacéutico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Comunicación efectiva y persuasión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Gestión de clientes y fidelización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Organización de eventos y formaciones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22800" y="8911725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Referencias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22800" y="9545900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Directora Regional, FarmaSalud S.A.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22800" y="9379725"/>
            <a:ext cx="169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María López Sánchez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22800" y="9781775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Email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maria.lopez@farmasalud.com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22800" y="9941450"/>
            <a:ext cx="191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Teléfono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+34 123 456 789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98" name="Google Shape;98;p13"/>
          <p:cNvCxnSpPr/>
          <p:nvPr/>
        </p:nvCxnSpPr>
        <p:spPr>
          <a:xfrm>
            <a:off x="3600025" y="16051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3600025" y="37650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000" y="630000"/>
            <a:ext cx="2160005" cy="21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/>
        </p:nvSpPr>
        <p:spPr>
          <a:xfrm>
            <a:off x="450000" y="450000"/>
            <a:ext cx="509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Feather Icons</a:t>
            </a:r>
            <a:endParaRPr b="1"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6" name="Google Shape;106;p14"/>
          <p:cNvGrpSpPr/>
          <p:nvPr/>
        </p:nvGrpSpPr>
        <p:grpSpPr>
          <a:xfrm>
            <a:off x="4666927" y="1025509"/>
            <a:ext cx="184955" cy="184955"/>
            <a:chOff x="5945100" y="876700"/>
            <a:chExt cx="162000" cy="162000"/>
          </a:xfrm>
        </p:grpSpPr>
        <p:sp>
          <p:nvSpPr>
            <p:cNvPr id="107" name="Google Shape;107;p14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4"/>
          <p:cNvGrpSpPr/>
          <p:nvPr/>
        </p:nvGrpSpPr>
        <p:grpSpPr>
          <a:xfrm>
            <a:off x="4674548" y="1430184"/>
            <a:ext cx="168629" cy="168629"/>
            <a:chOff x="5951775" y="1307350"/>
            <a:chExt cx="147700" cy="147700"/>
          </a:xfrm>
        </p:grpSpPr>
        <p:sp>
          <p:nvSpPr>
            <p:cNvPr id="112" name="Google Shape;112;p14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4682169" y="1827238"/>
            <a:ext cx="153387" cy="168629"/>
            <a:chOff x="5958450" y="1731325"/>
            <a:chExt cx="134350" cy="147700"/>
          </a:xfrm>
        </p:grpSpPr>
        <p:sp>
          <p:nvSpPr>
            <p:cNvPr id="115" name="Google Shape;115;p14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14"/>
          <p:cNvGrpSpPr/>
          <p:nvPr/>
        </p:nvGrpSpPr>
        <p:grpSpPr>
          <a:xfrm>
            <a:off x="4691959" y="2224293"/>
            <a:ext cx="134920" cy="168629"/>
            <a:chOff x="5967025" y="2155300"/>
            <a:chExt cx="118175" cy="147700"/>
          </a:xfrm>
        </p:grpSpPr>
        <p:sp>
          <p:nvSpPr>
            <p:cNvPr id="119" name="Google Shape;119;p14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4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4674548" y="2612642"/>
            <a:ext cx="168629" cy="168629"/>
            <a:chOff x="5951775" y="2571650"/>
            <a:chExt cx="147700" cy="147700"/>
          </a:xfrm>
        </p:grpSpPr>
        <p:sp>
          <p:nvSpPr>
            <p:cNvPr id="122" name="Google Shape;122;p14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14"/>
          <p:cNvGrpSpPr/>
          <p:nvPr/>
        </p:nvGrpSpPr>
        <p:grpSpPr>
          <a:xfrm>
            <a:off x="4666927" y="2993370"/>
            <a:ext cx="184955" cy="184955"/>
            <a:chOff x="5945100" y="2981325"/>
            <a:chExt cx="162000" cy="162000"/>
          </a:xfrm>
        </p:grpSpPr>
        <p:sp>
          <p:nvSpPr>
            <p:cNvPr id="126" name="Google Shape;126;p14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14"/>
          <p:cNvGrpSpPr/>
          <p:nvPr/>
        </p:nvGrpSpPr>
        <p:grpSpPr>
          <a:xfrm>
            <a:off x="4674548" y="3423077"/>
            <a:ext cx="168629" cy="118594"/>
            <a:chOff x="5951775" y="3433900"/>
            <a:chExt cx="147700" cy="103875"/>
          </a:xfrm>
        </p:grpSpPr>
        <p:sp>
          <p:nvSpPr>
            <p:cNvPr id="134" name="Google Shape;134;p14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" name="Google Shape;139;p14"/>
          <p:cNvGrpSpPr/>
          <p:nvPr/>
        </p:nvGrpSpPr>
        <p:grpSpPr>
          <a:xfrm>
            <a:off x="4691959" y="3795099"/>
            <a:ext cx="134920" cy="168629"/>
            <a:chOff x="5967025" y="3835950"/>
            <a:chExt cx="118175" cy="147700"/>
          </a:xfrm>
        </p:grpSpPr>
        <p:sp>
          <p:nvSpPr>
            <p:cNvPr id="140" name="Google Shape;140;p14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4"/>
          <p:cNvSpPr/>
          <p:nvPr/>
        </p:nvSpPr>
        <p:spPr>
          <a:xfrm>
            <a:off x="4667000" y="4200876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14"/>
          <p:cNvGrpSpPr/>
          <p:nvPr/>
        </p:nvGrpSpPr>
        <p:grpSpPr>
          <a:xfrm>
            <a:off x="5144563" y="1033129"/>
            <a:ext cx="167516" cy="168629"/>
            <a:chOff x="6586325" y="883375"/>
            <a:chExt cx="146725" cy="147700"/>
          </a:xfrm>
        </p:grpSpPr>
        <p:sp>
          <p:nvSpPr>
            <p:cNvPr id="145" name="Google Shape;145;p14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4"/>
          <p:cNvGrpSpPr/>
          <p:nvPr/>
        </p:nvGrpSpPr>
        <p:grpSpPr>
          <a:xfrm>
            <a:off x="5135857" y="1422563"/>
            <a:ext cx="184927" cy="184955"/>
            <a:chOff x="6578700" y="1300675"/>
            <a:chExt cx="161975" cy="162000"/>
          </a:xfrm>
        </p:grpSpPr>
        <p:sp>
          <p:nvSpPr>
            <p:cNvPr id="148" name="Google Shape;148;p14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4"/>
          <p:cNvSpPr/>
          <p:nvPr/>
        </p:nvSpPr>
        <p:spPr>
          <a:xfrm>
            <a:off x="5152235" y="1835951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"/>
          <p:cNvSpPr/>
          <p:nvPr/>
        </p:nvSpPr>
        <p:spPr>
          <a:xfrm>
            <a:off x="5144643" y="2233007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7" name="Google Shape;157;p14"/>
          <p:cNvGrpSpPr/>
          <p:nvPr/>
        </p:nvGrpSpPr>
        <p:grpSpPr>
          <a:xfrm>
            <a:off x="5144563" y="2612642"/>
            <a:ext cx="167516" cy="168629"/>
            <a:chOff x="6586325" y="2571650"/>
            <a:chExt cx="146725" cy="147700"/>
          </a:xfrm>
        </p:grpSpPr>
        <p:sp>
          <p:nvSpPr>
            <p:cNvPr id="158" name="Google Shape;158;p14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5169566" y="2993370"/>
            <a:ext cx="117509" cy="184955"/>
            <a:chOff x="6608225" y="2981325"/>
            <a:chExt cx="102925" cy="162000"/>
          </a:xfrm>
        </p:grpSpPr>
        <p:sp>
          <p:nvSpPr>
            <p:cNvPr id="162" name="Google Shape;162;p14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4"/>
          <p:cNvGrpSpPr/>
          <p:nvPr/>
        </p:nvGrpSpPr>
        <p:grpSpPr>
          <a:xfrm>
            <a:off x="5152155" y="3406750"/>
            <a:ext cx="151247" cy="151218"/>
            <a:chOff x="6592975" y="3419600"/>
            <a:chExt cx="132475" cy="132450"/>
          </a:xfrm>
        </p:grpSpPr>
        <p:sp>
          <p:nvSpPr>
            <p:cNvPr id="167" name="Google Shape;167;p14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4"/>
          <p:cNvGrpSpPr/>
          <p:nvPr/>
        </p:nvGrpSpPr>
        <p:grpSpPr>
          <a:xfrm>
            <a:off x="5135857" y="3786394"/>
            <a:ext cx="184927" cy="184955"/>
            <a:chOff x="6578700" y="3828325"/>
            <a:chExt cx="161975" cy="162000"/>
          </a:xfrm>
        </p:grpSpPr>
        <p:sp>
          <p:nvSpPr>
            <p:cNvPr id="171" name="Google Shape;171;p14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4"/>
          <p:cNvGrpSpPr/>
          <p:nvPr/>
        </p:nvGrpSpPr>
        <p:grpSpPr>
          <a:xfrm>
            <a:off x="5135857" y="4194323"/>
            <a:ext cx="184927" cy="164291"/>
            <a:chOff x="6578700" y="4261825"/>
            <a:chExt cx="161975" cy="143900"/>
          </a:xfrm>
        </p:grpSpPr>
        <p:sp>
          <p:nvSpPr>
            <p:cNvPr id="181" name="Google Shape;181;p14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14"/>
          <p:cNvGrpSpPr/>
          <p:nvPr/>
        </p:nvGrpSpPr>
        <p:grpSpPr>
          <a:xfrm>
            <a:off x="5613464" y="1041835"/>
            <a:ext cx="167544" cy="151218"/>
            <a:chOff x="7219900" y="891000"/>
            <a:chExt cx="146750" cy="132450"/>
          </a:xfrm>
        </p:grpSpPr>
        <p:sp>
          <p:nvSpPr>
            <p:cNvPr id="184" name="Google Shape;184;p14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14"/>
          <p:cNvGrpSpPr/>
          <p:nvPr/>
        </p:nvGrpSpPr>
        <p:grpSpPr>
          <a:xfrm>
            <a:off x="5604759" y="1422563"/>
            <a:ext cx="184955" cy="184955"/>
            <a:chOff x="7212275" y="1300675"/>
            <a:chExt cx="162000" cy="162000"/>
          </a:xfrm>
        </p:grpSpPr>
        <p:sp>
          <p:nvSpPr>
            <p:cNvPr id="187" name="Google Shape;187;p14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" name="Google Shape;189;p14"/>
          <p:cNvGrpSpPr/>
          <p:nvPr/>
        </p:nvGrpSpPr>
        <p:grpSpPr>
          <a:xfrm>
            <a:off x="5613464" y="1827238"/>
            <a:ext cx="167544" cy="168629"/>
            <a:chOff x="7219900" y="1731325"/>
            <a:chExt cx="146750" cy="147700"/>
          </a:xfrm>
        </p:grpSpPr>
        <p:sp>
          <p:nvSpPr>
            <p:cNvPr id="190" name="Google Shape;190;p14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4"/>
          <p:cNvGrpSpPr/>
          <p:nvPr/>
        </p:nvGrpSpPr>
        <p:grpSpPr>
          <a:xfrm>
            <a:off x="5613464" y="2224293"/>
            <a:ext cx="167544" cy="168629"/>
            <a:chOff x="7219900" y="2155300"/>
            <a:chExt cx="146750" cy="147700"/>
          </a:xfrm>
        </p:grpSpPr>
        <p:sp>
          <p:nvSpPr>
            <p:cNvPr id="193" name="Google Shape;193;p14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4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14"/>
          <p:cNvGrpSpPr/>
          <p:nvPr/>
        </p:nvGrpSpPr>
        <p:grpSpPr>
          <a:xfrm>
            <a:off x="5613464" y="2612642"/>
            <a:ext cx="167544" cy="168629"/>
            <a:chOff x="7219900" y="2571650"/>
            <a:chExt cx="146750" cy="147700"/>
          </a:xfrm>
        </p:grpSpPr>
        <p:sp>
          <p:nvSpPr>
            <p:cNvPr id="198" name="Google Shape;198;p14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5613464" y="3009696"/>
            <a:ext cx="167544" cy="151218"/>
            <a:chOff x="7219900" y="2995625"/>
            <a:chExt cx="146750" cy="132450"/>
          </a:xfrm>
        </p:grpSpPr>
        <p:sp>
          <p:nvSpPr>
            <p:cNvPr id="206" name="Google Shape;206;p14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14"/>
          <p:cNvGrpSpPr/>
          <p:nvPr/>
        </p:nvGrpSpPr>
        <p:grpSpPr>
          <a:xfrm>
            <a:off x="5625423" y="3406750"/>
            <a:ext cx="143626" cy="151218"/>
            <a:chOff x="7230375" y="3419600"/>
            <a:chExt cx="125800" cy="132450"/>
          </a:xfrm>
        </p:grpSpPr>
        <p:sp>
          <p:nvSpPr>
            <p:cNvPr id="210" name="Google Shape;210;p14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14"/>
          <p:cNvGrpSpPr/>
          <p:nvPr/>
        </p:nvGrpSpPr>
        <p:grpSpPr>
          <a:xfrm>
            <a:off x="5629762" y="3795099"/>
            <a:ext cx="134920" cy="168629"/>
            <a:chOff x="7234175" y="3835950"/>
            <a:chExt cx="118175" cy="147700"/>
          </a:xfrm>
        </p:grpSpPr>
        <p:sp>
          <p:nvSpPr>
            <p:cNvPr id="216" name="Google Shape;216;p14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4"/>
          <p:cNvGrpSpPr/>
          <p:nvPr/>
        </p:nvGrpSpPr>
        <p:grpSpPr>
          <a:xfrm>
            <a:off x="5621085" y="4189985"/>
            <a:ext cx="151218" cy="172968"/>
            <a:chOff x="7226575" y="4258025"/>
            <a:chExt cx="132450" cy="151500"/>
          </a:xfrm>
        </p:grpSpPr>
        <p:sp>
          <p:nvSpPr>
            <p:cNvPr id="219" name="Google Shape;219;p14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" name="Google Shape;221;p14"/>
          <p:cNvSpPr/>
          <p:nvPr/>
        </p:nvSpPr>
        <p:spPr>
          <a:xfrm>
            <a:off x="458718" y="1041838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14"/>
          <p:cNvGrpSpPr/>
          <p:nvPr/>
        </p:nvGrpSpPr>
        <p:grpSpPr>
          <a:xfrm>
            <a:off x="475041" y="1430184"/>
            <a:ext cx="134920" cy="168629"/>
            <a:chOff x="267650" y="1307350"/>
            <a:chExt cx="118175" cy="147700"/>
          </a:xfrm>
        </p:grpSpPr>
        <p:sp>
          <p:nvSpPr>
            <p:cNvPr id="223" name="Google Shape;223;p14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450009" y="1818533"/>
            <a:ext cx="186040" cy="184955"/>
            <a:chOff x="245725" y="1723700"/>
            <a:chExt cx="162950" cy="162000"/>
          </a:xfrm>
        </p:grpSpPr>
        <p:sp>
          <p:nvSpPr>
            <p:cNvPr id="226" name="Google Shape;226;p14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4"/>
          <p:cNvGrpSpPr/>
          <p:nvPr/>
        </p:nvGrpSpPr>
        <p:grpSpPr>
          <a:xfrm>
            <a:off x="466335" y="2232998"/>
            <a:ext cx="152303" cy="151218"/>
            <a:chOff x="260025" y="2162925"/>
            <a:chExt cx="133400" cy="132450"/>
          </a:xfrm>
        </p:grpSpPr>
        <p:sp>
          <p:nvSpPr>
            <p:cNvPr id="230" name="Google Shape;230;p14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" name="Google Shape;233;p14"/>
          <p:cNvGrpSpPr/>
          <p:nvPr/>
        </p:nvGrpSpPr>
        <p:grpSpPr>
          <a:xfrm>
            <a:off x="458715" y="2612642"/>
            <a:ext cx="167544" cy="168629"/>
            <a:chOff x="253350" y="2571650"/>
            <a:chExt cx="146750" cy="147700"/>
          </a:xfrm>
        </p:grpSpPr>
        <p:sp>
          <p:nvSpPr>
            <p:cNvPr id="234" name="Google Shape;234;p14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14"/>
          <p:cNvGrpSpPr/>
          <p:nvPr/>
        </p:nvGrpSpPr>
        <p:grpSpPr>
          <a:xfrm>
            <a:off x="458715" y="3002075"/>
            <a:ext cx="167544" cy="166460"/>
            <a:chOff x="253350" y="2988950"/>
            <a:chExt cx="146750" cy="145800"/>
          </a:xfrm>
        </p:grpSpPr>
        <p:sp>
          <p:nvSpPr>
            <p:cNvPr id="240" name="Google Shape;240;p14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14"/>
          <p:cNvSpPr/>
          <p:nvPr/>
        </p:nvSpPr>
        <p:spPr>
          <a:xfrm>
            <a:off x="467423" y="3406764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14"/>
          <p:cNvGrpSpPr/>
          <p:nvPr/>
        </p:nvGrpSpPr>
        <p:grpSpPr>
          <a:xfrm>
            <a:off x="467420" y="3803805"/>
            <a:ext cx="151218" cy="151218"/>
            <a:chOff x="260975" y="3843575"/>
            <a:chExt cx="132450" cy="132450"/>
          </a:xfrm>
        </p:grpSpPr>
        <p:sp>
          <p:nvSpPr>
            <p:cNvPr id="244" name="Google Shape;244;p14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14"/>
          <p:cNvGrpSpPr/>
          <p:nvPr/>
        </p:nvGrpSpPr>
        <p:grpSpPr>
          <a:xfrm>
            <a:off x="461997" y="4195408"/>
            <a:ext cx="161008" cy="161008"/>
            <a:chOff x="256225" y="4262775"/>
            <a:chExt cx="141025" cy="141025"/>
          </a:xfrm>
        </p:grpSpPr>
        <p:sp>
          <p:nvSpPr>
            <p:cNvPr id="247" name="Google Shape;247;p14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14"/>
          <p:cNvGrpSpPr/>
          <p:nvPr/>
        </p:nvGrpSpPr>
        <p:grpSpPr>
          <a:xfrm>
            <a:off x="475041" y="4597914"/>
            <a:ext cx="134920" cy="151218"/>
            <a:chOff x="267650" y="4691525"/>
            <a:chExt cx="118175" cy="132450"/>
          </a:xfrm>
        </p:grpSpPr>
        <p:sp>
          <p:nvSpPr>
            <p:cNvPr id="250" name="Google Shape;250;p14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14"/>
          <p:cNvGrpSpPr/>
          <p:nvPr/>
        </p:nvGrpSpPr>
        <p:grpSpPr>
          <a:xfrm>
            <a:off x="924362" y="1041835"/>
            <a:ext cx="176250" cy="152303"/>
            <a:chOff x="884075" y="891000"/>
            <a:chExt cx="154375" cy="133400"/>
          </a:xfrm>
        </p:grpSpPr>
        <p:sp>
          <p:nvSpPr>
            <p:cNvPr id="253" name="Google Shape;253;p14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14"/>
          <p:cNvSpPr/>
          <p:nvPr/>
        </p:nvSpPr>
        <p:spPr>
          <a:xfrm>
            <a:off x="953744" y="1438895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" name="Google Shape;257;p14"/>
          <p:cNvGrpSpPr/>
          <p:nvPr/>
        </p:nvGrpSpPr>
        <p:grpSpPr>
          <a:xfrm>
            <a:off x="920024" y="1818533"/>
            <a:ext cx="184927" cy="184955"/>
            <a:chOff x="880275" y="1723700"/>
            <a:chExt cx="161975" cy="162000"/>
          </a:xfrm>
        </p:grpSpPr>
        <p:sp>
          <p:nvSpPr>
            <p:cNvPr id="258" name="Google Shape;258;p14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14"/>
          <p:cNvGrpSpPr/>
          <p:nvPr/>
        </p:nvGrpSpPr>
        <p:grpSpPr>
          <a:xfrm>
            <a:off x="920024" y="2215587"/>
            <a:ext cx="184927" cy="184955"/>
            <a:chOff x="880275" y="2147675"/>
            <a:chExt cx="161975" cy="162000"/>
          </a:xfrm>
        </p:grpSpPr>
        <p:sp>
          <p:nvSpPr>
            <p:cNvPr id="263" name="Google Shape;263;p14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14"/>
          <p:cNvGrpSpPr/>
          <p:nvPr/>
        </p:nvGrpSpPr>
        <p:grpSpPr>
          <a:xfrm>
            <a:off x="927645" y="2612642"/>
            <a:ext cx="168629" cy="168629"/>
            <a:chOff x="886950" y="2571650"/>
            <a:chExt cx="147700" cy="147700"/>
          </a:xfrm>
        </p:grpSpPr>
        <p:sp>
          <p:nvSpPr>
            <p:cNvPr id="268" name="Google Shape;268;p14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4"/>
          <p:cNvGrpSpPr/>
          <p:nvPr/>
        </p:nvGrpSpPr>
        <p:grpSpPr>
          <a:xfrm>
            <a:off x="928729" y="3003160"/>
            <a:ext cx="167544" cy="164291"/>
            <a:chOff x="887900" y="2989900"/>
            <a:chExt cx="146750" cy="143900"/>
          </a:xfrm>
        </p:grpSpPr>
        <p:sp>
          <p:nvSpPr>
            <p:cNvPr id="272" name="Google Shape;272;p14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14"/>
          <p:cNvGrpSpPr/>
          <p:nvPr/>
        </p:nvGrpSpPr>
        <p:grpSpPr>
          <a:xfrm>
            <a:off x="936322" y="3406750"/>
            <a:ext cx="151247" cy="151218"/>
            <a:chOff x="894550" y="3419600"/>
            <a:chExt cx="132475" cy="132450"/>
          </a:xfrm>
        </p:grpSpPr>
        <p:sp>
          <p:nvSpPr>
            <p:cNvPr id="276" name="Google Shape;276;p14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14"/>
          <p:cNvGrpSpPr/>
          <p:nvPr/>
        </p:nvGrpSpPr>
        <p:grpSpPr>
          <a:xfrm>
            <a:off x="928729" y="3795099"/>
            <a:ext cx="167544" cy="168629"/>
            <a:chOff x="887900" y="3835950"/>
            <a:chExt cx="146750" cy="147700"/>
          </a:xfrm>
        </p:grpSpPr>
        <p:sp>
          <p:nvSpPr>
            <p:cNvPr id="279" name="Google Shape;279;p14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14"/>
          <p:cNvGrpSpPr/>
          <p:nvPr/>
        </p:nvGrpSpPr>
        <p:grpSpPr>
          <a:xfrm>
            <a:off x="928729" y="4192154"/>
            <a:ext cx="167544" cy="168629"/>
            <a:chOff x="887900" y="4259925"/>
            <a:chExt cx="146750" cy="147700"/>
          </a:xfrm>
        </p:grpSpPr>
        <p:sp>
          <p:nvSpPr>
            <p:cNvPr id="282" name="Google Shape;282;p14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14"/>
          <p:cNvGrpSpPr/>
          <p:nvPr/>
        </p:nvGrpSpPr>
        <p:grpSpPr>
          <a:xfrm>
            <a:off x="920024" y="4597914"/>
            <a:ext cx="184927" cy="151218"/>
            <a:chOff x="880275" y="4691525"/>
            <a:chExt cx="161975" cy="132450"/>
          </a:xfrm>
        </p:grpSpPr>
        <p:sp>
          <p:nvSpPr>
            <p:cNvPr id="286" name="Google Shape;286;p14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14"/>
          <p:cNvGrpSpPr/>
          <p:nvPr/>
        </p:nvGrpSpPr>
        <p:grpSpPr>
          <a:xfrm>
            <a:off x="1397631" y="1033129"/>
            <a:ext cx="168629" cy="168629"/>
            <a:chOff x="1521475" y="883375"/>
            <a:chExt cx="147700" cy="147700"/>
          </a:xfrm>
        </p:grpSpPr>
        <p:sp>
          <p:nvSpPr>
            <p:cNvPr id="291" name="Google Shape;291;p14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14"/>
          <p:cNvGrpSpPr/>
          <p:nvPr/>
        </p:nvGrpSpPr>
        <p:grpSpPr>
          <a:xfrm>
            <a:off x="1397631" y="1422563"/>
            <a:ext cx="168629" cy="184955"/>
            <a:chOff x="1521475" y="1300675"/>
            <a:chExt cx="147700" cy="162000"/>
          </a:xfrm>
        </p:grpSpPr>
        <p:sp>
          <p:nvSpPr>
            <p:cNvPr id="295" name="Google Shape;295;p14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14"/>
          <p:cNvGrpSpPr/>
          <p:nvPr/>
        </p:nvGrpSpPr>
        <p:grpSpPr>
          <a:xfrm>
            <a:off x="1388925" y="1827238"/>
            <a:ext cx="184955" cy="168629"/>
            <a:chOff x="1513850" y="1731325"/>
            <a:chExt cx="162000" cy="147700"/>
          </a:xfrm>
        </p:grpSpPr>
        <p:sp>
          <p:nvSpPr>
            <p:cNvPr id="299" name="Google Shape;299;p14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14"/>
          <p:cNvGrpSpPr/>
          <p:nvPr/>
        </p:nvGrpSpPr>
        <p:grpSpPr>
          <a:xfrm>
            <a:off x="1388925" y="2241704"/>
            <a:ext cx="184955" cy="133807"/>
            <a:chOff x="1513850" y="2170550"/>
            <a:chExt cx="162000" cy="117200"/>
          </a:xfrm>
        </p:grpSpPr>
        <p:sp>
          <p:nvSpPr>
            <p:cNvPr id="307" name="Google Shape;307;p14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14"/>
          <p:cNvGrpSpPr/>
          <p:nvPr/>
        </p:nvGrpSpPr>
        <p:grpSpPr>
          <a:xfrm>
            <a:off x="1397631" y="2630053"/>
            <a:ext cx="168629" cy="133807"/>
            <a:chOff x="1521475" y="2586900"/>
            <a:chExt cx="147700" cy="117200"/>
          </a:xfrm>
        </p:grpSpPr>
        <p:sp>
          <p:nvSpPr>
            <p:cNvPr id="310" name="Google Shape;310;p14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1406336" y="3000991"/>
            <a:ext cx="151218" cy="168629"/>
            <a:chOff x="1529100" y="2988000"/>
            <a:chExt cx="132450" cy="147700"/>
          </a:xfrm>
        </p:grpSpPr>
        <p:sp>
          <p:nvSpPr>
            <p:cNvPr id="315" name="Google Shape;315;p14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14"/>
          <p:cNvGrpSpPr/>
          <p:nvPr/>
        </p:nvGrpSpPr>
        <p:grpSpPr>
          <a:xfrm>
            <a:off x="1397631" y="3389340"/>
            <a:ext cx="168629" cy="186040"/>
            <a:chOff x="1521475" y="3404350"/>
            <a:chExt cx="147700" cy="162950"/>
          </a:xfrm>
        </p:grpSpPr>
        <p:sp>
          <p:nvSpPr>
            <p:cNvPr id="318" name="Google Shape;318;p14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14"/>
          <p:cNvGrpSpPr/>
          <p:nvPr/>
        </p:nvGrpSpPr>
        <p:grpSpPr>
          <a:xfrm>
            <a:off x="1391095" y="3789648"/>
            <a:ext cx="181702" cy="179532"/>
            <a:chOff x="1515750" y="3831175"/>
            <a:chExt cx="159150" cy="157250"/>
          </a:xfrm>
        </p:grpSpPr>
        <p:sp>
          <p:nvSpPr>
            <p:cNvPr id="323" name="Google Shape;323;p14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444431" y="4183465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p14"/>
          <p:cNvGrpSpPr/>
          <p:nvPr/>
        </p:nvGrpSpPr>
        <p:grpSpPr>
          <a:xfrm>
            <a:off x="1388925" y="4580503"/>
            <a:ext cx="186040" cy="184955"/>
            <a:chOff x="1513850" y="4676275"/>
            <a:chExt cx="162950" cy="162000"/>
          </a:xfrm>
        </p:grpSpPr>
        <p:sp>
          <p:nvSpPr>
            <p:cNvPr id="327" name="Google Shape;327;p14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1858912" y="1041835"/>
            <a:ext cx="184955" cy="151218"/>
            <a:chOff x="2148375" y="891000"/>
            <a:chExt cx="162000" cy="132450"/>
          </a:xfrm>
        </p:grpSpPr>
        <p:sp>
          <p:nvSpPr>
            <p:cNvPr id="331" name="Google Shape;331;p14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14"/>
          <p:cNvGrpSpPr/>
          <p:nvPr/>
        </p:nvGrpSpPr>
        <p:grpSpPr>
          <a:xfrm>
            <a:off x="1867617" y="1438889"/>
            <a:ext cx="167544" cy="151218"/>
            <a:chOff x="2156000" y="1314975"/>
            <a:chExt cx="146750" cy="132450"/>
          </a:xfrm>
        </p:grpSpPr>
        <p:sp>
          <p:nvSpPr>
            <p:cNvPr id="335" name="Google Shape;335;p14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>
            <a:off x="1858938" y="1844656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1904635" y="2224301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1875238" y="2621347"/>
            <a:ext cx="151218" cy="151218"/>
            <a:chOff x="2162675" y="2579275"/>
            <a:chExt cx="132450" cy="132450"/>
          </a:xfrm>
        </p:grpSpPr>
        <p:sp>
          <p:nvSpPr>
            <p:cNvPr id="340" name="Google Shape;340;p14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2" name="Google Shape;342;p14"/>
          <p:cNvGrpSpPr/>
          <p:nvPr/>
        </p:nvGrpSpPr>
        <p:grpSpPr>
          <a:xfrm>
            <a:off x="1867617" y="3018402"/>
            <a:ext cx="167544" cy="133807"/>
            <a:chOff x="2156000" y="3003250"/>
            <a:chExt cx="146750" cy="117200"/>
          </a:xfrm>
        </p:grpSpPr>
        <p:sp>
          <p:nvSpPr>
            <p:cNvPr id="343" name="Google Shape;343;p14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" name="Google Shape;345;p14"/>
          <p:cNvSpPr/>
          <p:nvPr/>
        </p:nvSpPr>
        <p:spPr>
          <a:xfrm>
            <a:off x="1869813" y="3395889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6" name="Google Shape;346;p14"/>
          <p:cNvGrpSpPr/>
          <p:nvPr/>
        </p:nvGrpSpPr>
        <p:grpSpPr>
          <a:xfrm>
            <a:off x="1875238" y="3795099"/>
            <a:ext cx="151218" cy="168629"/>
            <a:chOff x="2162675" y="3835950"/>
            <a:chExt cx="132450" cy="147700"/>
          </a:xfrm>
        </p:grpSpPr>
        <p:sp>
          <p:nvSpPr>
            <p:cNvPr id="347" name="Google Shape;347;p14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4"/>
          <p:cNvGrpSpPr/>
          <p:nvPr/>
        </p:nvGrpSpPr>
        <p:grpSpPr>
          <a:xfrm>
            <a:off x="1868702" y="4192154"/>
            <a:ext cx="165375" cy="168629"/>
            <a:chOff x="2156950" y="4259925"/>
            <a:chExt cx="144850" cy="147700"/>
          </a:xfrm>
        </p:grpSpPr>
        <p:sp>
          <p:nvSpPr>
            <p:cNvPr id="353" name="Google Shape;353;p14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5" name="Google Shape;355;p14"/>
          <p:cNvGrpSpPr/>
          <p:nvPr/>
        </p:nvGrpSpPr>
        <p:grpSpPr>
          <a:xfrm>
            <a:off x="1858912" y="4614211"/>
            <a:ext cx="184955" cy="117509"/>
            <a:chOff x="2148375" y="4705800"/>
            <a:chExt cx="162000" cy="102925"/>
          </a:xfrm>
        </p:grpSpPr>
        <p:sp>
          <p:nvSpPr>
            <p:cNvPr id="356" name="Google Shape;356;p14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14"/>
          <p:cNvGrpSpPr/>
          <p:nvPr/>
        </p:nvGrpSpPr>
        <p:grpSpPr>
          <a:xfrm>
            <a:off x="2332180" y="1033129"/>
            <a:ext cx="167544" cy="168629"/>
            <a:chOff x="2785775" y="883375"/>
            <a:chExt cx="146750" cy="147700"/>
          </a:xfrm>
        </p:grpSpPr>
        <p:sp>
          <p:nvSpPr>
            <p:cNvPr id="359" name="Google Shape;359;p14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14"/>
          <p:cNvGrpSpPr/>
          <p:nvPr/>
        </p:nvGrpSpPr>
        <p:grpSpPr>
          <a:xfrm>
            <a:off x="2339801" y="1430184"/>
            <a:ext cx="151218" cy="168629"/>
            <a:chOff x="2792450" y="1307350"/>
            <a:chExt cx="132450" cy="147700"/>
          </a:xfrm>
        </p:grpSpPr>
        <p:sp>
          <p:nvSpPr>
            <p:cNvPr id="362" name="Google Shape;362;p14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14"/>
          <p:cNvGrpSpPr/>
          <p:nvPr/>
        </p:nvGrpSpPr>
        <p:grpSpPr>
          <a:xfrm>
            <a:off x="2327842" y="1827238"/>
            <a:ext cx="176221" cy="168629"/>
            <a:chOff x="2781975" y="1731325"/>
            <a:chExt cx="154350" cy="147700"/>
          </a:xfrm>
        </p:grpSpPr>
        <p:sp>
          <p:nvSpPr>
            <p:cNvPr id="367" name="Google Shape;367;p14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2" name="Google Shape;372;p14"/>
          <p:cNvGrpSpPr/>
          <p:nvPr/>
        </p:nvGrpSpPr>
        <p:grpSpPr>
          <a:xfrm>
            <a:off x="2332180" y="2224293"/>
            <a:ext cx="167544" cy="168629"/>
            <a:chOff x="2785775" y="2155300"/>
            <a:chExt cx="146750" cy="147700"/>
          </a:xfrm>
        </p:grpSpPr>
        <p:sp>
          <p:nvSpPr>
            <p:cNvPr id="373" name="Google Shape;373;p14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2327876" y="2620273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7" name="Google Shape;377;p14"/>
          <p:cNvGrpSpPr/>
          <p:nvPr/>
        </p:nvGrpSpPr>
        <p:grpSpPr>
          <a:xfrm>
            <a:off x="2339801" y="2993370"/>
            <a:ext cx="151218" cy="184955"/>
            <a:chOff x="2792450" y="2981325"/>
            <a:chExt cx="132450" cy="162000"/>
          </a:xfrm>
        </p:grpSpPr>
        <p:sp>
          <p:nvSpPr>
            <p:cNvPr id="378" name="Google Shape;378;p14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14"/>
          <p:cNvGrpSpPr/>
          <p:nvPr/>
        </p:nvGrpSpPr>
        <p:grpSpPr>
          <a:xfrm>
            <a:off x="2328926" y="3394791"/>
            <a:ext cx="174052" cy="175137"/>
            <a:chOff x="2782925" y="3409125"/>
            <a:chExt cx="152450" cy="153400"/>
          </a:xfrm>
        </p:grpSpPr>
        <p:sp>
          <p:nvSpPr>
            <p:cNvPr id="381" name="Google Shape;381;p14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14"/>
          <p:cNvGrpSpPr/>
          <p:nvPr/>
        </p:nvGrpSpPr>
        <p:grpSpPr>
          <a:xfrm>
            <a:off x="2339801" y="3795099"/>
            <a:ext cx="151218" cy="168629"/>
            <a:chOff x="2792450" y="3835950"/>
            <a:chExt cx="132450" cy="147700"/>
          </a:xfrm>
        </p:grpSpPr>
        <p:sp>
          <p:nvSpPr>
            <p:cNvPr id="385" name="Google Shape;385;p14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4"/>
          <p:cNvGrpSpPr/>
          <p:nvPr/>
        </p:nvGrpSpPr>
        <p:grpSpPr>
          <a:xfrm>
            <a:off x="2333265" y="4192154"/>
            <a:ext cx="165375" cy="168629"/>
            <a:chOff x="2786725" y="4259925"/>
            <a:chExt cx="144850" cy="147700"/>
          </a:xfrm>
        </p:grpSpPr>
        <p:sp>
          <p:nvSpPr>
            <p:cNvPr id="389" name="Google Shape;389;p14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14"/>
          <p:cNvGrpSpPr/>
          <p:nvPr/>
        </p:nvGrpSpPr>
        <p:grpSpPr>
          <a:xfrm>
            <a:off x="2332180" y="4614211"/>
            <a:ext cx="167544" cy="118594"/>
            <a:chOff x="2785775" y="4705800"/>
            <a:chExt cx="146750" cy="103875"/>
          </a:xfrm>
        </p:grpSpPr>
        <p:sp>
          <p:nvSpPr>
            <p:cNvPr id="392" name="Google Shape;392;p14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14"/>
          <p:cNvGrpSpPr/>
          <p:nvPr/>
        </p:nvGrpSpPr>
        <p:grpSpPr>
          <a:xfrm>
            <a:off x="2822860" y="1025509"/>
            <a:ext cx="117481" cy="184955"/>
            <a:chOff x="3438425" y="876700"/>
            <a:chExt cx="102900" cy="162000"/>
          </a:xfrm>
        </p:grpSpPr>
        <p:sp>
          <p:nvSpPr>
            <p:cNvPr id="396" name="Google Shape;396;p14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14"/>
          <p:cNvGrpSpPr/>
          <p:nvPr/>
        </p:nvGrpSpPr>
        <p:grpSpPr>
          <a:xfrm>
            <a:off x="2788038" y="1422563"/>
            <a:ext cx="187125" cy="184955"/>
            <a:chOff x="3407925" y="1300675"/>
            <a:chExt cx="163900" cy="162000"/>
          </a:xfrm>
        </p:grpSpPr>
        <p:sp>
          <p:nvSpPr>
            <p:cNvPr id="399" name="Google Shape;399;p14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14"/>
          <p:cNvGrpSpPr/>
          <p:nvPr/>
        </p:nvGrpSpPr>
        <p:grpSpPr>
          <a:xfrm>
            <a:off x="2797828" y="1827238"/>
            <a:ext cx="167544" cy="168629"/>
            <a:chOff x="3416500" y="1731325"/>
            <a:chExt cx="146750" cy="147700"/>
          </a:xfrm>
        </p:grpSpPr>
        <p:sp>
          <p:nvSpPr>
            <p:cNvPr id="404" name="Google Shape;404;p14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4"/>
          <p:cNvGrpSpPr/>
          <p:nvPr/>
        </p:nvGrpSpPr>
        <p:grpSpPr>
          <a:xfrm>
            <a:off x="2814154" y="2224293"/>
            <a:ext cx="134892" cy="168629"/>
            <a:chOff x="3430800" y="2155300"/>
            <a:chExt cx="118150" cy="147700"/>
          </a:xfrm>
        </p:grpSpPr>
        <p:sp>
          <p:nvSpPr>
            <p:cNvPr id="407" name="Google Shape;407;p14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14"/>
          <p:cNvGrpSpPr/>
          <p:nvPr/>
        </p:nvGrpSpPr>
        <p:grpSpPr>
          <a:xfrm>
            <a:off x="2797828" y="2612642"/>
            <a:ext cx="167544" cy="168629"/>
            <a:chOff x="3416500" y="2571650"/>
            <a:chExt cx="146750" cy="147700"/>
          </a:xfrm>
        </p:grpSpPr>
        <p:sp>
          <p:nvSpPr>
            <p:cNvPr id="413" name="Google Shape;413;p14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Google Shape;416;p14"/>
          <p:cNvGrpSpPr/>
          <p:nvPr/>
        </p:nvGrpSpPr>
        <p:grpSpPr>
          <a:xfrm>
            <a:off x="2789123" y="2998821"/>
            <a:ext cx="184955" cy="172968"/>
            <a:chOff x="3408875" y="2986100"/>
            <a:chExt cx="162000" cy="151500"/>
          </a:xfrm>
        </p:grpSpPr>
        <p:sp>
          <p:nvSpPr>
            <p:cNvPr id="417" name="Google Shape;417;p14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Google Shape;420;p14"/>
          <p:cNvGrpSpPr/>
          <p:nvPr/>
        </p:nvGrpSpPr>
        <p:grpSpPr>
          <a:xfrm>
            <a:off x="2789123" y="3390424"/>
            <a:ext cx="184955" cy="184955"/>
            <a:chOff x="3408875" y="3405300"/>
            <a:chExt cx="162000" cy="162000"/>
          </a:xfrm>
        </p:grpSpPr>
        <p:sp>
          <p:nvSpPr>
            <p:cNvPr id="421" name="Google Shape;421;p14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4" name="Google Shape;424;p14"/>
          <p:cNvGrpSpPr/>
          <p:nvPr/>
        </p:nvGrpSpPr>
        <p:grpSpPr>
          <a:xfrm>
            <a:off x="2790207" y="3790761"/>
            <a:ext cx="183871" cy="177306"/>
            <a:chOff x="3409825" y="3832150"/>
            <a:chExt cx="161050" cy="155300"/>
          </a:xfrm>
        </p:grpSpPr>
        <p:sp>
          <p:nvSpPr>
            <p:cNvPr id="425" name="Google Shape;425;p14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14"/>
          <p:cNvGrpSpPr/>
          <p:nvPr/>
        </p:nvGrpSpPr>
        <p:grpSpPr>
          <a:xfrm>
            <a:off x="2806534" y="4192154"/>
            <a:ext cx="151218" cy="168629"/>
            <a:chOff x="3424125" y="4259925"/>
            <a:chExt cx="132450" cy="147700"/>
          </a:xfrm>
        </p:grpSpPr>
        <p:sp>
          <p:nvSpPr>
            <p:cNvPr id="429" name="Google Shape;429;p14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14"/>
          <p:cNvGrpSpPr/>
          <p:nvPr/>
        </p:nvGrpSpPr>
        <p:grpSpPr>
          <a:xfrm>
            <a:off x="2822860" y="4580503"/>
            <a:ext cx="117481" cy="184955"/>
            <a:chOff x="3438425" y="4676275"/>
            <a:chExt cx="102900" cy="162000"/>
          </a:xfrm>
        </p:grpSpPr>
        <p:sp>
          <p:nvSpPr>
            <p:cNvPr id="435" name="Google Shape;435;p14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9" name="Google Shape;439;p14"/>
          <p:cNvGrpSpPr/>
          <p:nvPr/>
        </p:nvGrpSpPr>
        <p:grpSpPr>
          <a:xfrm>
            <a:off x="3301552" y="1050540"/>
            <a:ext cx="101183" cy="133807"/>
            <a:chOff x="4080575" y="898625"/>
            <a:chExt cx="88625" cy="117200"/>
          </a:xfrm>
        </p:grpSpPr>
        <p:sp>
          <p:nvSpPr>
            <p:cNvPr id="440" name="Google Shape;440;p14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14"/>
          <p:cNvGrpSpPr/>
          <p:nvPr/>
        </p:nvGrpSpPr>
        <p:grpSpPr>
          <a:xfrm>
            <a:off x="3260222" y="1438889"/>
            <a:ext cx="184927" cy="151218"/>
            <a:chOff x="4044375" y="1314975"/>
            <a:chExt cx="161975" cy="132450"/>
          </a:xfrm>
        </p:grpSpPr>
        <p:sp>
          <p:nvSpPr>
            <p:cNvPr id="444" name="Google Shape;444;p14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6" name="Google Shape;446;p14"/>
          <p:cNvGrpSpPr/>
          <p:nvPr/>
        </p:nvGrpSpPr>
        <p:grpSpPr>
          <a:xfrm>
            <a:off x="3260222" y="1818533"/>
            <a:ext cx="184927" cy="184955"/>
            <a:chOff x="4044375" y="1723700"/>
            <a:chExt cx="161975" cy="162000"/>
          </a:xfrm>
        </p:grpSpPr>
        <p:sp>
          <p:nvSpPr>
            <p:cNvPr id="447" name="Google Shape;447;p14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7" name="Google Shape;457;p14"/>
          <p:cNvGrpSpPr/>
          <p:nvPr/>
        </p:nvGrpSpPr>
        <p:grpSpPr>
          <a:xfrm>
            <a:off x="3285225" y="2224293"/>
            <a:ext cx="133836" cy="168629"/>
            <a:chOff x="4066275" y="2155300"/>
            <a:chExt cx="117225" cy="147700"/>
          </a:xfrm>
        </p:grpSpPr>
        <p:sp>
          <p:nvSpPr>
            <p:cNvPr id="458" name="Google Shape;458;p14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14"/>
          <p:cNvGrpSpPr/>
          <p:nvPr/>
        </p:nvGrpSpPr>
        <p:grpSpPr>
          <a:xfrm>
            <a:off x="3276520" y="2612642"/>
            <a:ext cx="151247" cy="168629"/>
            <a:chOff x="4058650" y="2571650"/>
            <a:chExt cx="132475" cy="147700"/>
          </a:xfrm>
        </p:grpSpPr>
        <p:sp>
          <p:nvSpPr>
            <p:cNvPr id="461" name="Google Shape;461;p14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14"/>
          <p:cNvGrpSpPr/>
          <p:nvPr/>
        </p:nvGrpSpPr>
        <p:grpSpPr>
          <a:xfrm>
            <a:off x="3267814" y="3000991"/>
            <a:ext cx="168629" cy="168629"/>
            <a:chOff x="4051025" y="2988000"/>
            <a:chExt cx="147700" cy="147700"/>
          </a:xfrm>
        </p:grpSpPr>
        <p:sp>
          <p:nvSpPr>
            <p:cNvPr id="464" name="Google Shape;464;p14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8" name="Google Shape;468;p14"/>
          <p:cNvSpPr/>
          <p:nvPr/>
        </p:nvSpPr>
        <p:spPr>
          <a:xfrm>
            <a:off x="3268948" y="3399143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9" name="Google Shape;469;p14"/>
          <p:cNvGrpSpPr/>
          <p:nvPr/>
        </p:nvGrpSpPr>
        <p:grpSpPr>
          <a:xfrm>
            <a:off x="3267814" y="3795099"/>
            <a:ext cx="168629" cy="168629"/>
            <a:chOff x="4051025" y="3835950"/>
            <a:chExt cx="147700" cy="147700"/>
          </a:xfrm>
        </p:grpSpPr>
        <p:sp>
          <p:nvSpPr>
            <p:cNvPr id="470" name="Google Shape;470;p14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14"/>
          <p:cNvGrpSpPr/>
          <p:nvPr/>
        </p:nvGrpSpPr>
        <p:grpSpPr>
          <a:xfrm>
            <a:off x="3260222" y="4225863"/>
            <a:ext cx="184927" cy="101183"/>
            <a:chOff x="4044375" y="4289450"/>
            <a:chExt cx="161975" cy="88625"/>
          </a:xfrm>
        </p:grpSpPr>
        <p:sp>
          <p:nvSpPr>
            <p:cNvPr id="473" name="Google Shape;473;p14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14"/>
          <p:cNvGrpSpPr/>
          <p:nvPr/>
        </p:nvGrpSpPr>
        <p:grpSpPr>
          <a:xfrm>
            <a:off x="3263476" y="4609873"/>
            <a:ext cx="177335" cy="126215"/>
            <a:chOff x="4047225" y="4702000"/>
            <a:chExt cx="155325" cy="110550"/>
          </a:xfrm>
        </p:grpSpPr>
        <p:sp>
          <p:nvSpPr>
            <p:cNvPr id="476" name="Google Shape;476;p14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14"/>
          <p:cNvGrpSpPr/>
          <p:nvPr/>
        </p:nvGrpSpPr>
        <p:grpSpPr>
          <a:xfrm>
            <a:off x="3729124" y="1066867"/>
            <a:ext cx="184955" cy="101183"/>
            <a:chOff x="4677950" y="912925"/>
            <a:chExt cx="162000" cy="88625"/>
          </a:xfrm>
        </p:grpSpPr>
        <p:sp>
          <p:nvSpPr>
            <p:cNvPr id="481" name="Google Shape;481;p14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14"/>
          <p:cNvGrpSpPr/>
          <p:nvPr/>
        </p:nvGrpSpPr>
        <p:grpSpPr>
          <a:xfrm>
            <a:off x="3736744" y="1430184"/>
            <a:ext cx="168629" cy="168629"/>
            <a:chOff x="4684625" y="1307350"/>
            <a:chExt cx="147700" cy="147700"/>
          </a:xfrm>
        </p:grpSpPr>
        <p:sp>
          <p:nvSpPr>
            <p:cNvPr id="486" name="Google Shape;486;p14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14"/>
          <p:cNvGrpSpPr/>
          <p:nvPr/>
        </p:nvGrpSpPr>
        <p:grpSpPr>
          <a:xfrm>
            <a:off x="3729124" y="1844649"/>
            <a:ext cx="184955" cy="133807"/>
            <a:chOff x="4677950" y="1746575"/>
            <a:chExt cx="162000" cy="117200"/>
          </a:xfrm>
        </p:grpSpPr>
        <p:sp>
          <p:nvSpPr>
            <p:cNvPr id="489" name="Google Shape;489;p14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14"/>
          <p:cNvGrpSpPr/>
          <p:nvPr/>
        </p:nvGrpSpPr>
        <p:grpSpPr>
          <a:xfrm>
            <a:off x="3736744" y="2224293"/>
            <a:ext cx="168629" cy="168629"/>
            <a:chOff x="4684625" y="2155300"/>
            <a:chExt cx="147700" cy="147700"/>
          </a:xfrm>
        </p:grpSpPr>
        <p:sp>
          <p:nvSpPr>
            <p:cNvPr id="492" name="Google Shape;492;p14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Google Shape;500;p14"/>
          <p:cNvGrpSpPr/>
          <p:nvPr/>
        </p:nvGrpSpPr>
        <p:grpSpPr>
          <a:xfrm>
            <a:off x="3745450" y="2621347"/>
            <a:ext cx="151218" cy="151218"/>
            <a:chOff x="4692250" y="2579275"/>
            <a:chExt cx="132450" cy="132450"/>
          </a:xfrm>
        </p:grpSpPr>
        <p:sp>
          <p:nvSpPr>
            <p:cNvPr id="501" name="Google Shape;501;p14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4" name="Google Shape;504;p14"/>
          <p:cNvSpPr/>
          <p:nvPr/>
        </p:nvSpPr>
        <p:spPr>
          <a:xfrm>
            <a:off x="374550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14"/>
          <p:cNvGrpSpPr/>
          <p:nvPr/>
        </p:nvGrpSpPr>
        <p:grpSpPr>
          <a:xfrm>
            <a:off x="3738914" y="3398045"/>
            <a:ext cx="164262" cy="168629"/>
            <a:chOff x="4686525" y="3411975"/>
            <a:chExt cx="143875" cy="147700"/>
          </a:xfrm>
        </p:grpSpPr>
        <p:sp>
          <p:nvSpPr>
            <p:cNvPr id="506" name="Google Shape;506;p14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14"/>
          <p:cNvGrpSpPr/>
          <p:nvPr/>
        </p:nvGrpSpPr>
        <p:grpSpPr>
          <a:xfrm>
            <a:off x="3762832" y="3795099"/>
            <a:ext cx="117509" cy="168629"/>
            <a:chOff x="4707475" y="3835950"/>
            <a:chExt cx="102925" cy="147700"/>
          </a:xfrm>
        </p:grpSpPr>
        <p:sp>
          <p:nvSpPr>
            <p:cNvPr id="509" name="Google Shape;509;p14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1" name="Google Shape;511;p14"/>
          <p:cNvGrpSpPr/>
          <p:nvPr/>
        </p:nvGrpSpPr>
        <p:grpSpPr>
          <a:xfrm>
            <a:off x="3729124" y="4203029"/>
            <a:ext cx="184955" cy="146880"/>
            <a:chOff x="4677950" y="4269450"/>
            <a:chExt cx="162000" cy="128650"/>
          </a:xfrm>
        </p:grpSpPr>
        <p:sp>
          <p:nvSpPr>
            <p:cNvPr id="512" name="Google Shape;512;p14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14"/>
          <p:cNvGrpSpPr/>
          <p:nvPr/>
        </p:nvGrpSpPr>
        <p:grpSpPr>
          <a:xfrm>
            <a:off x="3736744" y="4605506"/>
            <a:ext cx="168629" cy="134920"/>
            <a:chOff x="4684625" y="4698175"/>
            <a:chExt cx="147700" cy="118175"/>
          </a:xfrm>
        </p:grpSpPr>
        <p:sp>
          <p:nvSpPr>
            <p:cNvPr id="517" name="Google Shape;517;p14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0" name="Google Shape;520;p14"/>
          <p:cNvGrpSpPr/>
          <p:nvPr/>
        </p:nvGrpSpPr>
        <p:grpSpPr>
          <a:xfrm>
            <a:off x="4198025" y="1066867"/>
            <a:ext cx="184955" cy="101183"/>
            <a:chOff x="5311525" y="912925"/>
            <a:chExt cx="162000" cy="88625"/>
          </a:xfrm>
        </p:grpSpPr>
        <p:sp>
          <p:nvSpPr>
            <p:cNvPr id="521" name="Google Shape;521;p14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3" name="Google Shape;523;p14"/>
          <p:cNvGrpSpPr/>
          <p:nvPr/>
        </p:nvGrpSpPr>
        <p:grpSpPr>
          <a:xfrm>
            <a:off x="4223057" y="1430184"/>
            <a:ext cx="133807" cy="168629"/>
            <a:chOff x="5333450" y="1307350"/>
            <a:chExt cx="117200" cy="147700"/>
          </a:xfrm>
        </p:grpSpPr>
        <p:sp>
          <p:nvSpPr>
            <p:cNvPr id="524" name="Google Shape;524;p14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6" name="Google Shape;526;p14"/>
          <p:cNvGrpSpPr/>
          <p:nvPr/>
        </p:nvGrpSpPr>
        <p:grpSpPr>
          <a:xfrm>
            <a:off x="4205646" y="1827238"/>
            <a:ext cx="168629" cy="168629"/>
            <a:chOff x="5318200" y="1731325"/>
            <a:chExt cx="147700" cy="147700"/>
          </a:xfrm>
        </p:grpSpPr>
        <p:sp>
          <p:nvSpPr>
            <p:cNvPr id="527" name="Google Shape;527;p14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2" name="Google Shape;532;p14"/>
          <p:cNvSpPr/>
          <p:nvPr/>
        </p:nvSpPr>
        <p:spPr>
          <a:xfrm>
            <a:off x="4205711" y="2233007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3" name="Google Shape;533;p14"/>
          <p:cNvGrpSpPr/>
          <p:nvPr/>
        </p:nvGrpSpPr>
        <p:grpSpPr>
          <a:xfrm>
            <a:off x="4205646" y="2630053"/>
            <a:ext cx="168629" cy="133807"/>
            <a:chOff x="5318200" y="2586900"/>
            <a:chExt cx="147700" cy="117200"/>
          </a:xfrm>
        </p:grpSpPr>
        <p:sp>
          <p:nvSpPr>
            <p:cNvPr id="534" name="Google Shape;534;p14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6" name="Google Shape;536;p14"/>
          <p:cNvSpPr/>
          <p:nvPr/>
        </p:nvSpPr>
        <p:spPr>
          <a:xfrm>
            <a:off x="421441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7" name="Google Shape;537;p14"/>
          <p:cNvGrpSpPr/>
          <p:nvPr/>
        </p:nvGrpSpPr>
        <p:grpSpPr>
          <a:xfrm>
            <a:off x="4205646" y="3398045"/>
            <a:ext cx="168629" cy="168629"/>
            <a:chOff x="5318200" y="3411975"/>
            <a:chExt cx="147700" cy="147700"/>
          </a:xfrm>
        </p:grpSpPr>
        <p:sp>
          <p:nvSpPr>
            <p:cNvPr id="538" name="Google Shape;538;p14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1" name="Google Shape;541;p14"/>
          <p:cNvGrpSpPr/>
          <p:nvPr/>
        </p:nvGrpSpPr>
        <p:grpSpPr>
          <a:xfrm>
            <a:off x="4205646" y="3795099"/>
            <a:ext cx="168629" cy="168629"/>
            <a:chOff x="5318200" y="3835950"/>
            <a:chExt cx="147700" cy="147700"/>
          </a:xfrm>
        </p:grpSpPr>
        <p:sp>
          <p:nvSpPr>
            <p:cNvPr id="542" name="Google Shape;542;p14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14"/>
          <p:cNvGrpSpPr/>
          <p:nvPr/>
        </p:nvGrpSpPr>
        <p:grpSpPr>
          <a:xfrm>
            <a:off x="4205646" y="4189985"/>
            <a:ext cx="168629" cy="172968"/>
            <a:chOff x="5318200" y="4258025"/>
            <a:chExt cx="147700" cy="151500"/>
          </a:xfrm>
        </p:grpSpPr>
        <p:sp>
          <p:nvSpPr>
            <p:cNvPr id="547" name="Google Shape;547;p14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14"/>
          <p:cNvGrpSpPr/>
          <p:nvPr/>
        </p:nvGrpSpPr>
        <p:grpSpPr>
          <a:xfrm>
            <a:off x="4198025" y="4608788"/>
            <a:ext cx="184955" cy="129469"/>
            <a:chOff x="5311525" y="4701050"/>
            <a:chExt cx="162000" cy="113400"/>
          </a:xfrm>
        </p:grpSpPr>
        <p:sp>
          <p:nvSpPr>
            <p:cNvPr id="550" name="Google Shape;550;p14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2" name="Google Shape;552;p14"/>
          <p:cNvSpPr txBox="1"/>
          <p:nvPr/>
        </p:nvSpPr>
        <p:spPr>
          <a:xfrm>
            <a:off x="483575" y="5884775"/>
            <a:ext cx="3197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Website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https://feathericons.com/</a:t>
            </a:r>
            <a:endParaRPr sz="1200">
              <a:solidFill>
                <a:srgbClr val="45818E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Licencia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MIT License</a:t>
            </a:r>
            <a:br>
              <a:rPr lang="es" sz="1200"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s" sz="1200">
                <a:latin typeface="Inter Light"/>
                <a:ea typeface="Inter Light"/>
                <a:cs typeface="Inter Light"/>
                <a:sym typeface="Inter Light"/>
              </a:rPr>
              <a:t>Copyright (c) 2013-2017 Cole Bemis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Debería dar crédito?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highlight>
                  <a:srgbClr val="A2C4C9"/>
                </a:highlight>
                <a:latin typeface="Inter"/>
                <a:ea typeface="Inter"/>
                <a:cs typeface="Inter"/>
                <a:sym typeface="Inter"/>
              </a:rPr>
              <a:t>Sí, cuando el formato lo permita.</a:t>
            </a:r>
            <a:endParaRPr sz="1200">
              <a:solidFill>
                <a:srgbClr val="434343"/>
              </a:solidFill>
              <a:highlight>
                <a:srgbClr val="A2C4C9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Se incluirá un enlace a la licencia, aviso de derechos de autor y aviso de permiso.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050" y="5261513"/>
            <a:ext cx="16383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25244" y="9671700"/>
            <a:ext cx="1509513" cy="269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