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9c53e51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9c53e5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6B80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