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Wix Madefor Display SemiBold"/>
      <p:regular r:id="rId8"/>
      <p:bold r:id="rId9"/>
    </p:embeddedFont>
    <p:embeddedFont>
      <p:font typeface="Inter SemiBold"/>
      <p:regular r:id="rId10"/>
      <p:bold r:id="rId11"/>
      <p:italic r:id="rId12"/>
      <p:boldItalic r:id="rId13"/>
    </p:embeddedFont>
    <p:embeddedFont>
      <p:font typeface="Inter Light"/>
      <p:regular r:id="rId14"/>
      <p:bold r:id="rId15"/>
      <p:italic r:id="rId16"/>
      <p:boldItalic r:id="rId17"/>
    </p:embeddedFont>
    <p:embeddedFont>
      <p:font typeface="Inter"/>
      <p:regular r:id="rId18"/>
      <p:bold r:id="rId19"/>
      <p:italic r:id="rId20"/>
      <p:boldItalic r:id="rId21"/>
    </p:embeddedFont>
    <p:embeddedFont>
      <p:font typeface="Wix Madefor Display"/>
      <p:regular r:id="rId22"/>
      <p:bold r:id="rId23"/>
    </p:embeddedFont>
    <p:embeddedFont>
      <p:font typeface="Wix Madefor Display Medium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italic.fntdata"/><Relationship Id="rId22" Type="http://schemas.openxmlformats.org/officeDocument/2006/relationships/font" Target="fonts/WixMadeforDisplay-regular.fntdata"/><Relationship Id="rId21" Type="http://schemas.openxmlformats.org/officeDocument/2006/relationships/font" Target="fonts/Inter-boldItalic.fntdata"/><Relationship Id="rId24" Type="http://schemas.openxmlformats.org/officeDocument/2006/relationships/font" Target="fonts/WixMadeforDisplayMedium-regular.fntdata"/><Relationship Id="rId23" Type="http://schemas.openxmlformats.org/officeDocument/2006/relationships/font" Target="fonts/WixMadeforDispl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WixMadeforDisplaySemiBold-bold.fntdata"/><Relationship Id="rId25" Type="http://schemas.openxmlformats.org/officeDocument/2006/relationships/font" Target="fonts/WixMadeforDisplay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WixMadeforDisplaySemiBold-regular.fntdata"/><Relationship Id="rId11" Type="http://schemas.openxmlformats.org/officeDocument/2006/relationships/font" Target="fonts/InterSemiBold-bold.fntdata"/><Relationship Id="rId10" Type="http://schemas.openxmlformats.org/officeDocument/2006/relationships/font" Target="fonts/InterSemiBold-regular.fntdata"/><Relationship Id="rId13" Type="http://schemas.openxmlformats.org/officeDocument/2006/relationships/font" Target="fonts/InterSemiBold-boldItalic.fntdata"/><Relationship Id="rId12" Type="http://schemas.openxmlformats.org/officeDocument/2006/relationships/font" Target="fonts/InterSemiBold-italic.fntdata"/><Relationship Id="rId15" Type="http://schemas.openxmlformats.org/officeDocument/2006/relationships/font" Target="fonts/InterLight-bold.fntdata"/><Relationship Id="rId14" Type="http://schemas.openxmlformats.org/officeDocument/2006/relationships/font" Target="fonts/InterLight-regular.fntdata"/><Relationship Id="rId17" Type="http://schemas.openxmlformats.org/officeDocument/2006/relationships/font" Target="fonts/InterLight-boldItalic.fntdata"/><Relationship Id="rId16" Type="http://schemas.openxmlformats.org/officeDocument/2006/relationships/font" Target="fonts/InterLight-italic.fntdata"/><Relationship Id="rId19" Type="http://schemas.openxmlformats.org/officeDocument/2006/relationships/font" Target="fonts/Inter-bold.fntdata"/><Relationship Id="rId18" Type="http://schemas.openxmlformats.org/officeDocument/2006/relationships/font" Target="fonts/In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c7b561b7c_0_4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2c7b561b7c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feathericons.com/" TargetMode="External"/><Relationship Id="rId4" Type="http://schemas.openxmlformats.org/officeDocument/2006/relationships/hyperlink" Target="https://github.com/feathericons/feather/blob/master/LICENSE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260000" cy="10692000"/>
          </a:xfrm>
          <a:prstGeom prst="rect">
            <a:avLst/>
          </a:prstGeom>
          <a:solidFill>
            <a:srgbClr val="2742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60000" y="360000"/>
            <a:ext cx="2700000" cy="9972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641556" y="3899999"/>
            <a:ext cx="129844" cy="103699"/>
            <a:chOff x="2156000" y="3003250"/>
            <a:chExt cx="146750" cy="117200"/>
          </a:xfrm>
        </p:grpSpPr>
        <p:sp>
          <p:nvSpPr>
            <p:cNvPr id="57" name="Google Shape;57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647880" y="4218632"/>
            <a:ext cx="117192" cy="143338"/>
            <a:chOff x="2792450" y="2981325"/>
            <a:chExt cx="132450" cy="162000"/>
          </a:xfrm>
        </p:grpSpPr>
        <p:sp>
          <p:nvSpPr>
            <p:cNvPr id="60" name="Google Shape;60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62" name="Google Shape;62;p13"/>
          <p:cNvSpPr txBox="1"/>
          <p:nvPr/>
        </p:nvSpPr>
        <p:spPr>
          <a:xfrm>
            <a:off x="3600000" y="193165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Perfil profesional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600000" y="2399650"/>
            <a:ext cx="3600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Profesional con más de 8 años de experiencia en el sector farmacéutico y ventas. Durante los últimos 5 años, me he desempeñado como visitador médico, estableciendo relaciones estratégicas con profesionales de la salud y aumentando la cuota de mercado de productos especializados. Me destaco por mi capacidad de negociación, persuasión y conocimiento del sector sanitario.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0" y="404190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Experiencia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00000" y="4925400"/>
            <a:ext cx="36000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Gestión de una cartera de más de 150 médicos y farmacéuticos en la Comunidad de Madrid.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Presentación y promoción de productos cardiovasculares y neurológicos en clínicas y hospitales.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Implementación de estrategias de venta que lograron un aumento del 25% en las prescripciones en dos años.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Organización de eventos y formaciones para médicos sobre nuevas terapias.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600000" y="467727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FarmaSalud S.A.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00000" y="451110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Visitador Médico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192000" y="467700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2020 - Actualidad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0" y="7045350"/>
            <a:ext cx="36000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Comercialización de dispositivos médicos para unidades de cuidados intensivos.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Captación de nuevos clientes en hospitales privados y públicos.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Negociación de contratos con grandes grupos hospitalarios, logrando acuerdos clave.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600000" y="67972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MedTech Solutions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600000" y="66310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Ejecutivo de Ventas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192000" y="67969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2017 - 2020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600000" y="8657650"/>
            <a:ext cx="3600000" cy="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Venta y distribución de productos farmacéuticos a farmacias y parafarmacias.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Desarrollo de estrategias de fidelización que incrementaron la retención de clientes en un 30%.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600000" y="84095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Grupo FarmaPlus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600000" y="82433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Asesor Comercial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6192000" y="84092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2015 - 2017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600030" y="360000"/>
            <a:ext cx="36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Carlos</a:t>
            </a:r>
            <a:endParaRPr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Bustamante López</a:t>
            </a:r>
            <a:endParaRPr b="1"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600000" y="1136525"/>
            <a:ext cx="207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Visitador médico</a:t>
            </a:r>
            <a:endParaRPr sz="1200"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622800" y="68357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Educación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622800" y="8243338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IES Chamberí, Madrid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622800" y="8077163"/>
            <a:ext cx="216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T. S. en Marketing y Publicidad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622800" y="8403013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2015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622800" y="7642100"/>
            <a:ext cx="2117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Escuela de Negocios Sanitaria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622800" y="7323525"/>
            <a:ext cx="173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Especialización en Ventas Farmacéuticas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22800" y="7801775"/>
            <a:ext cx="1029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2016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622800" y="3066388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Contacto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973200" y="3874900"/>
            <a:ext cx="1816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c.bustamante@activacv.com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973200" y="4213351"/>
            <a:ext cx="1521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Madrid, España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973200" y="3536445"/>
            <a:ext cx="1569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123 456 789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41974" y="3548473"/>
            <a:ext cx="129004" cy="1298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622800" y="46616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Habilidades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622800" y="5186700"/>
            <a:ext cx="2160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Negociación y cierre de ventas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Conocimiento del sector farmacéutico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Comunicación efectiva y persuasión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Gestión de clientes y fidelización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Organización de eventos y formaciones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22800" y="8911725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Referencias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622800" y="9545900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Directora Regional, FarmaSalud S.A.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622800" y="9379725"/>
            <a:ext cx="1699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María López Sánchez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622800" y="9781775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Email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maria.lopez@farmasalud.com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622800" y="9941450"/>
            <a:ext cx="1919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Teléfono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+34 123 456 789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98" name="Google Shape;98;p13"/>
          <p:cNvCxnSpPr/>
          <p:nvPr/>
        </p:nvCxnSpPr>
        <p:spPr>
          <a:xfrm>
            <a:off x="3600025" y="16051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3"/>
          <p:cNvCxnSpPr/>
          <p:nvPr/>
        </p:nvCxnSpPr>
        <p:spPr>
          <a:xfrm>
            <a:off x="3600025" y="37650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0" name="Google Shape;10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000" y="630000"/>
            <a:ext cx="2160005" cy="21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/>
        </p:nvSpPr>
        <p:spPr>
          <a:xfrm>
            <a:off x="450000" y="450000"/>
            <a:ext cx="5090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Feather Icons</a:t>
            </a:r>
            <a:endParaRPr b="1" sz="1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06" name="Google Shape;106;p14"/>
          <p:cNvGrpSpPr/>
          <p:nvPr/>
        </p:nvGrpSpPr>
        <p:grpSpPr>
          <a:xfrm>
            <a:off x="4666927" y="1025509"/>
            <a:ext cx="184955" cy="184955"/>
            <a:chOff x="5945100" y="876700"/>
            <a:chExt cx="162000" cy="162000"/>
          </a:xfrm>
        </p:grpSpPr>
        <p:sp>
          <p:nvSpPr>
            <p:cNvPr id="107" name="Google Shape;107;p14"/>
            <p:cNvSpPr/>
            <p:nvPr/>
          </p:nvSpPr>
          <p:spPr>
            <a:xfrm>
              <a:off x="5998475" y="883375"/>
              <a:ext cx="77175" cy="81000"/>
            </a:xfrm>
            <a:custGeom>
              <a:rect b="b" l="l" r="r" t="t"/>
              <a:pathLst>
                <a:path extrusionOk="0" fill="none" h="3240" w="3087">
                  <a:moveTo>
                    <a:pt x="0" y="267"/>
                  </a:moveTo>
                  <a:lnTo>
                    <a:pt x="0" y="267"/>
                  </a:lnTo>
                  <a:lnTo>
                    <a:pt x="229" y="191"/>
                  </a:lnTo>
                  <a:lnTo>
                    <a:pt x="419" y="77"/>
                  </a:lnTo>
                  <a:lnTo>
                    <a:pt x="648" y="39"/>
                  </a:lnTo>
                  <a:lnTo>
                    <a:pt x="877" y="1"/>
                  </a:lnTo>
                  <a:lnTo>
                    <a:pt x="1105" y="1"/>
                  </a:lnTo>
                  <a:lnTo>
                    <a:pt x="1334" y="39"/>
                  </a:lnTo>
                  <a:lnTo>
                    <a:pt x="1563" y="77"/>
                  </a:lnTo>
                  <a:lnTo>
                    <a:pt x="1753" y="153"/>
                  </a:lnTo>
                  <a:lnTo>
                    <a:pt x="1982" y="267"/>
                  </a:lnTo>
                  <a:lnTo>
                    <a:pt x="2172" y="382"/>
                  </a:lnTo>
                  <a:lnTo>
                    <a:pt x="2363" y="496"/>
                  </a:lnTo>
                  <a:lnTo>
                    <a:pt x="2515" y="649"/>
                  </a:lnTo>
                  <a:lnTo>
                    <a:pt x="2668" y="839"/>
                  </a:lnTo>
                  <a:lnTo>
                    <a:pt x="2782" y="1030"/>
                  </a:lnTo>
                  <a:lnTo>
                    <a:pt x="2896" y="1258"/>
                  </a:lnTo>
                  <a:lnTo>
                    <a:pt x="3011" y="1487"/>
                  </a:lnTo>
                  <a:lnTo>
                    <a:pt x="3011" y="1487"/>
                  </a:lnTo>
                  <a:lnTo>
                    <a:pt x="3049" y="1792"/>
                  </a:lnTo>
                  <a:lnTo>
                    <a:pt x="3087" y="2097"/>
                  </a:lnTo>
                  <a:lnTo>
                    <a:pt x="3087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5949875" y="911950"/>
              <a:ext cx="110550" cy="81975"/>
            </a:xfrm>
            <a:custGeom>
              <a:rect b="b" l="l" r="r" t="t"/>
              <a:pathLst>
                <a:path extrusionOk="0" fill="none" h="3279" w="4422">
                  <a:moveTo>
                    <a:pt x="4421" y="3278"/>
                  </a:moveTo>
                  <a:lnTo>
                    <a:pt x="0" y="3278"/>
                  </a:lnTo>
                  <a:lnTo>
                    <a:pt x="0" y="3278"/>
                  </a:lnTo>
                  <a:lnTo>
                    <a:pt x="191" y="3278"/>
                  </a:lnTo>
                  <a:lnTo>
                    <a:pt x="343" y="3202"/>
                  </a:lnTo>
                  <a:lnTo>
                    <a:pt x="496" y="3126"/>
                  </a:lnTo>
                  <a:lnTo>
                    <a:pt x="648" y="3012"/>
                  </a:lnTo>
                  <a:lnTo>
                    <a:pt x="725" y="2897"/>
                  </a:lnTo>
                  <a:lnTo>
                    <a:pt x="839" y="2745"/>
                  </a:lnTo>
                  <a:lnTo>
                    <a:pt x="877" y="2592"/>
                  </a:lnTo>
                  <a:lnTo>
                    <a:pt x="877" y="2402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915" y="687"/>
                  </a:lnTo>
                  <a:lnTo>
                    <a:pt x="953" y="458"/>
                  </a:lnTo>
                  <a:lnTo>
                    <a:pt x="1029" y="230"/>
                  </a:lnTo>
                  <a:lnTo>
                    <a:pt x="110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4"/>
            <p:cNvSpPr/>
            <p:nvPr/>
          </p:nvSpPr>
          <p:spPr>
            <a:xfrm>
              <a:off x="6012750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3" y="115"/>
                  </a:lnTo>
                  <a:lnTo>
                    <a:pt x="877" y="191"/>
                  </a:lnTo>
                  <a:lnTo>
                    <a:pt x="687" y="268"/>
                  </a:lnTo>
                  <a:lnTo>
                    <a:pt x="458" y="306"/>
                  </a:lnTo>
                  <a:lnTo>
                    <a:pt x="344" y="268"/>
                  </a:lnTo>
                  <a:lnTo>
                    <a:pt x="229" y="229"/>
                  </a:lnTo>
                  <a:lnTo>
                    <a:pt x="229" y="229"/>
                  </a:lnTo>
                  <a:lnTo>
                    <a:pt x="115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4"/>
            <p:cNvSpPr/>
            <p:nvPr/>
          </p:nvSpPr>
          <p:spPr>
            <a:xfrm>
              <a:off x="5945100" y="876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" name="Google Shape;111;p14"/>
          <p:cNvGrpSpPr/>
          <p:nvPr/>
        </p:nvGrpSpPr>
        <p:grpSpPr>
          <a:xfrm>
            <a:off x="4674548" y="1430184"/>
            <a:ext cx="168629" cy="168629"/>
            <a:chOff x="5951775" y="1307350"/>
            <a:chExt cx="147700" cy="147700"/>
          </a:xfrm>
        </p:grpSpPr>
        <p:sp>
          <p:nvSpPr>
            <p:cNvPr id="112" name="Google Shape;112;p14"/>
            <p:cNvSpPr/>
            <p:nvPr/>
          </p:nvSpPr>
          <p:spPr>
            <a:xfrm>
              <a:off x="595177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97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50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7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70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7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6024200" y="1336875"/>
              <a:ext cx="28600" cy="59100"/>
            </a:xfrm>
            <a:custGeom>
              <a:rect b="b" l="l" r="r" t="t"/>
              <a:pathLst>
                <a:path extrusionOk="0" fill="none" h="2364" w="1144">
                  <a:moveTo>
                    <a:pt x="0" y="1"/>
                  </a:moveTo>
                  <a:lnTo>
                    <a:pt x="0" y="1792"/>
                  </a:lnTo>
                  <a:lnTo>
                    <a:pt x="1143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" name="Google Shape;114;p14"/>
          <p:cNvGrpSpPr/>
          <p:nvPr/>
        </p:nvGrpSpPr>
        <p:grpSpPr>
          <a:xfrm>
            <a:off x="4682169" y="1827238"/>
            <a:ext cx="153387" cy="168629"/>
            <a:chOff x="5958450" y="1731325"/>
            <a:chExt cx="134350" cy="147700"/>
          </a:xfrm>
        </p:grpSpPr>
        <p:sp>
          <p:nvSpPr>
            <p:cNvPr id="115" name="Google Shape;115;p14"/>
            <p:cNvSpPr/>
            <p:nvPr/>
          </p:nvSpPr>
          <p:spPr>
            <a:xfrm>
              <a:off x="5960350" y="1731325"/>
              <a:ext cx="132450" cy="44800"/>
            </a:xfrm>
            <a:custGeom>
              <a:rect b="b" l="l" r="r" t="t"/>
              <a:pathLst>
                <a:path extrusionOk="0" fill="none" h="1792" w="5298">
                  <a:moveTo>
                    <a:pt x="2668" y="1"/>
                  </a:moveTo>
                  <a:lnTo>
                    <a:pt x="2668" y="1"/>
                  </a:lnTo>
                  <a:lnTo>
                    <a:pt x="3202" y="39"/>
                  </a:lnTo>
                  <a:lnTo>
                    <a:pt x="3697" y="77"/>
                  </a:lnTo>
                  <a:lnTo>
                    <a:pt x="4155" y="153"/>
                  </a:lnTo>
                  <a:lnTo>
                    <a:pt x="4536" y="267"/>
                  </a:lnTo>
                  <a:lnTo>
                    <a:pt x="4879" y="382"/>
                  </a:lnTo>
                  <a:lnTo>
                    <a:pt x="5107" y="534"/>
                  </a:lnTo>
                  <a:lnTo>
                    <a:pt x="5260" y="725"/>
                  </a:lnTo>
                  <a:lnTo>
                    <a:pt x="5298" y="801"/>
                  </a:lnTo>
                  <a:lnTo>
                    <a:pt x="5298" y="877"/>
                  </a:lnTo>
                  <a:lnTo>
                    <a:pt x="5298" y="877"/>
                  </a:lnTo>
                  <a:lnTo>
                    <a:pt x="5298" y="991"/>
                  </a:lnTo>
                  <a:lnTo>
                    <a:pt x="5260" y="1068"/>
                  </a:lnTo>
                  <a:lnTo>
                    <a:pt x="5107" y="1220"/>
                  </a:lnTo>
                  <a:lnTo>
                    <a:pt x="4879" y="1372"/>
                  </a:lnTo>
                  <a:lnTo>
                    <a:pt x="4536" y="1525"/>
                  </a:lnTo>
                  <a:lnTo>
                    <a:pt x="4155" y="1639"/>
                  </a:lnTo>
                  <a:lnTo>
                    <a:pt x="3697" y="1715"/>
                  </a:lnTo>
                  <a:lnTo>
                    <a:pt x="3202" y="1754"/>
                  </a:lnTo>
                  <a:lnTo>
                    <a:pt x="2668" y="1792"/>
                  </a:lnTo>
                  <a:lnTo>
                    <a:pt x="2668" y="1792"/>
                  </a:lnTo>
                  <a:lnTo>
                    <a:pt x="2135" y="1754"/>
                  </a:lnTo>
                  <a:lnTo>
                    <a:pt x="1639" y="1715"/>
                  </a:lnTo>
                  <a:lnTo>
                    <a:pt x="1182" y="1639"/>
                  </a:lnTo>
                  <a:lnTo>
                    <a:pt x="801" y="1525"/>
                  </a:lnTo>
                  <a:lnTo>
                    <a:pt x="458" y="1372"/>
                  </a:lnTo>
                  <a:lnTo>
                    <a:pt x="229" y="1220"/>
                  </a:lnTo>
                  <a:lnTo>
                    <a:pt x="77" y="1068"/>
                  </a:lnTo>
                  <a:lnTo>
                    <a:pt x="39" y="991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801"/>
                  </a:lnTo>
                  <a:lnTo>
                    <a:pt x="77" y="725"/>
                  </a:lnTo>
                  <a:lnTo>
                    <a:pt x="229" y="534"/>
                  </a:lnTo>
                  <a:lnTo>
                    <a:pt x="458" y="382"/>
                  </a:lnTo>
                  <a:lnTo>
                    <a:pt x="801" y="267"/>
                  </a:lnTo>
                  <a:lnTo>
                    <a:pt x="1182" y="153"/>
                  </a:lnTo>
                  <a:lnTo>
                    <a:pt x="1639" y="77"/>
                  </a:lnTo>
                  <a:lnTo>
                    <a:pt x="2135" y="39"/>
                  </a:lnTo>
                  <a:lnTo>
                    <a:pt x="2668" y="1"/>
                  </a:lnTo>
                  <a:lnTo>
                    <a:pt x="266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5960350" y="1804675"/>
              <a:ext cx="132450" cy="22900"/>
            </a:xfrm>
            <a:custGeom>
              <a:rect b="b" l="l" r="r" t="t"/>
              <a:pathLst>
                <a:path extrusionOk="0" fill="none" h="916" w="5298">
                  <a:moveTo>
                    <a:pt x="5298" y="1"/>
                  </a:moveTo>
                  <a:lnTo>
                    <a:pt x="5298" y="1"/>
                  </a:lnTo>
                  <a:lnTo>
                    <a:pt x="5298" y="115"/>
                  </a:lnTo>
                  <a:lnTo>
                    <a:pt x="5260" y="192"/>
                  </a:lnTo>
                  <a:lnTo>
                    <a:pt x="5107" y="344"/>
                  </a:lnTo>
                  <a:lnTo>
                    <a:pt x="4879" y="496"/>
                  </a:lnTo>
                  <a:lnTo>
                    <a:pt x="4536" y="649"/>
                  </a:lnTo>
                  <a:lnTo>
                    <a:pt x="4155" y="763"/>
                  </a:lnTo>
                  <a:lnTo>
                    <a:pt x="3697" y="839"/>
                  </a:lnTo>
                  <a:lnTo>
                    <a:pt x="3202" y="878"/>
                  </a:lnTo>
                  <a:lnTo>
                    <a:pt x="2668" y="916"/>
                  </a:lnTo>
                  <a:lnTo>
                    <a:pt x="2668" y="916"/>
                  </a:lnTo>
                  <a:lnTo>
                    <a:pt x="2135" y="878"/>
                  </a:lnTo>
                  <a:lnTo>
                    <a:pt x="1639" y="839"/>
                  </a:lnTo>
                  <a:lnTo>
                    <a:pt x="1182" y="763"/>
                  </a:lnTo>
                  <a:lnTo>
                    <a:pt x="801" y="649"/>
                  </a:lnTo>
                  <a:lnTo>
                    <a:pt x="458" y="496"/>
                  </a:lnTo>
                  <a:lnTo>
                    <a:pt x="229" y="344"/>
                  </a:lnTo>
                  <a:lnTo>
                    <a:pt x="77" y="192"/>
                  </a:lnTo>
                  <a:lnTo>
                    <a:pt x="39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5958450" y="1753250"/>
              <a:ext cx="132450" cy="125775"/>
            </a:xfrm>
            <a:custGeom>
              <a:rect b="b" l="l" r="r" t="t"/>
              <a:pathLst>
                <a:path extrusionOk="0" fill="none" h="5031" w="5298">
                  <a:moveTo>
                    <a:pt x="0" y="0"/>
                  </a:moveTo>
                  <a:lnTo>
                    <a:pt x="0" y="4154"/>
                  </a:lnTo>
                  <a:lnTo>
                    <a:pt x="0" y="4154"/>
                  </a:lnTo>
                  <a:lnTo>
                    <a:pt x="0" y="4230"/>
                  </a:lnTo>
                  <a:lnTo>
                    <a:pt x="39" y="4306"/>
                  </a:lnTo>
                  <a:lnTo>
                    <a:pt x="229" y="4497"/>
                  </a:lnTo>
                  <a:lnTo>
                    <a:pt x="458" y="4649"/>
                  </a:lnTo>
                  <a:lnTo>
                    <a:pt x="763" y="4764"/>
                  </a:lnTo>
                  <a:lnTo>
                    <a:pt x="1182" y="4878"/>
                  </a:lnTo>
                  <a:lnTo>
                    <a:pt x="1601" y="4954"/>
                  </a:lnTo>
                  <a:lnTo>
                    <a:pt x="2135" y="4992"/>
                  </a:lnTo>
                  <a:lnTo>
                    <a:pt x="2668" y="5031"/>
                  </a:lnTo>
                  <a:lnTo>
                    <a:pt x="2668" y="5031"/>
                  </a:lnTo>
                  <a:lnTo>
                    <a:pt x="3202" y="4992"/>
                  </a:lnTo>
                  <a:lnTo>
                    <a:pt x="3697" y="4954"/>
                  </a:lnTo>
                  <a:lnTo>
                    <a:pt x="4154" y="4878"/>
                  </a:lnTo>
                  <a:lnTo>
                    <a:pt x="4536" y="4764"/>
                  </a:lnTo>
                  <a:lnTo>
                    <a:pt x="4840" y="4649"/>
                  </a:lnTo>
                  <a:lnTo>
                    <a:pt x="5107" y="4497"/>
                  </a:lnTo>
                  <a:lnTo>
                    <a:pt x="5260" y="4306"/>
                  </a:lnTo>
                  <a:lnTo>
                    <a:pt x="5298" y="4230"/>
                  </a:lnTo>
                  <a:lnTo>
                    <a:pt x="5298" y="4154"/>
                  </a:ln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" name="Google Shape;118;p14"/>
          <p:cNvGrpSpPr/>
          <p:nvPr/>
        </p:nvGrpSpPr>
        <p:grpSpPr>
          <a:xfrm>
            <a:off x="4691959" y="2224293"/>
            <a:ext cx="134920" cy="168629"/>
            <a:chOff x="5967025" y="2155300"/>
            <a:chExt cx="118175" cy="147700"/>
          </a:xfrm>
        </p:grpSpPr>
        <p:sp>
          <p:nvSpPr>
            <p:cNvPr id="119" name="Google Shape;119;p14"/>
            <p:cNvSpPr/>
            <p:nvPr/>
          </p:nvSpPr>
          <p:spPr>
            <a:xfrm>
              <a:off x="5967025" y="2155300"/>
              <a:ext cx="118175" cy="102925"/>
            </a:xfrm>
            <a:custGeom>
              <a:rect b="b" l="l" r="r" t="t"/>
              <a:pathLst>
                <a:path extrusionOk="0" fill="none" h="4117" w="4727">
                  <a:moveTo>
                    <a:pt x="0" y="3850"/>
                  </a:moveTo>
                  <a:lnTo>
                    <a:pt x="0" y="3850"/>
                  </a:lnTo>
                  <a:lnTo>
                    <a:pt x="39" y="3773"/>
                  </a:lnTo>
                  <a:lnTo>
                    <a:pt x="267" y="3697"/>
                  </a:lnTo>
                  <a:lnTo>
                    <a:pt x="610" y="3583"/>
                  </a:lnTo>
                  <a:lnTo>
                    <a:pt x="877" y="3545"/>
                  </a:lnTo>
                  <a:lnTo>
                    <a:pt x="1182" y="3545"/>
                  </a:lnTo>
                  <a:lnTo>
                    <a:pt x="1182" y="3545"/>
                  </a:lnTo>
                  <a:lnTo>
                    <a:pt x="1487" y="3545"/>
                  </a:lnTo>
                  <a:lnTo>
                    <a:pt x="1792" y="3621"/>
                  </a:lnTo>
                  <a:lnTo>
                    <a:pt x="2363" y="3850"/>
                  </a:lnTo>
                  <a:lnTo>
                    <a:pt x="2897" y="4040"/>
                  </a:lnTo>
                  <a:lnTo>
                    <a:pt x="3202" y="4116"/>
                  </a:lnTo>
                  <a:lnTo>
                    <a:pt x="3545" y="4116"/>
                  </a:lnTo>
                  <a:lnTo>
                    <a:pt x="3545" y="4116"/>
                  </a:lnTo>
                  <a:lnTo>
                    <a:pt x="3850" y="4116"/>
                  </a:lnTo>
                  <a:lnTo>
                    <a:pt x="4078" y="4078"/>
                  </a:lnTo>
                  <a:lnTo>
                    <a:pt x="4459" y="3964"/>
                  </a:lnTo>
                  <a:lnTo>
                    <a:pt x="4650" y="3888"/>
                  </a:lnTo>
                  <a:lnTo>
                    <a:pt x="4726" y="3850"/>
                  </a:lnTo>
                  <a:lnTo>
                    <a:pt x="4726" y="305"/>
                  </a:lnTo>
                  <a:lnTo>
                    <a:pt x="4726" y="305"/>
                  </a:lnTo>
                  <a:lnTo>
                    <a:pt x="4650" y="343"/>
                  </a:lnTo>
                  <a:lnTo>
                    <a:pt x="4459" y="458"/>
                  </a:lnTo>
                  <a:lnTo>
                    <a:pt x="4078" y="534"/>
                  </a:lnTo>
                  <a:lnTo>
                    <a:pt x="3850" y="572"/>
                  </a:lnTo>
                  <a:lnTo>
                    <a:pt x="3545" y="610"/>
                  </a:lnTo>
                  <a:lnTo>
                    <a:pt x="3545" y="610"/>
                  </a:lnTo>
                  <a:lnTo>
                    <a:pt x="3202" y="572"/>
                  </a:lnTo>
                  <a:lnTo>
                    <a:pt x="2897" y="496"/>
                  </a:lnTo>
                  <a:lnTo>
                    <a:pt x="2363" y="305"/>
                  </a:lnTo>
                  <a:lnTo>
                    <a:pt x="1792" y="77"/>
                  </a:lnTo>
                  <a:lnTo>
                    <a:pt x="1487" y="39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877" y="0"/>
                  </a:lnTo>
                  <a:lnTo>
                    <a:pt x="610" y="39"/>
                  </a:lnTo>
                  <a:lnTo>
                    <a:pt x="267" y="153"/>
                  </a:lnTo>
                  <a:lnTo>
                    <a:pt x="39" y="267"/>
                  </a:lnTo>
                  <a:lnTo>
                    <a:pt x="0" y="305"/>
                  </a:lnTo>
                  <a:lnTo>
                    <a:pt x="0" y="385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4"/>
            <p:cNvSpPr/>
            <p:nvPr/>
          </p:nvSpPr>
          <p:spPr>
            <a:xfrm>
              <a:off x="5967025" y="2251525"/>
              <a:ext cx="25" cy="51475"/>
            </a:xfrm>
            <a:custGeom>
              <a:rect b="b" l="l" r="r" t="t"/>
              <a:pathLst>
                <a:path extrusionOk="0" fill="none" h="2059" w="1">
                  <a:moveTo>
                    <a:pt x="0" y="2059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" name="Google Shape;121;p14"/>
          <p:cNvGrpSpPr/>
          <p:nvPr/>
        </p:nvGrpSpPr>
        <p:grpSpPr>
          <a:xfrm>
            <a:off x="4674548" y="2612642"/>
            <a:ext cx="168629" cy="168629"/>
            <a:chOff x="5951775" y="2571650"/>
            <a:chExt cx="147700" cy="147700"/>
          </a:xfrm>
        </p:grpSpPr>
        <p:sp>
          <p:nvSpPr>
            <p:cNvPr id="122" name="Google Shape;122;p14"/>
            <p:cNvSpPr/>
            <p:nvPr/>
          </p:nvSpPr>
          <p:spPr>
            <a:xfrm>
              <a:off x="5951775" y="25716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58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12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6024200" y="2642150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0" y="118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4"/>
            <p:cNvSpPr/>
            <p:nvPr/>
          </p:nvSpPr>
          <p:spPr>
            <a:xfrm>
              <a:off x="6026100" y="26164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14"/>
          <p:cNvGrpSpPr/>
          <p:nvPr/>
        </p:nvGrpSpPr>
        <p:grpSpPr>
          <a:xfrm>
            <a:off x="4666927" y="2993370"/>
            <a:ext cx="184955" cy="184955"/>
            <a:chOff x="5945100" y="2981325"/>
            <a:chExt cx="162000" cy="162000"/>
          </a:xfrm>
        </p:grpSpPr>
        <p:sp>
          <p:nvSpPr>
            <p:cNvPr id="126" name="Google Shape;126;p14"/>
            <p:cNvSpPr/>
            <p:nvPr/>
          </p:nvSpPr>
          <p:spPr>
            <a:xfrm>
              <a:off x="5945100" y="298132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4"/>
            <p:cNvSpPr/>
            <p:nvPr/>
          </p:nvSpPr>
          <p:spPr>
            <a:xfrm>
              <a:off x="6001325" y="3039450"/>
              <a:ext cx="38125" cy="44800"/>
            </a:xfrm>
            <a:custGeom>
              <a:rect b="b" l="l" r="r" t="t"/>
              <a:pathLst>
                <a:path extrusionOk="0" fill="none" h="1792" w="1525">
                  <a:moveTo>
                    <a:pt x="0" y="1"/>
                  </a:moveTo>
                  <a:lnTo>
                    <a:pt x="0" y="877"/>
                  </a:lnTo>
                  <a:lnTo>
                    <a:pt x="0" y="877"/>
                  </a:lnTo>
                  <a:lnTo>
                    <a:pt x="38" y="1106"/>
                  </a:lnTo>
                  <a:lnTo>
                    <a:pt x="115" y="1296"/>
                  </a:lnTo>
                  <a:lnTo>
                    <a:pt x="229" y="1487"/>
                  </a:lnTo>
                  <a:lnTo>
                    <a:pt x="420" y="1639"/>
                  </a:lnTo>
                  <a:lnTo>
                    <a:pt x="420" y="1639"/>
                  </a:lnTo>
                  <a:lnTo>
                    <a:pt x="572" y="1715"/>
                  </a:lnTo>
                  <a:lnTo>
                    <a:pt x="686" y="1754"/>
                  </a:lnTo>
                  <a:lnTo>
                    <a:pt x="839" y="1792"/>
                  </a:lnTo>
                  <a:lnTo>
                    <a:pt x="991" y="1792"/>
                  </a:lnTo>
                  <a:lnTo>
                    <a:pt x="1144" y="1754"/>
                  </a:lnTo>
                  <a:lnTo>
                    <a:pt x="1296" y="1677"/>
                  </a:lnTo>
                  <a:lnTo>
                    <a:pt x="1410" y="1601"/>
                  </a:lnTo>
                  <a:lnTo>
                    <a:pt x="1525" y="15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4"/>
            <p:cNvSpPr/>
            <p:nvPr/>
          </p:nvSpPr>
          <p:spPr>
            <a:xfrm>
              <a:off x="6002275" y="2981325"/>
              <a:ext cx="43850" cy="58150"/>
            </a:xfrm>
            <a:custGeom>
              <a:rect b="b" l="l" r="r" t="t"/>
              <a:pathLst>
                <a:path extrusionOk="0" fill="none" h="2326" w="1754">
                  <a:moveTo>
                    <a:pt x="1754" y="2326"/>
                  </a:moveTo>
                  <a:lnTo>
                    <a:pt x="1754" y="915"/>
                  </a:lnTo>
                  <a:lnTo>
                    <a:pt x="1754" y="915"/>
                  </a:lnTo>
                  <a:lnTo>
                    <a:pt x="1715" y="611"/>
                  </a:lnTo>
                  <a:lnTo>
                    <a:pt x="1601" y="382"/>
                  </a:lnTo>
                  <a:lnTo>
                    <a:pt x="1411" y="153"/>
                  </a:lnTo>
                  <a:lnTo>
                    <a:pt x="1296" y="77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953" y="1"/>
                  </a:lnTo>
                  <a:lnTo>
                    <a:pt x="763" y="1"/>
                  </a:lnTo>
                  <a:lnTo>
                    <a:pt x="572" y="39"/>
                  </a:lnTo>
                  <a:lnTo>
                    <a:pt x="420" y="115"/>
                  </a:lnTo>
                  <a:lnTo>
                    <a:pt x="267" y="229"/>
                  </a:lnTo>
                  <a:lnTo>
                    <a:pt x="153" y="344"/>
                  </a:lnTo>
                  <a:lnTo>
                    <a:pt x="39" y="496"/>
                  </a:lnTo>
                  <a:lnTo>
                    <a:pt x="0" y="6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5971775" y="3047075"/>
              <a:ext cx="88650" cy="66725"/>
            </a:xfrm>
            <a:custGeom>
              <a:rect b="b" l="l" r="r" t="t"/>
              <a:pathLst>
                <a:path extrusionOk="0" fill="none" h="2669" w="3546">
                  <a:moveTo>
                    <a:pt x="3545" y="2058"/>
                  </a:moveTo>
                  <a:lnTo>
                    <a:pt x="3545" y="2058"/>
                  </a:lnTo>
                  <a:lnTo>
                    <a:pt x="3240" y="2325"/>
                  </a:lnTo>
                  <a:lnTo>
                    <a:pt x="2859" y="2516"/>
                  </a:lnTo>
                  <a:lnTo>
                    <a:pt x="2478" y="2630"/>
                  </a:lnTo>
                  <a:lnTo>
                    <a:pt x="2097" y="2668"/>
                  </a:lnTo>
                  <a:lnTo>
                    <a:pt x="1716" y="2630"/>
                  </a:lnTo>
                  <a:lnTo>
                    <a:pt x="1335" y="2516"/>
                  </a:lnTo>
                  <a:lnTo>
                    <a:pt x="954" y="2325"/>
                  </a:lnTo>
                  <a:lnTo>
                    <a:pt x="649" y="2096"/>
                  </a:lnTo>
                  <a:lnTo>
                    <a:pt x="649" y="2096"/>
                  </a:lnTo>
                  <a:lnTo>
                    <a:pt x="382" y="1753"/>
                  </a:lnTo>
                  <a:lnTo>
                    <a:pt x="192" y="1410"/>
                  </a:lnTo>
                  <a:lnTo>
                    <a:pt x="39" y="991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4"/>
            <p:cNvSpPr/>
            <p:nvPr/>
          </p:nvSpPr>
          <p:spPr>
            <a:xfrm>
              <a:off x="6074675" y="3047075"/>
              <a:ext cx="975" cy="23850"/>
            </a:xfrm>
            <a:custGeom>
              <a:rect b="b" l="l" r="r" t="t"/>
              <a:pathLst>
                <a:path extrusionOk="0" fill="none" h="954" w="39">
                  <a:moveTo>
                    <a:pt x="39" y="0"/>
                  </a:moveTo>
                  <a:lnTo>
                    <a:pt x="39" y="610"/>
                  </a:lnTo>
                  <a:lnTo>
                    <a:pt x="39" y="610"/>
                  </a:lnTo>
                  <a:lnTo>
                    <a:pt x="1" y="9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4"/>
            <p:cNvSpPr/>
            <p:nvPr/>
          </p:nvSpPr>
          <p:spPr>
            <a:xfrm>
              <a:off x="6024200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0"/>
                  </a:moveTo>
                  <a:lnTo>
                    <a:pt x="0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5994650" y="3143300"/>
              <a:ext cx="58150" cy="25"/>
            </a:xfrm>
            <a:custGeom>
              <a:rect b="b" l="l" r="r" t="t"/>
              <a:pathLst>
                <a:path extrusionOk="0" fill="none" h="1" w="2326">
                  <a:moveTo>
                    <a:pt x="1" y="0"/>
                  </a:moveTo>
                  <a:lnTo>
                    <a:pt x="232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" name="Google Shape;133;p14"/>
          <p:cNvGrpSpPr/>
          <p:nvPr/>
        </p:nvGrpSpPr>
        <p:grpSpPr>
          <a:xfrm>
            <a:off x="4674548" y="3423077"/>
            <a:ext cx="168629" cy="118594"/>
            <a:chOff x="5951775" y="3433900"/>
            <a:chExt cx="147700" cy="103875"/>
          </a:xfrm>
        </p:grpSpPr>
        <p:sp>
          <p:nvSpPr>
            <p:cNvPr id="134" name="Google Shape;134;p14"/>
            <p:cNvSpPr/>
            <p:nvPr/>
          </p:nvSpPr>
          <p:spPr>
            <a:xfrm>
              <a:off x="6010850" y="3471050"/>
              <a:ext cx="29550" cy="29550"/>
            </a:xfrm>
            <a:custGeom>
              <a:rect b="b" l="l" r="r" t="t"/>
              <a:pathLst>
                <a:path extrusionOk="0" fill="none" h="1182" w="1182">
                  <a:moveTo>
                    <a:pt x="610" y="0"/>
                  </a:moveTo>
                  <a:lnTo>
                    <a:pt x="610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29" y="191"/>
                  </a:lnTo>
                  <a:lnTo>
                    <a:pt x="1144" y="381"/>
                  </a:lnTo>
                  <a:lnTo>
                    <a:pt x="1182" y="458"/>
                  </a:lnTo>
                  <a:lnTo>
                    <a:pt x="1182" y="610"/>
                  </a:lnTo>
                  <a:lnTo>
                    <a:pt x="1182" y="610"/>
                  </a:lnTo>
                  <a:lnTo>
                    <a:pt x="1182" y="724"/>
                  </a:lnTo>
                  <a:lnTo>
                    <a:pt x="1144" y="839"/>
                  </a:lnTo>
                  <a:lnTo>
                    <a:pt x="1029" y="991"/>
                  </a:lnTo>
                  <a:lnTo>
                    <a:pt x="839" y="1144"/>
                  </a:lnTo>
                  <a:lnTo>
                    <a:pt x="725" y="1182"/>
                  </a:lnTo>
                  <a:lnTo>
                    <a:pt x="610" y="1182"/>
                  </a:lnTo>
                  <a:lnTo>
                    <a:pt x="610" y="1182"/>
                  </a:lnTo>
                  <a:lnTo>
                    <a:pt x="496" y="1182"/>
                  </a:lnTo>
                  <a:lnTo>
                    <a:pt x="382" y="1144"/>
                  </a:lnTo>
                  <a:lnTo>
                    <a:pt x="191" y="991"/>
                  </a:lnTo>
                  <a:lnTo>
                    <a:pt x="77" y="839"/>
                  </a:lnTo>
                  <a:lnTo>
                    <a:pt x="39" y="724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6057525" y="3454850"/>
              <a:ext cx="12425" cy="61950"/>
            </a:xfrm>
            <a:custGeom>
              <a:rect b="b" l="l" r="r" t="t"/>
              <a:pathLst>
                <a:path extrusionOk="0" fill="none" h="2478" w="497">
                  <a:moveTo>
                    <a:pt x="1" y="0"/>
                  </a:moveTo>
                  <a:lnTo>
                    <a:pt x="1" y="0"/>
                  </a:lnTo>
                  <a:lnTo>
                    <a:pt x="191" y="267"/>
                  </a:lnTo>
                  <a:lnTo>
                    <a:pt x="382" y="572"/>
                  </a:lnTo>
                  <a:lnTo>
                    <a:pt x="458" y="915"/>
                  </a:lnTo>
                  <a:lnTo>
                    <a:pt x="496" y="1258"/>
                  </a:lnTo>
                  <a:lnTo>
                    <a:pt x="458" y="1563"/>
                  </a:lnTo>
                  <a:lnTo>
                    <a:pt x="382" y="1906"/>
                  </a:lnTo>
                  <a:lnTo>
                    <a:pt x="191" y="2211"/>
                  </a:lnTo>
                  <a:lnTo>
                    <a:pt x="1" y="2478"/>
                  </a:lnTo>
                  <a:lnTo>
                    <a:pt x="1" y="2478"/>
                  </a:lnTo>
                  <a:lnTo>
                    <a:pt x="1" y="24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5981325" y="3454850"/>
              <a:ext cx="13350" cy="61950"/>
            </a:xfrm>
            <a:custGeom>
              <a:rect b="b" l="l" r="r" t="t"/>
              <a:pathLst>
                <a:path extrusionOk="0" fill="none" h="2478" w="534">
                  <a:moveTo>
                    <a:pt x="534" y="2478"/>
                  </a:moveTo>
                  <a:lnTo>
                    <a:pt x="534" y="2478"/>
                  </a:lnTo>
                  <a:lnTo>
                    <a:pt x="305" y="2211"/>
                  </a:lnTo>
                  <a:lnTo>
                    <a:pt x="153" y="1906"/>
                  </a:lnTo>
                  <a:lnTo>
                    <a:pt x="38" y="1563"/>
                  </a:lnTo>
                  <a:lnTo>
                    <a:pt x="0" y="1258"/>
                  </a:lnTo>
                  <a:lnTo>
                    <a:pt x="38" y="915"/>
                  </a:lnTo>
                  <a:lnTo>
                    <a:pt x="153" y="572"/>
                  </a:lnTo>
                  <a:lnTo>
                    <a:pt x="305" y="267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4"/>
            <p:cNvSpPr/>
            <p:nvPr/>
          </p:nvSpPr>
          <p:spPr>
            <a:xfrm>
              <a:off x="6077550" y="3433900"/>
              <a:ext cx="21925" cy="103875"/>
            </a:xfrm>
            <a:custGeom>
              <a:rect b="b" l="l" r="r" t="t"/>
              <a:pathLst>
                <a:path extrusionOk="0" fill="none" h="4155" w="877">
                  <a:moveTo>
                    <a:pt x="0" y="0"/>
                  </a:moveTo>
                  <a:lnTo>
                    <a:pt x="0" y="0"/>
                  </a:lnTo>
                  <a:lnTo>
                    <a:pt x="229" y="229"/>
                  </a:lnTo>
                  <a:lnTo>
                    <a:pt x="381" y="457"/>
                  </a:lnTo>
                  <a:lnTo>
                    <a:pt x="534" y="724"/>
                  </a:lnTo>
                  <a:lnTo>
                    <a:pt x="648" y="953"/>
                  </a:lnTo>
                  <a:lnTo>
                    <a:pt x="762" y="1258"/>
                  </a:lnTo>
                  <a:lnTo>
                    <a:pt x="839" y="1524"/>
                  </a:lnTo>
                  <a:lnTo>
                    <a:pt x="877" y="1791"/>
                  </a:lnTo>
                  <a:lnTo>
                    <a:pt x="877" y="2096"/>
                  </a:lnTo>
                  <a:lnTo>
                    <a:pt x="877" y="2363"/>
                  </a:lnTo>
                  <a:lnTo>
                    <a:pt x="839" y="2630"/>
                  </a:lnTo>
                  <a:lnTo>
                    <a:pt x="762" y="2935"/>
                  </a:lnTo>
                  <a:lnTo>
                    <a:pt x="648" y="3201"/>
                  </a:lnTo>
                  <a:lnTo>
                    <a:pt x="534" y="3430"/>
                  </a:lnTo>
                  <a:lnTo>
                    <a:pt x="381" y="3697"/>
                  </a:lnTo>
                  <a:lnTo>
                    <a:pt x="229" y="3925"/>
                  </a:lnTo>
                  <a:lnTo>
                    <a:pt x="0" y="41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4"/>
            <p:cNvSpPr/>
            <p:nvPr/>
          </p:nvSpPr>
          <p:spPr>
            <a:xfrm>
              <a:off x="5951775" y="3433900"/>
              <a:ext cx="21950" cy="103875"/>
            </a:xfrm>
            <a:custGeom>
              <a:rect b="b" l="l" r="r" t="t"/>
              <a:pathLst>
                <a:path extrusionOk="0" fill="none" h="4155" w="878">
                  <a:moveTo>
                    <a:pt x="877" y="4154"/>
                  </a:moveTo>
                  <a:lnTo>
                    <a:pt x="877" y="4154"/>
                  </a:lnTo>
                  <a:lnTo>
                    <a:pt x="687" y="3925"/>
                  </a:lnTo>
                  <a:lnTo>
                    <a:pt x="496" y="3697"/>
                  </a:lnTo>
                  <a:lnTo>
                    <a:pt x="344" y="3430"/>
                  </a:lnTo>
                  <a:lnTo>
                    <a:pt x="229" y="3201"/>
                  </a:lnTo>
                  <a:lnTo>
                    <a:pt x="153" y="2935"/>
                  </a:lnTo>
                  <a:lnTo>
                    <a:pt x="77" y="2630"/>
                  </a:lnTo>
                  <a:lnTo>
                    <a:pt x="39" y="2363"/>
                  </a:lnTo>
                  <a:lnTo>
                    <a:pt x="1" y="2096"/>
                  </a:lnTo>
                  <a:lnTo>
                    <a:pt x="39" y="1791"/>
                  </a:lnTo>
                  <a:lnTo>
                    <a:pt x="77" y="1524"/>
                  </a:lnTo>
                  <a:lnTo>
                    <a:pt x="153" y="1258"/>
                  </a:lnTo>
                  <a:lnTo>
                    <a:pt x="229" y="953"/>
                  </a:lnTo>
                  <a:lnTo>
                    <a:pt x="344" y="724"/>
                  </a:lnTo>
                  <a:lnTo>
                    <a:pt x="496" y="457"/>
                  </a:lnTo>
                  <a:lnTo>
                    <a:pt x="687" y="229"/>
                  </a:ln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" name="Google Shape;139;p14"/>
          <p:cNvGrpSpPr/>
          <p:nvPr/>
        </p:nvGrpSpPr>
        <p:grpSpPr>
          <a:xfrm>
            <a:off x="4691959" y="3795099"/>
            <a:ext cx="134920" cy="168629"/>
            <a:chOff x="5967025" y="3835950"/>
            <a:chExt cx="118175" cy="147700"/>
          </a:xfrm>
        </p:grpSpPr>
        <p:sp>
          <p:nvSpPr>
            <p:cNvPr id="140" name="Google Shape;140;p14"/>
            <p:cNvSpPr/>
            <p:nvPr/>
          </p:nvSpPr>
          <p:spPr>
            <a:xfrm>
              <a:off x="596702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572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50" y="382"/>
                  </a:lnTo>
                  <a:lnTo>
                    <a:pt x="4688" y="458"/>
                  </a:lnTo>
                  <a:lnTo>
                    <a:pt x="4726" y="610"/>
                  </a:lnTo>
                  <a:lnTo>
                    <a:pt x="4726" y="5298"/>
                  </a:lnTo>
                  <a:lnTo>
                    <a:pt x="4726" y="5298"/>
                  </a:lnTo>
                  <a:lnTo>
                    <a:pt x="4688" y="5412"/>
                  </a:lnTo>
                  <a:lnTo>
                    <a:pt x="4650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6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3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0" y="5412"/>
                  </a:lnTo>
                  <a:lnTo>
                    <a:pt x="0" y="529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5992750" y="3893125"/>
              <a:ext cx="59100" cy="58125"/>
            </a:xfrm>
            <a:custGeom>
              <a:rect b="b" l="l" r="r" t="t"/>
              <a:pathLst>
                <a:path extrusionOk="0" fill="none" h="2325" w="2364">
                  <a:moveTo>
                    <a:pt x="1182" y="0"/>
                  </a:moveTo>
                  <a:lnTo>
                    <a:pt x="1182" y="0"/>
                  </a:lnTo>
                  <a:lnTo>
                    <a:pt x="1449" y="0"/>
                  </a:lnTo>
                  <a:lnTo>
                    <a:pt x="1639" y="76"/>
                  </a:lnTo>
                  <a:lnTo>
                    <a:pt x="1868" y="191"/>
                  </a:lnTo>
                  <a:lnTo>
                    <a:pt x="2020" y="343"/>
                  </a:lnTo>
                  <a:lnTo>
                    <a:pt x="2173" y="495"/>
                  </a:lnTo>
                  <a:lnTo>
                    <a:pt x="2287" y="686"/>
                  </a:lnTo>
                  <a:lnTo>
                    <a:pt x="2363" y="915"/>
                  </a:lnTo>
                  <a:lnTo>
                    <a:pt x="2363" y="1143"/>
                  </a:lnTo>
                  <a:lnTo>
                    <a:pt x="2363" y="1143"/>
                  </a:lnTo>
                  <a:lnTo>
                    <a:pt x="2363" y="1410"/>
                  </a:lnTo>
                  <a:lnTo>
                    <a:pt x="2287" y="1601"/>
                  </a:lnTo>
                  <a:lnTo>
                    <a:pt x="2173" y="1829"/>
                  </a:lnTo>
                  <a:lnTo>
                    <a:pt x="2020" y="1982"/>
                  </a:lnTo>
                  <a:lnTo>
                    <a:pt x="1868" y="2134"/>
                  </a:lnTo>
                  <a:lnTo>
                    <a:pt x="1639" y="2249"/>
                  </a:lnTo>
                  <a:lnTo>
                    <a:pt x="1449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4"/>
                  </a:lnTo>
                  <a:lnTo>
                    <a:pt x="343" y="1982"/>
                  </a:lnTo>
                  <a:lnTo>
                    <a:pt x="229" y="1829"/>
                  </a:lnTo>
                  <a:lnTo>
                    <a:pt x="115" y="1601"/>
                  </a:lnTo>
                  <a:lnTo>
                    <a:pt x="39" y="1410"/>
                  </a:lnTo>
                  <a:lnTo>
                    <a:pt x="0" y="1143"/>
                  </a:lnTo>
                  <a:lnTo>
                    <a:pt x="0" y="1143"/>
                  </a:lnTo>
                  <a:lnTo>
                    <a:pt x="39" y="915"/>
                  </a:lnTo>
                  <a:lnTo>
                    <a:pt x="115" y="686"/>
                  </a:lnTo>
                  <a:lnTo>
                    <a:pt x="229" y="495"/>
                  </a:lnTo>
                  <a:lnTo>
                    <a:pt x="343" y="343"/>
                  </a:lnTo>
                  <a:lnTo>
                    <a:pt x="534" y="191"/>
                  </a:lnTo>
                  <a:lnTo>
                    <a:pt x="724" y="76"/>
                  </a:lnTo>
                  <a:lnTo>
                    <a:pt x="953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6022275" y="38635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14"/>
          <p:cNvSpPr/>
          <p:nvPr/>
        </p:nvSpPr>
        <p:spPr>
          <a:xfrm>
            <a:off x="4667000" y="4200876"/>
            <a:ext cx="184955" cy="151218"/>
          </a:xfrm>
          <a:custGeom>
            <a:rect b="b" l="l" r="r" t="t"/>
            <a:pathLst>
              <a:path extrusionOk="0" fill="none" h="5298" w="6480">
                <a:moveTo>
                  <a:pt x="6480" y="0"/>
                </a:moveTo>
                <a:lnTo>
                  <a:pt x="6480" y="0"/>
                </a:lnTo>
                <a:lnTo>
                  <a:pt x="6022" y="267"/>
                </a:lnTo>
                <a:lnTo>
                  <a:pt x="5527" y="458"/>
                </a:lnTo>
                <a:lnTo>
                  <a:pt x="5527" y="458"/>
                </a:lnTo>
                <a:lnTo>
                  <a:pt x="5336" y="267"/>
                </a:lnTo>
                <a:lnTo>
                  <a:pt x="5146" y="153"/>
                </a:lnTo>
                <a:lnTo>
                  <a:pt x="4879" y="38"/>
                </a:lnTo>
                <a:lnTo>
                  <a:pt x="4650" y="0"/>
                </a:lnTo>
                <a:lnTo>
                  <a:pt x="4384" y="0"/>
                </a:lnTo>
                <a:lnTo>
                  <a:pt x="4155" y="76"/>
                </a:lnTo>
                <a:lnTo>
                  <a:pt x="3888" y="153"/>
                </a:lnTo>
                <a:lnTo>
                  <a:pt x="3698" y="343"/>
                </a:lnTo>
                <a:lnTo>
                  <a:pt x="3698" y="343"/>
                </a:lnTo>
                <a:lnTo>
                  <a:pt x="3507" y="534"/>
                </a:lnTo>
                <a:lnTo>
                  <a:pt x="3355" y="762"/>
                </a:lnTo>
                <a:lnTo>
                  <a:pt x="3240" y="1067"/>
                </a:lnTo>
                <a:lnTo>
                  <a:pt x="3240" y="1334"/>
                </a:lnTo>
                <a:lnTo>
                  <a:pt x="3240" y="1639"/>
                </a:lnTo>
                <a:lnTo>
                  <a:pt x="3240" y="1639"/>
                </a:lnTo>
                <a:lnTo>
                  <a:pt x="2821" y="1601"/>
                </a:lnTo>
                <a:lnTo>
                  <a:pt x="2440" y="1563"/>
                </a:lnTo>
                <a:lnTo>
                  <a:pt x="2097" y="1448"/>
                </a:lnTo>
                <a:lnTo>
                  <a:pt x="1754" y="1296"/>
                </a:lnTo>
                <a:lnTo>
                  <a:pt x="1411" y="1105"/>
                </a:lnTo>
                <a:lnTo>
                  <a:pt x="1106" y="877"/>
                </a:lnTo>
                <a:lnTo>
                  <a:pt x="839" y="610"/>
                </a:lnTo>
                <a:lnTo>
                  <a:pt x="573" y="305"/>
                </a:lnTo>
                <a:lnTo>
                  <a:pt x="573" y="305"/>
                </a:lnTo>
                <a:lnTo>
                  <a:pt x="534" y="419"/>
                </a:lnTo>
                <a:lnTo>
                  <a:pt x="420" y="724"/>
                </a:lnTo>
                <a:lnTo>
                  <a:pt x="344" y="1182"/>
                </a:lnTo>
                <a:lnTo>
                  <a:pt x="306" y="1487"/>
                </a:lnTo>
                <a:lnTo>
                  <a:pt x="306" y="1753"/>
                </a:lnTo>
                <a:lnTo>
                  <a:pt x="344" y="2096"/>
                </a:lnTo>
                <a:lnTo>
                  <a:pt x="420" y="2401"/>
                </a:lnTo>
                <a:lnTo>
                  <a:pt x="534" y="2706"/>
                </a:lnTo>
                <a:lnTo>
                  <a:pt x="687" y="3049"/>
                </a:lnTo>
                <a:lnTo>
                  <a:pt x="916" y="3354"/>
                </a:lnTo>
                <a:lnTo>
                  <a:pt x="1220" y="3621"/>
                </a:lnTo>
                <a:lnTo>
                  <a:pt x="1602" y="3887"/>
                </a:lnTo>
                <a:lnTo>
                  <a:pt x="2059" y="4116"/>
                </a:lnTo>
                <a:lnTo>
                  <a:pt x="2059" y="4116"/>
                </a:lnTo>
                <a:lnTo>
                  <a:pt x="1563" y="4383"/>
                </a:lnTo>
                <a:lnTo>
                  <a:pt x="1068" y="4573"/>
                </a:lnTo>
                <a:lnTo>
                  <a:pt x="534" y="4688"/>
                </a:lnTo>
                <a:lnTo>
                  <a:pt x="1" y="4726"/>
                </a:lnTo>
                <a:lnTo>
                  <a:pt x="1" y="4726"/>
                </a:lnTo>
                <a:lnTo>
                  <a:pt x="496" y="4955"/>
                </a:lnTo>
                <a:lnTo>
                  <a:pt x="992" y="5145"/>
                </a:lnTo>
                <a:lnTo>
                  <a:pt x="1525" y="5221"/>
                </a:lnTo>
                <a:lnTo>
                  <a:pt x="2021" y="5298"/>
                </a:lnTo>
                <a:lnTo>
                  <a:pt x="2516" y="5259"/>
                </a:lnTo>
                <a:lnTo>
                  <a:pt x="3012" y="5183"/>
                </a:lnTo>
                <a:lnTo>
                  <a:pt x="3469" y="5031"/>
                </a:lnTo>
                <a:lnTo>
                  <a:pt x="3926" y="4840"/>
                </a:lnTo>
                <a:lnTo>
                  <a:pt x="4345" y="4573"/>
                </a:lnTo>
                <a:lnTo>
                  <a:pt x="4727" y="4269"/>
                </a:lnTo>
                <a:lnTo>
                  <a:pt x="5031" y="3926"/>
                </a:lnTo>
                <a:lnTo>
                  <a:pt x="5336" y="3506"/>
                </a:lnTo>
                <a:lnTo>
                  <a:pt x="5565" y="3011"/>
                </a:lnTo>
                <a:lnTo>
                  <a:pt x="5756" y="2516"/>
                </a:lnTo>
                <a:lnTo>
                  <a:pt x="5832" y="1944"/>
                </a:lnTo>
                <a:lnTo>
                  <a:pt x="5870" y="1334"/>
                </a:lnTo>
                <a:lnTo>
                  <a:pt x="5870" y="1334"/>
                </a:lnTo>
                <a:lnTo>
                  <a:pt x="5870" y="1067"/>
                </a:lnTo>
                <a:lnTo>
                  <a:pt x="5870" y="1067"/>
                </a:lnTo>
                <a:lnTo>
                  <a:pt x="6060" y="839"/>
                </a:lnTo>
                <a:lnTo>
                  <a:pt x="6251" y="572"/>
                </a:lnTo>
                <a:lnTo>
                  <a:pt x="6365" y="305"/>
                </a:lnTo>
                <a:lnTo>
                  <a:pt x="6480" y="0"/>
                </a:lnTo>
                <a:lnTo>
                  <a:pt x="648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14"/>
          <p:cNvGrpSpPr/>
          <p:nvPr/>
        </p:nvGrpSpPr>
        <p:grpSpPr>
          <a:xfrm>
            <a:off x="5144563" y="1033129"/>
            <a:ext cx="167516" cy="168629"/>
            <a:chOff x="6586325" y="883375"/>
            <a:chExt cx="146725" cy="147700"/>
          </a:xfrm>
        </p:grpSpPr>
        <p:sp>
          <p:nvSpPr>
            <p:cNvPr id="145" name="Google Shape;145;p14"/>
            <p:cNvSpPr/>
            <p:nvPr/>
          </p:nvSpPr>
          <p:spPr>
            <a:xfrm>
              <a:off x="6586325" y="883375"/>
              <a:ext cx="146725" cy="110550"/>
            </a:xfrm>
            <a:custGeom>
              <a:rect b="b" l="l" r="r" t="t"/>
              <a:pathLst>
                <a:path extrusionOk="0" fill="none" h="4422" w="5869">
                  <a:moveTo>
                    <a:pt x="5869" y="4421"/>
                  </a:moveTo>
                  <a:lnTo>
                    <a:pt x="0" y="4421"/>
                  </a:lnTo>
                  <a:lnTo>
                    <a:pt x="0" y="4421"/>
                  </a:lnTo>
                  <a:lnTo>
                    <a:pt x="152" y="4421"/>
                  </a:lnTo>
                  <a:lnTo>
                    <a:pt x="343" y="4345"/>
                  </a:lnTo>
                  <a:lnTo>
                    <a:pt x="495" y="4269"/>
                  </a:lnTo>
                  <a:lnTo>
                    <a:pt x="610" y="4193"/>
                  </a:lnTo>
                  <a:lnTo>
                    <a:pt x="724" y="4040"/>
                  </a:lnTo>
                  <a:lnTo>
                    <a:pt x="800" y="3888"/>
                  </a:lnTo>
                  <a:lnTo>
                    <a:pt x="838" y="3735"/>
                  </a:lnTo>
                  <a:lnTo>
                    <a:pt x="877" y="3545"/>
                  </a:lnTo>
                  <a:lnTo>
                    <a:pt x="877" y="2173"/>
                  </a:lnTo>
                  <a:lnTo>
                    <a:pt x="877" y="2173"/>
                  </a:lnTo>
                  <a:lnTo>
                    <a:pt x="915" y="1754"/>
                  </a:lnTo>
                  <a:lnTo>
                    <a:pt x="991" y="1411"/>
                  </a:lnTo>
                  <a:lnTo>
                    <a:pt x="1143" y="1068"/>
                  </a:lnTo>
                  <a:lnTo>
                    <a:pt x="1372" y="763"/>
                  </a:lnTo>
                  <a:lnTo>
                    <a:pt x="1639" y="496"/>
                  </a:lnTo>
                  <a:lnTo>
                    <a:pt x="1944" y="267"/>
                  </a:lnTo>
                  <a:lnTo>
                    <a:pt x="2287" y="115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96" y="1"/>
                  </a:lnTo>
                  <a:lnTo>
                    <a:pt x="3125" y="39"/>
                  </a:lnTo>
                  <a:lnTo>
                    <a:pt x="3354" y="77"/>
                  </a:lnTo>
                  <a:lnTo>
                    <a:pt x="3544" y="115"/>
                  </a:lnTo>
                  <a:lnTo>
                    <a:pt x="3773" y="191"/>
                  </a:lnTo>
                  <a:lnTo>
                    <a:pt x="3963" y="306"/>
                  </a:lnTo>
                  <a:lnTo>
                    <a:pt x="4306" y="534"/>
                  </a:lnTo>
                  <a:lnTo>
                    <a:pt x="4573" y="839"/>
                  </a:lnTo>
                  <a:lnTo>
                    <a:pt x="4802" y="1220"/>
                  </a:lnTo>
                  <a:lnTo>
                    <a:pt x="4878" y="1411"/>
                  </a:lnTo>
                  <a:lnTo>
                    <a:pt x="4954" y="1639"/>
                  </a:lnTo>
                  <a:lnTo>
                    <a:pt x="4992" y="1868"/>
                  </a:lnTo>
                  <a:lnTo>
                    <a:pt x="4992" y="2059"/>
                  </a:lnTo>
                  <a:lnTo>
                    <a:pt x="4992" y="3545"/>
                  </a:lnTo>
                  <a:lnTo>
                    <a:pt x="4992" y="3545"/>
                  </a:lnTo>
                  <a:lnTo>
                    <a:pt x="4992" y="3735"/>
                  </a:lnTo>
                  <a:lnTo>
                    <a:pt x="5069" y="3888"/>
                  </a:lnTo>
                  <a:lnTo>
                    <a:pt x="5145" y="4040"/>
                  </a:lnTo>
                  <a:lnTo>
                    <a:pt x="5259" y="4193"/>
                  </a:lnTo>
                  <a:lnTo>
                    <a:pt x="5374" y="4269"/>
                  </a:lnTo>
                  <a:lnTo>
                    <a:pt x="5526" y="4345"/>
                  </a:lnTo>
                  <a:lnTo>
                    <a:pt x="5678" y="4421"/>
                  </a:lnTo>
                  <a:lnTo>
                    <a:pt x="5869" y="4421"/>
                  </a:lnTo>
                  <a:lnTo>
                    <a:pt x="5869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6645375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4" y="115"/>
                  </a:lnTo>
                  <a:lnTo>
                    <a:pt x="839" y="191"/>
                  </a:lnTo>
                  <a:lnTo>
                    <a:pt x="649" y="268"/>
                  </a:lnTo>
                  <a:lnTo>
                    <a:pt x="420" y="306"/>
                  </a:lnTo>
                  <a:lnTo>
                    <a:pt x="306" y="268"/>
                  </a:lnTo>
                  <a:lnTo>
                    <a:pt x="191" y="229"/>
                  </a:lnTo>
                  <a:lnTo>
                    <a:pt x="191" y="229"/>
                  </a:lnTo>
                  <a:lnTo>
                    <a:pt x="77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14"/>
          <p:cNvGrpSpPr/>
          <p:nvPr/>
        </p:nvGrpSpPr>
        <p:grpSpPr>
          <a:xfrm>
            <a:off x="5135857" y="1422563"/>
            <a:ext cx="184927" cy="184955"/>
            <a:chOff x="6578700" y="1300675"/>
            <a:chExt cx="161975" cy="162000"/>
          </a:xfrm>
        </p:grpSpPr>
        <p:sp>
          <p:nvSpPr>
            <p:cNvPr id="148" name="Google Shape;148;p14"/>
            <p:cNvSpPr/>
            <p:nvPr/>
          </p:nvSpPr>
          <p:spPr>
            <a:xfrm>
              <a:off x="663015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0"/>
                  </a:move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663015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0" y="1"/>
                  </a:moveTo>
                  <a:lnTo>
                    <a:pt x="0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4"/>
            <p:cNvSpPr/>
            <p:nvPr/>
          </p:nvSpPr>
          <p:spPr>
            <a:xfrm>
              <a:off x="668920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1" y="0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4"/>
            <p:cNvSpPr/>
            <p:nvPr/>
          </p:nvSpPr>
          <p:spPr>
            <a:xfrm>
              <a:off x="668920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4"/>
            <p:cNvSpPr/>
            <p:nvPr/>
          </p:nvSpPr>
          <p:spPr>
            <a:xfrm>
              <a:off x="6659675" y="1447400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6659675" y="1403575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4"/>
            <p:cNvSpPr/>
            <p:nvPr/>
          </p:nvSpPr>
          <p:spPr>
            <a:xfrm>
              <a:off x="6578700" y="1300675"/>
              <a:ext cx="161975" cy="114375"/>
            </a:xfrm>
            <a:custGeom>
              <a:rect b="b" l="l" r="r" t="t"/>
              <a:pathLst>
                <a:path extrusionOk="0" fill="none" h="4575" w="6479">
                  <a:moveTo>
                    <a:pt x="5602" y="4574"/>
                  </a:moveTo>
                  <a:lnTo>
                    <a:pt x="5602" y="4574"/>
                  </a:lnTo>
                  <a:lnTo>
                    <a:pt x="5793" y="4460"/>
                  </a:lnTo>
                  <a:lnTo>
                    <a:pt x="5945" y="4345"/>
                  </a:lnTo>
                  <a:lnTo>
                    <a:pt x="6098" y="4231"/>
                  </a:lnTo>
                  <a:lnTo>
                    <a:pt x="6212" y="4040"/>
                  </a:lnTo>
                  <a:lnTo>
                    <a:pt x="6326" y="3888"/>
                  </a:lnTo>
                  <a:lnTo>
                    <a:pt x="6403" y="3697"/>
                  </a:lnTo>
                  <a:lnTo>
                    <a:pt x="6441" y="3507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897"/>
                  </a:lnTo>
                  <a:lnTo>
                    <a:pt x="6365" y="2707"/>
                  </a:lnTo>
                  <a:lnTo>
                    <a:pt x="6288" y="2516"/>
                  </a:lnTo>
                  <a:lnTo>
                    <a:pt x="6174" y="2326"/>
                  </a:lnTo>
                  <a:lnTo>
                    <a:pt x="6022" y="2135"/>
                  </a:lnTo>
                  <a:lnTo>
                    <a:pt x="5831" y="1983"/>
                  </a:lnTo>
                  <a:lnTo>
                    <a:pt x="5602" y="1830"/>
                  </a:lnTo>
                  <a:lnTo>
                    <a:pt x="5602" y="1830"/>
                  </a:lnTo>
                  <a:lnTo>
                    <a:pt x="5450" y="1754"/>
                  </a:lnTo>
                  <a:lnTo>
                    <a:pt x="5297" y="1754"/>
                  </a:lnTo>
                  <a:lnTo>
                    <a:pt x="4611" y="1754"/>
                  </a:lnTo>
                  <a:lnTo>
                    <a:pt x="4611" y="1754"/>
                  </a:lnTo>
                  <a:lnTo>
                    <a:pt x="4535" y="1449"/>
                  </a:lnTo>
                  <a:lnTo>
                    <a:pt x="4383" y="1182"/>
                  </a:lnTo>
                  <a:lnTo>
                    <a:pt x="4230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4" y="306"/>
                  </a:lnTo>
                  <a:lnTo>
                    <a:pt x="3316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39" y="1"/>
                  </a:lnTo>
                  <a:lnTo>
                    <a:pt x="2096" y="1"/>
                  </a:lnTo>
                  <a:lnTo>
                    <a:pt x="1791" y="39"/>
                  </a:lnTo>
                  <a:lnTo>
                    <a:pt x="1486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19" y="915"/>
                  </a:lnTo>
                  <a:lnTo>
                    <a:pt x="419" y="915"/>
                  </a:lnTo>
                  <a:lnTo>
                    <a:pt x="305" y="1144"/>
                  </a:lnTo>
                  <a:lnTo>
                    <a:pt x="191" y="1373"/>
                  </a:lnTo>
                  <a:lnTo>
                    <a:pt x="38" y="1830"/>
                  </a:lnTo>
                  <a:lnTo>
                    <a:pt x="0" y="2287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45"/>
                  </a:lnTo>
                  <a:lnTo>
                    <a:pt x="572" y="3888"/>
                  </a:lnTo>
                  <a:lnTo>
                    <a:pt x="877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" name="Google Shape;155;p14"/>
          <p:cNvSpPr/>
          <p:nvPr/>
        </p:nvSpPr>
        <p:spPr>
          <a:xfrm>
            <a:off x="5152235" y="1835951"/>
            <a:ext cx="151247" cy="151218"/>
          </a:xfrm>
          <a:custGeom>
            <a:rect b="b" l="l" r="r" t="t"/>
            <a:pathLst>
              <a:path extrusionOk="0" fill="none" h="5298" w="5299">
                <a:moveTo>
                  <a:pt x="3850" y="0"/>
                </a:moveTo>
                <a:lnTo>
                  <a:pt x="5298" y="1487"/>
                </a:lnTo>
                <a:lnTo>
                  <a:pt x="1487" y="5298"/>
                </a:lnTo>
                <a:lnTo>
                  <a:pt x="1" y="5298"/>
                </a:lnTo>
                <a:lnTo>
                  <a:pt x="1" y="3811"/>
                </a:lnTo>
                <a:lnTo>
                  <a:pt x="385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4"/>
          <p:cNvSpPr/>
          <p:nvPr/>
        </p:nvSpPr>
        <p:spPr>
          <a:xfrm>
            <a:off x="5144643" y="2233007"/>
            <a:ext cx="167516" cy="151218"/>
          </a:xfrm>
          <a:custGeom>
            <a:rect b="b" l="l" r="r" t="t"/>
            <a:pathLst>
              <a:path extrusionOk="0" fill="none" h="5298" w="5869">
                <a:moveTo>
                  <a:pt x="5869" y="4688"/>
                </a:moveTo>
                <a:lnTo>
                  <a:pt x="5869" y="4688"/>
                </a:lnTo>
                <a:lnTo>
                  <a:pt x="5869" y="4840"/>
                </a:lnTo>
                <a:lnTo>
                  <a:pt x="5831" y="4917"/>
                </a:lnTo>
                <a:lnTo>
                  <a:pt x="5717" y="5107"/>
                </a:lnTo>
                <a:lnTo>
                  <a:pt x="5526" y="5260"/>
                </a:lnTo>
                <a:lnTo>
                  <a:pt x="5412" y="5298"/>
                </a:lnTo>
                <a:lnTo>
                  <a:pt x="5297" y="5298"/>
                </a:lnTo>
                <a:lnTo>
                  <a:pt x="572" y="5298"/>
                </a:lnTo>
                <a:lnTo>
                  <a:pt x="572" y="5298"/>
                </a:lnTo>
                <a:lnTo>
                  <a:pt x="457" y="5298"/>
                </a:lnTo>
                <a:lnTo>
                  <a:pt x="343" y="5260"/>
                </a:lnTo>
                <a:lnTo>
                  <a:pt x="152" y="5107"/>
                </a:lnTo>
                <a:lnTo>
                  <a:pt x="38" y="4917"/>
                </a:lnTo>
                <a:lnTo>
                  <a:pt x="0" y="4840"/>
                </a:lnTo>
                <a:lnTo>
                  <a:pt x="0" y="4688"/>
                </a:lnTo>
                <a:lnTo>
                  <a:pt x="0" y="572"/>
                </a:lnTo>
                <a:lnTo>
                  <a:pt x="0" y="572"/>
                </a:lnTo>
                <a:lnTo>
                  <a:pt x="0" y="458"/>
                </a:lnTo>
                <a:lnTo>
                  <a:pt x="38" y="343"/>
                </a:lnTo>
                <a:lnTo>
                  <a:pt x="152" y="153"/>
                </a:lnTo>
                <a:lnTo>
                  <a:pt x="343" y="38"/>
                </a:lnTo>
                <a:lnTo>
                  <a:pt x="457" y="0"/>
                </a:lnTo>
                <a:lnTo>
                  <a:pt x="572" y="0"/>
                </a:lnTo>
                <a:lnTo>
                  <a:pt x="2058" y="0"/>
                </a:lnTo>
                <a:lnTo>
                  <a:pt x="2630" y="877"/>
                </a:lnTo>
                <a:lnTo>
                  <a:pt x="5297" y="877"/>
                </a:lnTo>
                <a:lnTo>
                  <a:pt x="5297" y="877"/>
                </a:lnTo>
                <a:lnTo>
                  <a:pt x="5412" y="877"/>
                </a:lnTo>
                <a:lnTo>
                  <a:pt x="5526" y="915"/>
                </a:lnTo>
                <a:lnTo>
                  <a:pt x="5717" y="1029"/>
                </a:lnTo>
                <a:lnTo>
                  <a:pt x="5831" y="1220"/>
                </a:lnTo>
                <a:lnTo>
                  <a:pt x="5869" y="1334"/>
                </a:lnTo>
                <a:lnTo>
                  <a:pt x="5869" y="1449"/>
                </a:lnTo>
                <a:lnTo>
                  <a:pt x="5869" y="468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7" name="Google Shape;157;p14"/>
          <p:cNvGrpSpPr/>
          <p:nvPr/>
        </p:nvGrpSpPr>
        <p:grpSpPr>
          <a:xfrm>
            <a:off x="5144563" y="2612642"/>
            <a:ext cx="167516" cy="168629"/>
            <a:chOff x="6586325" y="2571650"/>
            <a:chExt cx="146725" cy="147700"/>
          </a:xfrm>
        </p:grpSpPr>
        <p:sp>
          <p:nvSpPr>
            <p:cNvPr id="158" name="Google Shape;158;p14"/>
            <p:cNvSpPr/>
            <p:nvPr/>
          </p:nvSpPr>
          <p:spPr>
            <a:xfrm>
              <a:off x="6586325" y="2571650"/>
              <a:ext cx="146725" cy="147700"/>
            </a:xfrm>
            <a:custGeom>
              <a:rect b="b" l="l" r="r" t="t"/>
              <a:pathLst>
                <a:path extrusionOk="0" fill="none" h="5908" w="5869">
                  <a:moveTo>
                    <a:pt x="1448" y="1"/>
                  </a:moveTo>
                  <a:lnTo>
                    <a:pt x="4383" y="1"/>
                  </a:lnTo>
                  <a:lnTo>
                    <a:pt x="4383" y="1"/>
                  </a:lnTo>
                  <a:lnTo>
                    <a:pt x="4688" y="39"/>
                  </a:lnTo>
                  <a:lnTo>
                    <a:pt x="4954" y="115"/>
                  </a:lnTo>
                  <a:lnTo>
                    <a:pt x="5221" y="267"/>
                  </a:lnTo>
                  <a:lnTo>
                    <a:pt x="5450" y="458"/>
                  </a:lnTo>
                  <a:lnTo>
                    <a:pt x="5602" y="648"/>
                  </a:lnTo>
                  <a:lnTo>
                    <a:pt x="5755" y="915"/>
                  </a:lnTo>
                  <a:lnTo>
                    <a:pt x="5831" y="1182"/>
                  </a:lnTo>
                  <a:lnTo>
                    <a:pt x="5869" y="1487"/>
                  </a:lnTo>
                  <a:lnTo>
                    <a:pt x="5869" y="4421"/>
                  </a:lnTo>
                  <a:lnTo>
                    <a:pt x="5869" y="4421"/>
                  </a:lnTo>
                  <a:lnTo>
                    <a:pt x="5831" y="4726"/>
                  </a:lnTo>
                  <a:lnTo>
                    <a:pt x="5755" y="4993"/>
                  </a:lnTo>
                  <a:lnTo>
                    <a:pt x="5602" y="5260"/>
                  </a:lnTo>
                  <a:lnTo>
                    <a:pt x="5450" y="5450"/>
                  </a:lnTo>
                  <a:lnTo>
                    <a:pt x="5221" y="5641"/>
                  </a:lnTo>
                  <a:lnTo>
                    <a:pt x="4954" y="5793"/>
                  </a:lnTo>
                  <a:lnTo>
                    <a:pt x="4688" y="5869"/>
                  </a:lnTo>
                  <a:lnTo>
                    <a:pt x="4383" y="5908"/>
                  </a:lnTo>
                  <a:lnTo>
                    <a:pt x="1448" y="5908"/>
                  </a:lnTo>
                  <a:lnTo>
                    <a:pt x="1448" y="5908"/>
                  </a:lnTo>
                  <a:lnTo>
                    <a:pt x="1143" y="5869"/>
                  </a:lnTo>
                  <a:lnTo>
                    <a:pt x="877" y="5793"/>
                  </a:lnTo>
                  <a:lnTo>
                    <a:pt x="648" y="5641"/>
                  </a:lnTo>
                  <a:lnTo>
                    <a:pt x="419" y="5450"/>
                  </a:lnTo>
                  <a:lnTo>
                    <a:pt x="229" y="5260"/>
                  </a:lnTo>
                  <a:lnTo>
                    <a:pt x="114" y="4993"/>
                  </a:lnTo>
                  <a:lnTo>
                    <a:pt x="0" y="4726"/>
                  </a:lnTo>
                  <a:lnTo>
                    <a:pt x="0" y="4421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182"/>
                  </a:lnTo>
                  <a:lnTo>
                    <a:pt x="114" y="915"/>
                  </a:lnTo>
                  <a:lnTo>
                    <a:pt x="229" y="648"/>
                  </a:lnTo>
                  <a:lnTo>
                    <a:pt x="419" y="458"/>
                  </a:lnTo>
                  <a:lnTo>
                    <a:pt x="648" y="267"/>
                  </a:lnTo>
                  <a:lnTo>
                    <a:pt x="877" y="115"/>
                  </a:lnTo>
                  <a:lnTo>
                    <a:pt x="1143" y="39"/>
                  </a:lnTo>
                  <a:lnTo>
                    <a:pt x="1448" y="1"/>
                  </a:lnTo>
                  <a:lnTo>
                    <a:pt x="144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6631100" y="2619300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2325" y="991"/>
                  </a:moveTo>
                  <a:lnTo>
                    <a:pt x="2325" y="991"/>
                  </a:lnTo>
                  <a:lnTo>
                    <a:pt x="2325" y="1220"/>
                  </a:lnTo>
                  <a:lnTo>
                    <a:pt x="2325" y="1448"/>
                  </a:lnTo>
                  <a:lnTo>
                    <a:pt x="2211" y="1677"/>
                  </a:lnTo>
                  <a:lnTo>
                    <a:pt x="2096" y="1867"/>
                  </a:lnTo>
                  <a:lnTo>
                    <a:pt x="1944" y="2020"/>
                  </a:lnTo>
                  <a:lnTo>
                    <a:pt x="1791" y="2172"/>
                  </a:lnTo>
                  <a:lnTo>
                    <a:pt x="1563" y="2287"/>
                  </a:lnTo>
                  <a:lnTo>
                    <a:pt x="1334" y="2325"/>
                  </a:lnTo>
                  <a:lnTo>
                    <a:pt x="1334" y="2325"/>
                  </a:lnTo>
                  <a:lnTo>
                    <a:pt x="1105" y="2325"/>
                  </a:lnTo>
                  <a:lnTo>
                    <a:pt x="877" y="2287"/>
                  </a:lnTo>
                  <a:lnTo>
                    <a:pt x="648" y="2210"/>
                  </a:lnTo>
                  <a:lnTo>
                    <a:pt x="458" y="2096"/>
                  </a:lnTo>
                  <a:lnTo>
                    <a:pt x="305" y="1944"/>
                  </a:lnTo>
                  <a:lnTo>
                    <a:pt x="153" y="1791"/>
                  </a:lnTo>
                  <a:lnTo>
                    <a:pt x="76" y="1563"/>
                  </a:lnTo>
                  <a:lnTo>
                    <a:pt x="0" y="1334"/>
                  </a:lnTo>
                  <a:lnTo>
                    <a:pt x="0" y="1334"/>
                  </a:lnTo>
                  <a:lnTo>
                    <a:pt x="0" y="1105"/>
                  </a:lnTo>
                  <a:lnTo>
                    <a:pt x="38" y="877"/>
                  </a:lnTo>
                  <a:lnTo>
                    <a:pt x="115" y="648"/>
                  </a:lnTo>
                  <a:lnTo>
                    <a:pt x="229" y="457"/>
                  </a:lnTo>
                  <a:lnTo>
                    <a:pt x="381" y="305"/>
                  </a:lnTo>
                  <a:lnTo>
                    <a:pt x="534" y="152"/>
                  </a:lnTo>
                  <a:lnTo>
                    <a:pt x="762" y="38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1182" y="0"/>
                  </a:lnTo>
                  <a:lnTo>
                    <a:pt x="1334" y="0"/>
                  </a:lnTo>
                  <a:lnTo>
                    <a:pt x="1334" y="0"/>
                  </a:lnTo>
                  <a:lnTo>
                    <a:pt x="1525" y="38"/>
                  </a:lnTo>
                  <a:lnTo>
                    <a:pt x="1715" y="114"/>
                  </a:lnTo>
                  <a:lnTo>
                    <a:pt x="1868" y="191"/>
                  </a:lnTo>
                  <a:lnTo>
                    <a:pt x="1982" y="343"/>
                  </a:lnTo>
                  <a:lnTo>
                    <a:pt x="2134" y="457"/>
                  </a:lnTo>
                  <a:lnTo>
                    <a:pt x="2211" y="610"/>
                  </a:lnTo>
                  <a:lnTo>
                    <a:pt x="2287" y="800"/>
                  </a:lnTo>
                  <a:lnTo>
                    <a:pt x="2325" y="991"/>
                  </a:lnTo>
                  <a:lnTo>
                    <a:pt x="2325" y="99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6700650" y="2607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" name="Google Shape;161;p14"/>
          <p:cNvGrpSpPr/>
          <p:nvPr/>
        </p:nvGrpSpPr>
        <p:grpSpPr>
          <a:xfrm>
            <a:off x="5169566" y="2993370"/>
            <a:ext cx="117509" cy="184955"/>
            <a:chOff x="6608225" y="2981325"/>
            <a:chExt cx="102925" cy="162000"/>
          </a:xfrm>
        </p:grpSpPr>
        <p:sp>
          <p:nvSpPr>
            <p:cNvPr id="162" name="Google Shape;162;p14"/>
            <p:cNvSpPr/>
            <p:nvPr/>
          </p:nvSpPr>
          <p:spPr>
            <a:xfrm>
              <a:off x="6637750" y="2981325"/>
              <a:ext cx="43875" cy="102925"/>
            </a:xfrm>
            <a:custGeom>
              <a:rect b="b" l="l" r="r" t="t"/>
              <a:pathLst>
                <a:path extrusionOk="0" fill="none" h="4117" w="1755">
                  <a:moveTo>
                    <a:pt x="878" y="1"/>
                  </a:moveTo>
                  <a:lnTo>
                    <a:pt x="878" y="1"/>
                  </a:lnTo>
                  <a:lnTo>
                    <a:pt x="687" y="1"/>
                  </a:lnTo>
                  <a:lnTo>
                    <a:pt x="535" y="39"/>
                  </a:lnTo>
                  <a:lnTo>
                    <a:pt x="382" y="153"/>
                  </a:lnTo>
                  <a:lnTo>
                    <a:pt x="230" y="229"/>
                  </a:lnTo>
                  <a:lnTo>
                    <a:pt x="153" y="382"/>
                  </a:lnTo>
                  <a:lnTo>
                    <a:pt x="39" y="534"/>
                  </a:lnTo>
                  <a:lnTo>
                    <a:pt x="1" y="687"/>
                  </a:lnTo>
                  <a:lnTo>
                    <a:pt x="1" y="877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" y="3393"/>
                  </a:lnTo>
                  <a:lnTo>
                    <a:pt x="39" y="3583"/>
                  </a:lnTo>
                  <a:lnTo>
                    <a:pt x="153" y="3736"/>
                  </a:lnTo>
                  <a:lnTo>
                    <a:pt x="230" y="3850"/>
                  </a:lnTo>
                  <a:lnTo>
                    <a:pt x="382" y="3964"/>
                  </a:lnTo>
                  <a:lnTo>
                    <a:pt x="535" y="4040"/>
                  </a:lnTo>
                  <a:lnTo>
                    <a:pt x="687" y="4079"/>
                  </a:lnTo>
                  <a:lnTo>
                    <a:pt x="878" y="4117"/>
                  </a:lnTo>
                  <a:lnTo>
                    <a:pt x="878" y="4117"/>
                  </a:lnTo>
                  <a:lnTo>
                    <a:pt x="1030" y="4079"/>
                  </a:lnTo>
                  <a:lnTo>
                    <a:pt x="1221" y="4040"/>
                  </a:lnTo>
                  <a:lnTo>
                    <a:pt x="1373" y="3964"/>
                  </a:lnTo>
                  <a:lnTo>
                    <a:pt x="1487" y="3850"/>
                  </a:lnTo>
                  <a:lnTo>
                    <a:pt x="1602" y="3736"/>
                  </a:lnTo>
                  <a:lnTo>
                    <a:pt x="1678" y="3583"/>
                  </a:lnTo>
                  <a:lnTo>
                    <a:pt x="1754" y="3393"/>
                  </a:lnTo>
                  <a:lnTo>
                    <a:pt x="1754" y="3240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687"/>
                  </a:lnTo>
                  <a:lnTo>
                    <a:pt x="1678" y="534"/>
                  </a:lnTo>
                  <a:lnTo>
                    <a:pt x="1602" y="382"/>
                  </a:lnTo>
                  <a:lnTo>
                    <a:pt x="1487" y="229"/>
                  </a:lnTo>
                  <a:lnTo>
                    <a:pt x="1373" y="153"/>
                  </a:lnTo>
                  <a:lnTo>
                    <a:pt x="1221" y="39"/>
                  </a:lnTo>
                  <a:lnTo>
                    <a:pt x="1030" y="1"/>
                  </a:lnTo>
                  <a:lnTo>
                    <a:pt x="878" y="1"/>
                  </a:lnTo>
                  <a:lnTo>
                    <a:pt x="87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6608225" y="3047075"/>
              <a:ext cx="102925" cy="66725"/>
            </a:xfrm>
            <a:custGeom>
              <a:rect b="b" l="l" r="r" t="t"/>
              <a:pathLst>
                <a:path extrusionOk="0" fill="none" h="2669" w="4117">
                  <a:moveTo>
                    <a:pt x="4116" y="0"/>
                  </a:moveTo>
                  <a:lnTo>
                    <a:pt x="4116" y="610"/>
                  </a:lnTo>
                  <a:lnTo>
                    <a:pt x="4116" y="610"/>
                  </a:lnTo>
                  <a:lnTo>
                    <a:pt x="4078" y="1029"/>
                  </a:lnTo>
                  <a:lnTo>
                    <a:pt x="3964" y="1410"/>
                  </a:lnTo>
                  <a:lnTo>
                    <a:pt x="3773" y="1753"/>
                  </a:lnTo>
                  <a:lnTo>
                    <a:pt x="3507" y="2058"/>
                  </a:lnTo>
                  <a:lnTo>
                    <a:pt x="3202" y="2287"/>
                  </a:lnTo>
                  <a:lnTo>
                    <a:pt x="2859" y="2478"/>
                  </a:lnTo>
                  <a:lnTo>
                    <a:pt x="2478" y="2630"/>
                  </a:lnTo>
                  <a:lnTo>
                    <a:pt x="2059" y="2668"/>
                  </a:lnTo>
                  <a:lnTo>
                    <a:pt x="2059" y="2668"/>
                  </a:lnTo>
                  <a:lnTo>
                    <a:pt x="1639" y="2630"/>
                  </a:lnTo>
                  <a:lnTo>
                    <a:pt x="1258" y="2478"/>
                  </a:lnTo>
                  <a:lnTo>
                    <a:pt x="915" y="2287"/>
                  </a:lnTo>
                  <a:lnTo>
                    <a:pt x="610" y="2058"/>
                  </a:lnTo>
                  <a:lnTo>
                    <a:pt x="344" y="1753"/>
                  </a:lnTo>
                  <a:lnTo>
                    <a:pt x="153" y="1410"/>
                  </a:lnTo>
                  <a:lnTo>
                    <a:pt x="39" y="1029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4"/>
            <p:cNvSpPr/>
            <p:nvPr/>
          </p:nvSpPr>
          <p:spPr>
            <a:xfrm>
              <a:off x="6659675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4"/>
            <p:cNvSpPr/>
            <p:nvPr/>
          </p:nvSpPr>
          <p:spPr>
            <a:xfrm>
              <a:off x="6630150" y="3143300"/>
              <a:ext cx="59075" cy="25"/>
            </a:xfrm>
            <a:custGeom>
              <a:rect b="b" l="l" r="r" t="t"/>
              <a:pathLst>
                <a:path extrusionOk="0" fill="none" h="1" w="2363">
                  <a:moveTo>
                    <a:pt x="0" y="0"/>
                  </a:moveTo>
                  <a:lnTo>
                    <a:pt x="2363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14"/>
          <p:cNvGrpSpPr/>
          <p:nvPr/>
        </p:nvGrpSpPr>
        <p:grpSpPr>
          <a:xfrm>
            <a:off x="5152155" y="3406750"/>
            <a:ext cx="151247" cy="151218"/>
            <a:chOff x="6592975" y="3419600"/>
            <a:chExt cx="132475" cy="132450"/>
          </a:xfrm>
        </p:grpSpPr>
        <p:sp>
          <p:nvSpPr>
            <p:cNvPr id="167" name="Google Shape;167;p14"/>
            <p:cNvSpPr/>
            <p:nvPr/>
          </p:nvSpPr>
          <p:spPr>
            <a:xfrm>
              <a:off x="6592975" y="3419600"/>
              <a:ext cx="132475" cy="132450"/>
            </a:xfrm>
            <a:custGeom>
              <a:rect b="b" l="l" r="r" t="t"/>
              <a:pathLst>
                <a:path extrusionOk="0" fill="none" h="5298" w="5299">
                  <a:moveTo>
                    <a:pt x="4726" y="5298"/>
                  </a:moveTo>
                  <a:lnTo>
                    <a:pt x="611" y="5298"/>
                  </a:lnTo>
                  <a:lnTo>
                    <a:pt x="611" y="5298"/>
                  </a:lnTo>
                  <a:lnTo>
                    <a:pt x="496" y="5298"/>
                  </a:lnTo>
                  <a:lnTo>
                    <a:pt x="382" y="5260"/>
                  </a:lnTo>
                  <a:lnTo>
                    <a:pt x="191" y="5145"/>
                  </a:lnTo>
                  <a:lnTo>
                    <a:pt x="39" y="4955"/>
                  </a:lnTo>
                  <a:lnTo>
                    <a:pt x="39" y="4840"/>
                  </a:lnTo>
                  <a:lnTo>
                    <a:pt x="1" y="472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39" y="343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3850" y="0"/>
                  </a:lnTo>
                  <a:lnTo>
                    <a:pt x="5298" y="1487"/>
                  </a:lnTo>
                  <a:lnTo>
                    <a:pt x="5298" y="4726"/>
                  </a:lnTo>
                  <a:lnTo>
                    <a:pt x="5298" y="4726"/>
                  </a:lnTo>
                  <a:lnTo>
                    <a:pt x="5298" y="4840"/>
                  </a:lnTo>
                  <a:lnTo>
                    <a:pt x="5260" y="4955"/>
                  </a:lnTo>
                  <a:lnTo>
                    <a:pt x="5146" y="5145"/>
                  </a:lnTo>
                  <a:lnTo>
                    <a:pt x="4955" y="5260"/>
                  </a:lnTo>
                  <a:lnTo>
                    <a:pt x="4841" y="5298"/>
                  </a:lnTo>
                  <a:lnTo>
                    <a:pt x="4726" y="5298"/>
                  </a:lnTo>
                  <a:lnTo>
                    <a:pt x="4726" y="529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6622525" y="3492950"/>
              <a:ext cx="73375" cy="59100"/>
            </a:xfrm>
            <a:custGeom>
              <a:rect b="b" l="l" r="r" t="t"/>
              <a:pathLst>
                <a:path extrusionOk="0" fill="none" h="2364" w="2935">
                  <a:moveTo>
                    <a:pt x="2935" y="2364"/>
                  </a:moveTo>
                  <a:lnTo>
                    <a:pt x="2935" y="1"/>
                  </a:lnTo>
                  <a:lnTo>
                    <a:pt x="0" y="1"/>
                  </a:ln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6622525" y="3419600"/>
              <a:ext cx="59100" cy="37175"/>
            </a:xfrm>
            <a:custGeom>
              <a:rect b="b" l="l" r="r" t="t"/>
              <a:pathLst>
                <a:path extrusionOk="0" fill="none" h="1487" w="2364">
                  <a:moveTo>
                    <a:pt x="0" y="0"/>
                  </a:moveTo>
                  <a:lnTo>
                    <a:pt x="0" y="1487"/>
                  </a:lnTo>
                  <a:lnTo>
                    <a:pt x="2363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" name="Google Shape;170;p14"/>
          <p:cNvGrpSpPr/>
          <p:nvPr/>
        </p:nvGrpSpPr>
        <p:grpSpPr>
          <a:xfrm>
            <a:off x="5135857" y="3786394"/>
            <a:ext cx="184927" cy="184955"/>
            <a:chOff x="6578700" y="3828325"/>
            <a:chExt cx="161975" cy="162000"/>
          </a:xfrm>
        </p:grpSpPr>
        <p:sp>
          <p:nvSpPr>
            <p:cNvPr id="171" name="Google Shape;171;p14"/>
            <p:cNvSpPr/>
            <p:nvPr/>
          </p:nvSpPr>
          <p:spPr>
            <a:xfrm>
              <a:off x="6622525" y="3874050"/>
              <a:ext cx="73375" cy="73400"/>
            </a:xfrm>
            <a:custGeom>
              <a:rect b="b" l="l" r="r" t="t"/>
              <a:pathLst>
                <a:path extrusionOk="0" fill="none" h="2936" w="2935">
                  <a:moveTo>
                    <a:pt x="1487" y="1"/>
                  </a:moveTo>
                  <a:lnTo>
                    <a:pt x="1487" y="1"/>
                  </a:lnTo>
                  <a:lnTo>
                    <a:pt x="1791" y="39"/>
                  </a:lnTo>
                  <a:lnTo>
                    <a:pt x="2058" y="115"/>
                  </a:lnTo>
                  <a:lnTo>
                    <a:pt x="2287" y="268"/>
                  </a:lnTo>
                  <a:lnTo>
                    <a:pt x="2515" y="420"/>
                  </a:lnTo>
                  <a:lnTo>
                    <a:pt x="2706" y="649"/>
                  </a:lnTo>
                  <a:lnTo>
                    <a:pt x="2820" y="915"/>
                  </a:lnTo>
                  <a:lnTo>
                    <a:pt x="2935" y="1182"/>
                  </a:lnTo>
                  <a:lnTo>
                    <a:pt x="2935" y="1487"/>
                  </a:lnTo>
                  <a:lnTo>
                    <a:pt x="2935" y="1487"/>
                  </a:lnTo>
                  <a:lnTo>
                    <a:pt x="2935" y="1754"/>
                  </a:lnTo>
                  <a:lnTo>
                    <a:pt x="2820" y="2059"/>
                  </a:lnTo>
                  <a:lnTo>
                    <a:pt x="2706" y="2287"/>
                  </a:lnTo>
                  <a:lnTo>
                    <a:pt x="2515" y="2516"/>
                  </a:lnTo>
                  <a:lnTo>
                    <a:pt x="2287" y="2707"/>
                  </a:lnTo>
                  <a:lnTo>
                    <a:pt x="2058" y="2821"/>
                  </a:lnTo>
                  <a:lnTo>
                    <a:pt x="1791" y="2897"/>
                  </a:lnTo>
                  <a:lnTo>
                    <a:pt x="1487" y="2935"/>
                  </a:lnTo>
                  <a:lnTo>
                    <a:pt x="1487" y="2935"/>
                  </a:lnTo>
                  <a:lnTo>
                    <a:pt x="1182" y="2897"/>
                  </a:lnTo>
                  <a:lnTo>
                    <a:pt x="915" y="2821"/>
                  </a:lnTo>
                  <a:lnTo>
                    <a:pt x="648" y="2707"/>
                  </a:lnTo>
                  <a:lnTo>
                    <a:pt x="458" y="2516"/>
                  </a:lnTo>
                  <a:lnTo>
                    <a:pt x="267" y="2287"/>
                  </a:lnTo>
                  <a:lnTo>
                    <a:pt x="115" y="2059"/>
                  </a:lnTo>
                  <a:lnTo>
                    <a:pt x="38" y="1754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38" y="1182"/>
                  </a:lnTo>
                  <a:lnTo>
                    <a:pt x="115" y="915"/>
                  </a:lnTo>
                  <a:lnTo>
                    <a:pt x="267" y="649"/>
                  </a:lnTo>
                  <a:lnTo>
                    <a:pt x="458" y="420"/>
                  </a:lnTo>
                  <a:lnTo>
                    <a:pt x="648" y="268"/>
                  </a:lnTo>
                  <a:lnTo>
                    <a:pt x="915" y="115"/>
                  </a:lnTo>
                  <a:lnTo>
                    <a:pt x="1182" y="39"/>
                  </a:lnTo>
                  <a:lnTo>
                    <a:pt x="1487" y="1"/>
                  </a:lnTo>
                  <a:lnTo>
                    <a:pt x="148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6659675" y="382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6659675" y="3976000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4"/>
            <p:cNvSpPr/>
            <p:nvPr/>
          </p:nvSpPr>
          <p:spPr>
            <a:xfrm>
              <a:off x="660250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1"/>
                  </a:moveTo>
                  <a:lnTo>
                    <a:pt x="420" y="3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4"/>
            <p:cNvSpPr/>
            <p:nvPr/>
          </p:nvSpPr>
          <p:spPr>
            <a:xfrm>
              <a:off x="670635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1"/>
                  </a:moveTo>
                  <a:lnTo>
                    <a:pt x="420" y="42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6578700" y="3909300"/>
              <a:ext cx="14300" cy="25"/>
            </a:xfrm>
            <a:custGeom>
              <a:rect b="b" l="l" r="r" t="t"/>
              <a:pathLst>
                <a:path extrusionOk="0" fill="none" h="1" w="572">
                  <a:moveTo>
                    <a:pt x="0" y="1"/>
                  </a:moveTo>
                  <a:lnTo>
                    <a:pt x="57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6725425" y="3909300"/>
              <a:ext cx="15250" cy="25"/>
            </a:xfrm>
            <a:custGeom>
              <a:rect b="b" l="l" r="r" t="t"/>
              <a:pathLst>
                <a:path extrusionOk="0" fill="none" h="1" w="610">
                  <a:moveTo>
                    <a:pt x="0" y="1"/>
                  </a:moveTo>
                  <a:lnTo>
                    <a:pt x="61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4"/>
            <p:cNvSpPr/>
            <p:nvPr/>
          </p:nvSpPr>
          <p:spPr>
            <a:xfrm>
              <a:off x="660250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420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4"/>
            <p:cNvSpPr/>
            <p:nvPr/>
          </p:nvSpPr>
          <p:spPr>
            <a:xfrm>
              <a:off x="670635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382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4"/>
          <p:cNvGrpSpPr/>
          <p:nvPr/>
        </p:nvGrpSpPr>
        <p:grpSpPr>
          <a:xfrm>
            <a:off x="5135857" y="4194323"/>
            <a:ext cx="184927" cy="164291"/>
            <a:chOff x="6578700" y="4261825"/>
            <a:chExt cx="161975" cy="143900"/>
          </a:xfrm>
        </p:grpSpPr>
        <p:sp>
          <p:nvSpPr>
            <p:cNvPr id="181" name="Google Shape;181;p14"/>
            <p:cNvSpPr/>
            <p:nvPr/>
          </p:nvSpPr>
          <p:spPr>
            <a:xfrm>
              <a:off x="6578700" y="4261825"/>
              <a:ext cx="161975" cy="73400"/>
            </a:xfrm>
            <a:custGeom>
              <a:rect b="b" l="l" r="r" t="t"/>
              <a:pathLst>
                <a:path extrusionOk="0" fill="none" h="2936" w="6479">
                  <a:moveTo>
                    <a:pt x="6479" y="2935"/>
                  </a:moveTo>
                  <a:lnTo>
                    <a:pt x="6479" y="2935"/>
                  </a:lnTo>
                  <a:lnTo>
                    <a:pt x="6441" y="2630"/>
                  </a:lnTo>
                  <a:lnTo>
                    <a:pt x="6326" y="2287"/>
                  </a:lnTo>
                  <a:lnTo>
                    <a:pt x="6250" y="1982"/>
                  </a:lnTo>
                  <a:lnTo>
                    <a:pt x="6098" y="1716"/>
                  </a:lnTo>
                  <a:lnTo>
                    <a:pt x="5945" y="1449"/>
                  </a:lnTo>
                  <a:lnTo>
                    <a:pt x="5755" y="1182"/>
                  </a:lnTo>
                  <a:lnTo>
                    <a:pt x="5526" y="953"/>
                  </a:lnTo>
                  <a:lnTo>
                    <a:pt x="5297" y="763"/>
                  </a:lnTo>
                  <a:lnTo>
                    <a:pt x="5069" y="572"/>
                  </a:lnTo>
                  <a:lnTo>
                    <a:pt x="4802" y="382"/>
                  </a:lnTo>
                  <a:lnTo>
                    <a:pt x="4497" y="267"/>
                  </a:lnTo>
                  <a:lnTo>
                    <a:pt x="4192" y="153"/>
                  </a:lnTo>
                  <a:lnTo>
                    <a:pt x="3887" y="77"/>
                  </a:lnTo>
                  <a:lnTo>
                    <a:pt x="3583" y="1"/>
                  </a:lnTo>
                  <a:lnTo>
                    <a:pt x="3240" y="1"/>
                  </a:lnTo>
                  <a:lnTo>
                    <a:pt x="2935" y="1"/>
                  </a:lnTo>
                  <a:lnTo>
                    <a:pt x="2935" y="1"/>
                  </a:lnTo>
                  <a:lnTo>
                    <a:pt x="2630" y="39"/>
                  </a:lnTo>
                  <a:lnTo>
                    <a:pt x="2363" y="115"/>
                  </a:lnTo>
                  <a:lnTo>
                    <a:pt x="2096" y="191"/>
                  </a:lnTo>
                  <a:lnTo>
                    <a:pt x="1829" y="305"/>
                  </a:lnTo>
                  <a:lnTo>
                    <a:pt x="1601" y="458"/>
                  </a:lnTo>
                  <a:lnTo>
                    <a:pt x="1372" y="610"/>
                  </a:lnTo>
                  <a:lnTo>
                    <a:pt x="1143" y="763"/>
                  </a:lnTo>
                  <a:lnTo>
                    <a:pt x="915" y="953"/>
                  </a:lnTo>
                  <a:lnTo>
                    <a:pt x="762" y="1144"/>
                  </a:lnTo>
                  <a:lnTo>
                    <a:pt x="572" y="1373"/>
                  </a:lnTo>
                  <a:lnTo>
                    <a:pt x="419" y="1601"/>
                  </a:lnTo>
                  <a:lnTo>
                    <a:pt x="305" y="1868"/>
                  </a:lnTo>
                  <a:lnTo>
                    <a:pt x="191" y="2097"/>
                  </a:lnTo>
                  <a:lnTo>
                    <a:pt x="114" y="2363"/>
                  </a:lnTo>
                  <a:lnTo>
                    <a:pt x="38" y="2668"/>
                  </a:lnTo>
                  <a:lnTo>
                    <a:pt x="0" y="2935"/>
                  </a:lnTo>
                  <a:lnTo>
                    <a:pt x="6479" y="293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6659675" y="4335200"/>
              <a:ext cx="43850" cy="70525"/>
            </a:xfrm>
            <a:custGeom>
              <a:rect b="b" l="l" r="r" t="t"/>
              <a:pathLst>
                <a:path extrusionOk="0" fill="none" h="2821" w="1754">
                  <a:moveTo>
                    <a:pt x="1754" y="1906"/>
                  </a:moveTo>
                  <a:lnTo>
                    <a:pt x="1754" y="1906"/>
                  </a:lnTo>
                  <a:lnTo>
                    <a:pt x="1754" y="2134"/>
                  </a:lnTo>
                  <a:lnTo>
                    <a:pt x="1677" y="2287"/>
                  </a:lnTo>
                  <a:lnTo>
                    <a:pt x="1563" y="2477"/>
                  </a:lnTo>
                  <a:lnTo>
                    <a:pt x="1449" y="2592"/>
                  </a:lnTo>
                  <a:lnTo>
                    <a:pt x="1296" y="2706"/>
                  </a:lnTo>
                  <a:lnTo>
                    <a:pt x="1106" y="2782"/>
                  </a:lnTo>
                  <a:lnTo>
                    <a:pt x="915" y="2820"/>
                  </a:lnTo>
                  <a:lnTo>
                    <a:pt x="725" y="2782"/>
                  </a:lnTo>
                  <a:lnTo>
                    <a:pt x="725" y="2782"/>
                  </a:lnTo>
                  <a:lnTo>
                    <a:pt x="572" y="2744"/>
                  </a:lnTo>
                  <a:lnTo>
                    <a:pt x="420" y="2668"/>
                  </a:lnTo>
                  <a:lnTo>
                    <a:pt x="305" y="2592"/>
                  </a:lnTo>
                  <a:lnTo>
                    <a:pt x="191" y="2477"/>
                  </a:lnTo>
                  <a:lnTo>
                    <a:pt x="115" y="2325"/>
                  </a:lnTo>
                  <a:lnTo>
                    <a:pt x="39" y="2210"/>
                  </a:lnTo>
                  <a:lnTo>
                    <a:pt x="1" y="2058"/>
                  </a:lnTo>
                  <a:lnTo>
                    <a:pt x="1" y="18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" name="Google Shape;183;p14"/>
          <p:cNvGrpSpPr/>
          <p:nvPr/>
        </p:nvGrpSpPr>
        <p:grpSpPr>
          <a:xfrm>
            <a:off x="5613464" y="1041835"/>
            <a:ext cx="167544" cy="151218"/>
            <a:chOff x="7219900" y="891000"/>
            <a:chExt cx="146750" cy="132450"/>
          </a:xfrm>
        </p:grpSpPr>
        <p:sp>
          <p:nvSpPr>
            <p:cNvPr id="184" name="Google Shape;184;p14"/>
            <p:cNvSpPr/>
            <p:nvPr/>
          </p:nvSpPr>
          <p:spPr>
            <a:xfrm>
              <a:off x="7219900" y="891000"/>
              <a:ext cx="73375" cy="132450"/>
            </a:xfrm>
            <a:custGeom>
              <a:rect b="b" l="l" r="r" t="t"/>
              <a:pathLst>
                <a:path extrusionOk="0" fill="none" h="5298" w="2935">
                  <a:moveTo>
                    <a:pt x="0" y="1"/>
                  </a:moveTo>
                  <a:lnTo>
                    <a:pt x="1753" y="1"/>
                  </a:lnTo>
                  <a:lnTo>
                    <a:pt x="1753" y="1"/>
                  </a:lnTo>
                  <a:lnTo>
                    <a:pt x="1982" y="39"/>
                  </a:lnTo>
                  <a:lnTo>
                    <a:pt x="2211" y="115"/>
                  </a:lnTo>
                  <a:lnTo>
                    <a:pt x="2401" y="191"/>
                  </a:lnTo>
                  <a:lnTo>
                    <a:pt x="2592" y="344"/>
                  </a:lnTo>
                  <a:lnTo>
                    <a:pt x="2744" y="534"/>
                  </a:lnTo>
                  <a:lnTo>
                    <a:pt x="2859" y="725"/>
                  </a:lnTo>
                  <a:lnTo>
                    <a:pt x="2897" y="953"/>
                  </a:lnTo>
                  <a:lnTo>
                    <a:pt x="2935" y="1182"/>
                  </a:lnTo>
                  <a:lnTo>
                    <a:pt x="2935" y="5298"/>
                  </a:lnTo>
                  <a:lnTo>
                    <a:pt x="2935" y="5298"/>
                  </a:lnTo>
                  <a:lnTo>
                    <a:pt x="2897" y="5145"/>
                  </a:lnTo>
                  <a:lnTo>
                    <a:pt x="2859" y="4955"/>
                  </a:lnTo>
                  <a:lnTo>
                    <a:pt x="2782" y="4802"/>
                  </a:lnTo>
                  <a:lnTo>
                    <a:pt x="2668" y="4688"/>
                  </a:lnTo>
                  <a:lnTo>
                    <a:pt x="2554" y="4574"/>
                  </a:lnTo>
                  <a:lnTo>
                    <a:pt x="2401" y="4498"/>
                  </a:lnTo>
                  <a:lnTo>
                    <a:pt x="2211" y="4421"/>
                  </a:lnTo>
                  <a:lnTo>
                    <a:pt x="2058" y="4421"/>
                  </a:lnTo>
                  <a:lnTo>
                    <a:pt x="0" y="442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4"/>
            <p:cNvSpPr/>
            <p:nvPr/>
          </p:nvSpPr>
          <p:spPr>
            <a:xfrm>
              <a:off x="7293250" y="891000"/>
              <a:ext cx="73400" cy="132450"/>
            </a:xfrm>
            <a:custGeom>
              <a:rect b="b" l="l" r="r" t="t"/>
              <a:pathLst>
                <a:path extrusionOk="0" fill="none" h="5298" w="2936">
                  <a:moveTo>
                    <a:pt x="2935" y="1"/>
                  </a:moveTo>
                  <a:lnTo>
                    <a:pt x="1182" y="1"/>
                  </a:lnTo>
                  <a:lnTo>
                    <a:pt x="1182" y="1"/>
                  </a:lnTo>
                  <a:lnTo>
                    <a:pt x="954" y="39"/>
                  </a:lnTo>
                  <a:lnTo>
                    <a:pt x="725" y="115"/>
                  </a:lnTo>
                  <a:lnTo>
                    <a:pt x="534" y="191"/>
                  </a:lnTo>
                  <a:lnTo>
                    <a:pt x="344" y="344"/>
                  </a:lnTo>
                  <a:lnTo>
                    <a:pt x="191" y="534"/>
                  </a:lnTo>
                  <a:lnTo>
                    <a:pt x="77" y="725"/>
                  </a:lnTo>
                  <a:lnTo>
                    <a:pt x="39" y="953"/>
                  </a:lnTo>
                  <a:lnTo>
                    <a:pt x="1" y="1182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145"/>
                  </a:lnTo>
                  <a:lnTo>
                    <a:pt x="77" y="4955"/>
                  </a:lnTo>
                  <a:lnTo>
                    <a:pt x="153" y="4802"/>
                  </a:lnTo>
                  <a:lnTo>
                    <a:pt x="268" y="4688"/>
                  </a:lnTo>
                  <a:lnTo>
                    <a:pt x="382" y="4574"/>
                  </a:lnTo>
                  <a:lnTo>
                    <a:pt x="534" y="4498"/>
                  </a:lnTo>
                  <a:lnTo>
                    <a:pt x="687" y="4421"/>
                  </a:lnTo>
                  <a:lnTo>
                    <a:pt x="877" y="4421"/>
                  </a:lnTo>
                  <a:lnTo>
                    <a:pt x="2935" y="442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" name="Google Shape;186;p14"/>
          <p:cNvGrpSpPr/>
          <p:nvPr/>
        </p:nvGrpSpPr>
        <p:grpSpPr>
          <a:xfrm>
            <a:off x="5604759" y="1422563"/>
            <a:ext cx="184955" cy="184955"/>
            <a:chOff x="7212275" y="1300675"/>
            <a:chExt cx="162000" cy="162000"/>
          </a:xfrm>
        </p:grpSpPr>
        <p:sp>
          <p:nvSpPr>
            <p:cNvPr id="187" name="Google Shape;187;p14"/>
            <p:cNvSpPr/>
            <p:nvPr/>
          </p:nvSpPr>
          <p:spPr>
            <a:xfrm>
              <a:off x="7212275" y="1300675"/>
              <a:ext cx="162000" cy="116275"/>
            </a:xfrm>
            <a:custGeom>
              <a:rect b="b" l="l" r="r" t="t"/>
              <a:pathLst>
                <a:path extrusionOk="0" fill="none" h="4651" w="6480">
                  <a:moveTo>
                    <a:pt x="5298" y="4650"/>
                  </a:moveTo>
                  <a:lnTo>
                    <a:pt x="5298" y="4650"/>
                  </a:lnTo>
                  <a:lnTo>
                    <a:pt x="5488" y="4612"/>
                  </a:lnTo>
                  <a:lnTo>
                    <a:pt x="5679" y="4536"/>
                  </a:lnTo>
                  <a:lnTo>
                    <a:pt x="5869" y="4422"/>
                  </a:lnTo>
                  <a:lnTo>
                    <a:pt x="6022" y="4307"/>
                  </a:lnTo>
                  <a:lnTo>
                    <a:pt x="6174" y="4155"/>
                  </a:lnTo>
                  <a:lnTo>
                    <a:pt x="6289" y="3964"/>
                  </a:lnTo>
                  <a:lnTo>
                    <a:pt x="6365" y="3812"/>
                  </a:lnTo>
                  <a:lnTo>
                    <a:pt x="6441" y="3621"/>
                  </a:lnTo>
                  <a:lnTo>
                    <a:pt x="6479" y="3431"/>
                  </a:lnTo>
                  <a:lnTo>
                    <a:pt x="6479" y="3202"/>
                  </a:lnTo>
                  <a:lnTo>
                    <a:pt x="6479" y="3012"/>
                  </a:lnTo>
                  <a:lnTo>
                    <a:pt x="6403" y="2783"/>
                  </a:lnTo>
                  <a:lnTo>
                    <a:pt x="6327" y="2592"/>
                  </a:lnTo>
                  <a:lnTo>
                    <a:pt x="6212" y="2364"/>
                  </a:lnTo>
                  <a:lnTo>
                    <a:pt x="6060" y="2173"/>
                  </a:lnTo>
                  <a:lnTo>
                    <a:pt x="5869" y="1983"/>
                  </a:lnTo>
                  <a:lnTo>
                    <a:pt x="5869" y="1983"/>
                  </a:lnTo>
                  <a:lnTo>
                    <a:pt x="5755" y="1868"/>
                  </a:lnTo>
                  <a:lnTo>
                    <a:pt x="5603" y="1792"/>
                  </a:lnTo>
                  <a:lnTo>
                    <a:pt x="5450" y="1754"/>
                  </a:lnTo>
                  <a:lnTo>
                    <a:pt x="5260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383" y="1182"/>
                  </a:lnTo>
                  <a:lnTo>
                    <a:pt x="4231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5" y="306"/>
                  </a:lnTo>
                  <a:lnTo>
                    <a:pt x="3278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01" y="1"/>
                  </a:lnTo>
                  <a:lnTo>
                    <a:pt x="2096" y="1"/>
                  </a:lnTo>
                  <a:lnTo>
                    <a:pt x="1792" y="39"/>
                  </a:lnTo>
                  <a:lnTo>
                    <a:pt x="1487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572" y="725"/>
                  </a:lnTo>
                  <a:lnTo>
                    <a:pt x="572" y="725"/>
                  </a:lnTo>
                  <a:lnTo>
                    <a:pt x="458" y="877"/>
                  </a:lnTo>
                  <a:lnTo>
                    <a:pt x="343" y="1030"/>
                  </a:lnTo>
                  <a:lnTo>
                    <a:pt x="343" y="1030"/>
                  </a:lnTo>
                  <a:lnTo>
                    <a:pt x="229" y="1297"/>
                  </a:lnTo>
                  <a:lnTo>
                    <a:pt x="115" y="1525"/>
                  </a:lnTo>
                  <a:lnTo>
                    <a:pt x="77" y="1792"/>
                  </a:lnTo>
                  <a:lnTo>
                    <a:pt x="0" y="2021"/>
                  </a:lnTo>
                  <a:lnTo>
                    <a:pt x="0" y="2287"/>
                  </a:lnTo>
                  <a:lnTo>
                    <a:pt x="0" y="2516"/>
                  </a:lnTo>
                  <a:lnTo>
                    <a:pt x="39" y="2745"/>
                  </a:lnTo>
                  <a:lnTo>
                    <a:pt x="77" y="2973"/>
                  </a:lnTo>
                  <a:lnTo>
                    <a:pt x="153" y="3202"/>
                  </a:lnTo>
                  <a:lnTo>
                    <a:pt x="267" y="3431"/>
                  </a:lnTo>
                  <a:lnTo>
                    <a:pt x="496" y="3812"/>
                  </a:lnTo>
                  <a:lnTo>
                    <a:pt x="839" y="4155"/>
                  </a:lnTo>
                  <a:lnTo>
                    <a:pt x="1029" y="4269"/>
                  </a:lnTo>
                  <a:lnTo>
                    <a:pt x="1220" y="438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4"/>
            <p:cNvSpPr/>
            <p:nvPr/>
          </p:nvSpPr>
          <p:spPr>
            <a:xfrm>
              <a:off x="7271350" y="1374050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0" y="1753"/>
                  </a:lnTo>
                  <a:lnTo>
                    <a:pt x="1753" y="1753"/>
                  </a:lnTo>
                  <a:lnTo>
                    <a:pt x="572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" name="Google Shape;189;p14"/>
          <p:cNvGrpSpPr/>
          <p:nvPr/>
        </p:nvGrpSpPr>
        <p:grpSpPr>
          <a:xfrm>
            <a:off x="5613464" y="1827238"/>
            <a:ext cx="167544" cy="168629"/>
            <a:chOff x="7219900" y="1731325"/>
            <a:chExt cx="146750" cy="147700"/>
          </a:xfrm>
        </p:grpSpPr>
        <p:sp>
          <p:nvSpPr>
            <p:cNvPr id="190" name="Google Shape;190;p14"/>
            <p:cNvSpPr/>
            <p:nvPr/>
          </p:nvSpPr>
          <p:spPr>
            <a:xfrm>
              <a:off x="7219900" y="17465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5298" y="3240"/>
                  </a:moveTo>
                  <a:lnTo>
                    <a:pt x="5298" y="4688"/>
                  </a:lnTo>
                  <a:lnTo>
                    <a:pt x="5298" y="4688"/>
                  </a:lnTo>
                  <a:lnTo>
                    <a:pt x="5259" y="4802"/>
                  </a:lnTo>
                  <a:lnTo>
                    <a:pt x="5259" y="4916"/>
                  </a:lnTo>
                  <a:lnTo>
                    <a:pt x="5107" y="5107"/>
                  </a:lnTo>
                  <a:lnTo>
                    <a:pt x="4916" y="5259"/>
                  </a:lnTo>
                  <a:lnTo>
                    <a:pt x="4802" y="5259"/>
                  </a:lnTo>
                  <a:lnTo>
                    <a:pt x="4688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8" y="5259"/>
                  </a:lnTo>
                  <a:lnTo>
                    <a:pt x="343" y="5259"/>
                  </a:lnTo>
                  <a:lnTo>
                    <a:pt x="153" y="5107"/>
                  </a:lnTo>
                  <a:lnTo>
                    <a:pt x="38" y="4916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20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>
              <a:off x="7263725" y="17313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2935" y="1"/>
                  </a:moveTo>
                  <a:lnTo>
                    <a:pt x="4116" y="1182"/>
                  </a:lnTo>
                  <a:lnTo>
                    <a:pt x="1182" y="4116"/>
                  </a:lnTo>
                  <a:lnTo>
                    <a:pt x="0" y="4116"/>
                  </a:lnTo>
                  <a:lnTo>
                    <a:pt x="0" y="2935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14"/>
          <p:cNvGrpSpPr/>
          <p:nvPr/>
        </p:nvGrpSpPr>
        <p:grpSpPr>
          <a:xfrm>
            <a:off x="5613464" y="2224293"/>
            <a:ext cx="167544" cy="168629"/>
            <a:chOff x="7219900" y="2155300"/>
            <a:chExt cx="146750" cy="147700"/>
          </a:xfrm>
        </p:grpSpPr>
        <p:sp>
          <p:nvSpPr>
            <p:cNvPr id="193" name="Google Shape;193;p14"/>
            <p:cNvSpPr/>
            <p:nvPr/>
          </p:nvSpPr>
          <p:spPr>
            <a:xfrm>
              <a:off x="7219900" y="215530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40" y="0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25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41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02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5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25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4"/>
            <p:cNvSpPr/>
            <p:nvPr/>
          </p:nvSpPr>
          <p:spPr>
            <a:xfrm>
              <a:off x="7263725" y="224390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2363" y="572"/>
                  </a:moveTo>
                  <a:lnTo>
                    <a:pt x="2363" y="572"/>
                  </a:lnTo>
                  <a:lnTo>
                    <a:pt x="2287" y="496"/>
                  </a:lnTo>
                  <a:lnTo>
                    <a:pt x="2058" y="306"/>
                  </a:lnTo>
                  <a:lnTo>
                    <a:pt x="1868" y="191"/>
                  </a:lnTo>
                  <a:lnTo>
                    <a:pt x="1677" y="77"/>
                  </a:lnTo>
                  <a:lnTo>
                    <a:pt x="1449" y="1"/>
                  </a:lnTo>
                  <a:lnTo>
                    <a:pt x="1182" y="1"/>
                  </a:lnTo>
                  <a:lnTo>
                    <a:pt x="1182" y="1"/>
                  </a:lnTo>
                  <a:lnTo>
                    <a:pt x="915" y="1"/>
                  </a:lnTo>
                  <a:lnTo>
                    <a:pt x="686" y="77"/>
                  </a:lnTo>
                  <a:lnTo>
                    <a:pt x="496" y="191"/>
                  </a:lnTo>
                  <a:lnTo>
                    <a:pt x="305" y="306"/>
                  </a:lnTo>
                  <a:lnTo>
                    <a:pt x="77" y="496"/>
                  </a:ln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4"/>
            <p:cNvSpPr/>
            <p:nvPr/>
          </p:nvSpPr>
          <p:spPr>
            <a:xfrm>
              <a:off x="7271350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4"/>
            <p:cNvSpPr/>
            <p:nvPr/>
          </p:nvSpPr>
          <p:spPr>
            <a:xfrm>
              <a:off x="7315175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" name="Google Shape;197;p14"/>
          <p:cNvGrpSpPr/>
          <p:nvPr/>
        </p:nvGrpSpPr>
        <p:grpSpPr>
          <a:xfrm>
            <a:off x="5613464" y="2612642"/>
            <a:ext cx="167544" cy="168629"/>
            <a:chOff x="7219900" y="2571650"/>
            <a:chExt cx="146750" cy="147700"/>
          </a:xfrm>
        </p:grpSpPr>
        <p:sp>
          <p:nvSpPr>
            <p:cNvPr id="198" name="Google Shape;198;p14"/>
            <p:cNvSpPr/>
            <p:nvPr/>
          </p:nvSpPr>
          <p:spPr>
            <a:xfrm>
              <a:off x="7219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7263725" y="2616425"/>
              <a:ext cx="59100" cy="58150"/>
            </a:xfrm>
            <a:custGeom>
              <a:rect b="b" l="l" r="r" t="t"/>
              <a:pathLst>
                <a:path extrusionOk="0" fill="none" h="2326" w="2364">
                  <a:moveTo>
                    <a:pt x="1182" y="1"/>
                  </a:moveTo>
                  <a:lnTo>
                    <a:pt x="1182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2020" y="344"/>
                  </a:lnTo>
                  <a:lnTo>
                    <a:pt x="2173" y="496"/>
                  </a:lnTo>
                  <a:lnTo>
                    <a:pt x="2249" y="687"/>
                  </a:lnTo>
                  <a:lnTo>
                    <a:pt x="2325" y="915"/>
                  </a:lnTo>
                  <a:lnTo>
                    <a:pt x="2363" y="1144"/>
                  </a:lnTo>
                  <a:lnTo>
                    <a:pt x="2363" y="1144"/>
                  </a:lnTo>
                  <a:lnTo>
                    <a:pt x="2325" y="1411"/>
                  </a:lnTo>
                  <a:lnTo>
                    <a:pt x="2249" y="1601"/>
                  </a:lnTo>
                  <a:lnTo>
                    <a:pt x="2173" y="1830"/>
                  </a:lnTo>
                  <a:lnTo>
                    <a:pt x="2020" y="1982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7" y="1601"/>
                  </a:lnTo>
                  <a:lnTo>
                    <a:pt x="38" y="1411"/>
                  </a:lnTo>
                  <a:lnTo>
                    <a:pt x="0" y="1144"/>
                  </a:lnTo>
                  <a:lnTo>
                    <a:pt x="0" y="1144"/>
                  </a:lnTo>
                  <a:lnTo>
                    <a:pt x="38" y="915"/>
                  </a:lnTo>
                  <a:lnTo>
                    <a:pt x="77" y="687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534" y="191"/>
                  </a:lnTo>
                  <a:lnTo>
                    <a:pt x="724" y="77"/>
                  </a:lnTo>
                  <a:lnTo>
                    <a:pt x="953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4"/>
            <p:cNvSpPr/>
            <p:nvPr/>
          </p:nvSpPr>
          <p:spPr>
            <a:xfrm>
              <a:off x="7240850" y="2593575"/>
              <a:ext cx="31475" cy="31450"/>
            </a:xfrm>
            <a:custGeom>
              <a:rect b="b" l="l" r="r" t="t"/>
              <a:pathLst>
                <a:path extrusionOk="0" fill="none" h="1258" w="1259">
                  <a:moveTo>
                    <a:pt x="1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4"/>
            <p:cNvSpPr/>
            <p:nvPr/>
          </p:nvSpPr>
          <p:spPr>
            <a:xfrm>
              <a:off x="7314225" y="2665975"/>
              <a:ext cx="31450" cy="31475"/>
            </a:xfrm>
            <a:custGeom>
              <a:rect b="b" l="l" r="r" t="t"/>
              <a:pathLst>
                <a:path extrusionOk="0" fill="none" h="1259" w="1258">
                  <a:moveTo>
                    <a:pt x="0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4"/>
            <p:cNvSpPr/>
            <p:nvPr/>
          </p:nvSpPr>
          <p:spPr>
            <a:xfrm>
              <a:off x="7314225" y="2593575"/>
              <a:ext cx="31450" cy="31450"/>
            </a:xfrm>
            <a:custGeom>
              <a:rect b="b" l="l" r="r" t="t"/>
              <a:pathLst>
                <a:path extrusionOk="0" fill="none" h="1258" w="1258">
                  <a:moveTo>
                    <a:pt x="0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4"/>
            <p:cNvSpPr/>
            <p:nvPr/>
          </p:nvSpPr>
          <p:spPr>
            <a:xfrm>
              <a:off x="7314225" y="2598325"/>
              <a:ext cx="25750" cy="26700"/>
            </a:xfrm>
            <a:custGeom>
              <a:rect b="b" l="l" r="r" t="t"/>
              <a:pathLst>
                <a:path extrusionOk="0" fill="none" h="1068" w="1030">
                  <a:moveTo>
                    <a:pt x="0" y="1068"/>
                  </a:moveTo>
                  <a:lnTo>
                    <a:pt x="102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4"/>
            <p:cNvSpPr/>
            <p:nvPr/>
          </p:nvSpPr>
          <p:spPr>
            <a:xfrm>
              <a:off x="7240850" y="2665975"/>
              <a:ext cx="31475" cy="31475"/>
            </a:xfrm>
            <a:custGeom>
              <a:rect b="b" l="l" r="r" t="t"/>
              <a:pathLst>
                <a:path extrusionOk="0" fill="none" h="1259" w="1259">
                  <a:moveTo>
                    <a:pt x="1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" name="Google Shape;205;p14"/>
          <p:cNvGrpSpPr/>
          <p:nvPr/>
        </p:nvGrpSpPr>
        <p:grpSpPr>
          <a:xfrm>
            <a:off x="5613464" y="3009696"/>
            <a:ext cx="167544" cy="151218"/>
            <a:chOff x="7219900" y="2995625"/>
            <a:chExt cx="146750" cy="132450"/>
          </a:xfrm>
        </p:grpSpPr>
        <p:sp>
          <p:nvSpPr>
            <p:cNvPr id="206" name="Google Shape;206;p14"/>
            <p:cNvSpPr/>
            <p:nvPr/>
          </p:nvSpPr>
          <p:spPr>
            <a:xfrm>
              <a:off x="7219900" y="2995625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6" y="39"/>
                  </a:lnTo>
                  <a:lnTo>
                    <a:pt x="5717" y="191"/>
                  </a:lnTo>
                  <a:lnTo>
                    <a:pt x="5831" y="343"/>
                  </a:lnTo>
                  <a:lnTo>
                    <a:pt x="5869" y="458"/>
                  </a:lnTo>
                  <a:lnTo>
                    <a:pt x="5869" y="610"/>
                  </a:lnTo>
                  <a:lnTo>
                    <a:pt x="5869" y="3545"/>
                  </a:lnTo>
                  <a:lnTo>
                    <a:pt x="5869" y="3545"/>
                  </a:lnTo>
                  <a:lnTo>
                    <a:pt x="5869" y="3659"/>
                  </a:lnTo>
                  <a:lnTo>
                    <a:pt x="5831" y="3773"/>
                  </a:lnTo>
                  <a:lnTo>
                    <a:pt x="5717" y="3964"/>
                  </a:lnTo>
                  <a:lnTo>
                    <a:pt x="5526" y="4078"/>
                  </a:lnTo>
                  <a:lnTo>
                    <a:pt x="5412" y="4116"/>
                  </a:lnTo>
                  <a:lnTo>
                    <a:pt x="5298" y="4116"/>
                  </a:lnTo>
                  <a:lnTo>
                    <a:pt x="572" y="4116"/>
                  </a:lnTo>
                  <a:lnTo>
                    <a:pt x="572" y="4116"/>
                  </a:lnTo>
                  <a:lnTo>
                    <a:pt x="458" y="4116"/>
                  </a:lnTo>
                  <a:lnTo>
                    <a:pt x="343" y="4078"/>
                  </a:lnTo>
                  <a:lnTo>
                    <a:pt x="153" y="3964"/>
                  </a:lnTo>
                  <a:lnTo>
                    <a:pt x="38" y="3773"/>
                  </a:lnTo>
                  <a:lnTo>
                    <a:pt x="0" y="3659"/>
                  </a:lnTo>
                  <a:lnTo>
                    <a:pt x="0" y="3545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7263725" y="3128050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7293250" y="30985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" name="Google Shape;209;p14"/>
          <p:cNvGrpSpPr/>
          <p:nvPr/>
        </p:nvGrpSpPr>
        <p:grpSpPr>
          <a:xfrm>
            <a:off x="5625423" y="3406750"/>
            <a:ext cx="143626" cy="151218"/>
            <a:chOff x="7230375" y="3419600"/>
            <a:chExt cx="125800" cy="132450"/>
          </a:xfrm>
        </p:grpSpPr>
        <p:sp>
          <p:nvSpPr>
            <p:cNvPr id="210" name="Google Shape;210;p14"/>
            <p:cNvSpPr/>
            <p:nvPr/>
          </p:nvSpPr>
          <p:spPr>
            <a:xfrm>
              <a:off x="7230375" y="34196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0"/>
                  </a:moveTo>
                  <a:lnTo>
                    <a:pt x="877" y="0"/>
                  </a:lnTo>
                  <a:lnTo>
                    <a:pt x="1068" y="0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686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01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53"/>
                  </a:lnTo>
                  <a:lnTo>
                    <a:pt x="877" y="1753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6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0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4"/>
            <p:cNvSpPr/>
            <p:nvPr/>
          </p:nvSpPr>
          <p:spPr>
            <a:xfrm>
              <a:off x="7230375" y="35082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29"/>
                  </a:lnTo>
                  <a:lnTo>
                    <a:pt x="1639" y="382"/>
                  </a:lnTo>
                  <a:lnTo>
                    <a:pt x="1715" y="534"/>
                  </a:lnTo>
                  <a:lnTo>
                    <a:pt x="1754" y="687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8"/>
                  </a:lnTo>
                  <a:lnTo>
                    <a:pt x="1715" y="1220"/>
                  </a:lnTo>
                  <a:lnTo>
                    <a:pt x="1639" y="1373"/>
                  </a:lnTo>
                  <a:lnTo>
                    <a:pt x="1525" y="1487"/>
                  </a:lnTo>
                  <a:lnTo>
                    <a:pt x="1372" y="1601"/>
                  </a:lnTo>
                  <a:lnTo>
                    <a:pt x="1220" y="1677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725" y="1754"/>
                  </a:lnTo>
                  <a:lnTo>
                    <a:pt x="534" y="1677"/>
                  </a:lnTo>
                  <a:lnTo>
                    <a:pt x="382" y="1601"/>
                  </a:lnTo>
                  <a:lnTo>
                    <a:pt x="267" y="1487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29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7268475" y="3427225"/>
              <a:ext cx="87700" cy="87675"/>
            </a:xfrm>
            <a:custGeom>
              <a:rect b="b" l="l" r="r" t="t"/>
              <a:pathLst>
                <a:path extrusionOk="0" fill="none" h="3507" w="3508">
                  <a:moveTo>
                    <a:pt x="3507" y="0"/>
                  </a:moveTo>
                  <a:lnTo>
                    <a:pt x="1" y="35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7315175" y="3504400"/>
              <a:ext cx="41000" cy="40025"/>
            </a:xfrm>
            <a:custGeom>
              <a:rect b="b" l="l" r="r" t="t"/>
              <a:pathLst>
                <a:path extrusionOk="0" fill="none" h="1601" w="1640">
                  <a:moveTo>
                    <a:pt x="0" y="0"/>
                  </a:moveTo>
                  <a:lnTo>
                    <a:pt x="1639" y="160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7268475" y="3457700"/>
              <a:ext cx="28625" cy="28625"/>
            </a:xfrm>
            <a:custGeom>
              <a:rect b="b" l="l" r="r" t="t"/>
              <a:pathLst>
                <a:path extrusionOk="0" fill="none" h="1145" w="1145">
                  <a:moveTo>
                    <a:pt x="1" y="1"/>
                  </a:moveTo>
                  <a:lnTo>
                    <a:pt x="1144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" name="Google Shape;215;p14"/>
          <p:cNvGrpSpPr/>
          <p:nvPr/>
        </p:nvGrpSpPr>
        <p:grpSpPr>
          <a:xfrm>
            <a:off x="5629762" y="3795099"/>
            <a:ext cx="134920" cy="168629"/>
            <a:chOff x="7234175" y="3835950"/>
            <a:chExt cx="118175" cy="147700"/>
          </a:xfrm>
        </p:grpSpPr>
        <p:sp>
          <p:nvSpPr>
            <p:cNvPr id="216" name="Google Shape;216;p14"/>
            <p:cNvSpPr/>
            <p:nvPr/>
          </p:nvSpPr>
          <p:spPr>
            <a:xfrm>
              <a:off x="723417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4117" y="5907"/>
                  </a:moveTo>
                  <a:lnTo>
                    <a:pt x="611" y="5907"/>
                  </a:lnTo>
                  <a:lnTo>
                    <a:pt x="611" y="5907"/>
                  </a:lnTo>
                  <a:lnTo>
                    <a:pt x="458" y="5869"/>
                  </a:lnTo>
                  <a:lnTo>
                    <a:pt x="382" y="5831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91" y="191"/>
                  </a:lnTo>
                  <a:lnTo>
                    <a:pt x="382" y="39"/>
                  </a:lnTo>
                  <a:lnTo>
                    <a:pt x="458" y="0"/>
                  </a:lnTo>
                  <a:lnTo>
                    <a:pt x="611" y="0"/>
                  </a:ln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88" y="382"/>
                  </a:lnTo>
                  <a:lnTo>
                    <a:pt x="4688" y="458"/>
                  </a:lnTo>
                  <a:lnTo>
                    <a:pt x="4727" y="610"/>
                  </a:lnTo>
                  <a:lnTo>
                    <a:pt x="4727" y="5298"/>
                  </a:lnTo>
                  <a:lnTo>
                    <a:pt x="4727" y="5298"/>
                  </a:lnTo>
                  <a:lnTo>
                    <a:pt x="4688" y="5412"/>
                  </a:lnTo>
                  <a:lnTo>
                    <a:pt x="4688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7" y="5907"/>
                  </a:lnTo>
                  <a:lnTo>
                    <a:pt x="4117" y="590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7293250" y="39502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14"/>
          <p:cNvGrpSpPr/>
          <p:nvPr/>
        </p:nvGrpSpPr>
        <p:grpSpPr>
          <a:xfrm>
            <a:off x="5621085" y="4189985"/>
            <a:ext cx="151218" cy="172968"/>
            <a:chOff x="7226575" y="4258025"/>
            <a:chExt cx="132450" cy="151500"/>
          </a:xfrm>
        </p:grpSpPr>
        <p:sp>
          <p:nvSpPr>
            <p:cNvPr id="219" name="Google Shape;219;p14"/>
            <p:cNvSpPr/>
            <p:nvPr/>
          </p:nvSpPr>
          <p:spPr>
            <a:xfrm>
              <a:off x="7226575" y="4328525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8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2630"/>
                  </a:lnTo>
                  <a:lnTo>
                    <a:pt x="5297" y="2630"/>
                  </a:lnTo>
                  <a:lnTo>
                    <a:pt x="5297" y="2744"/>
                  </a:lnTo>
                  <a:lnTo>
                    <a:pt x="5259" y="2859"/>
                  </a:lnTo>
                  <a:lnTo>
                    <a:pt x="5145" y="3049"/>
                  </a:lnTo>
                  <a:lnTo>
                    <a:pt x="4954" y="3163"/>
                  </a:lnTo>
                  <a:lnTo>
                    <a:pt x="4840" y="3202"/>
                  </a:lnTo>
                  <a:lnTo>
                    <a:pt x="4726" y="3240"/>
                  </a:lnTo>
                  <a:lnTo>
                    <a:pt x="610" y="3240"/>
                  </a:lnTo>
                  <a:lnTo>
                    <a:pt x="610" y="3240"/>
                  </a:lnTo>
                  <a:lnTo>
                    <a:pt x="495" y="3202"/>
                  </a:lnTo>
                  <a:lnTo>
                    <a:pt x="381" y="3163"/>
                  </a:lnTo>
                  <a:lnTo>
                    <a:pt x="191" y="3049"/>
                  </a:lnTo>
                  <a:lnTo>
                    <a:pt x="76" y="2859"/>
                  </a:lnTo>
                  <a:lnTo>
                    <a:pt x="38" y="2744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6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5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7256100" y="4258025"/>
              <a:ext cx="73375" cy="70525"/>
            </a:xfrm>
            <a:custGeom>
              <a:rect b="b" l="l" r="r" t="t"/>
              <a:pathLst>
                <a:path extrusionOk="0" fill="none" h="2821" w="2935">
                  <a:moveTo>
                    <a:pt x="0" y="2820"/>
                  </a:moveTo>
                  <a:lnTo>
                    <a:pt x="0" y="1486"/>
                  </a:lnTo>
                  <a:lnTo>
                    <a:pt x="0" y="1486"/>
                  </a:lnTo>
                  <a:lnTo>
                    <a:pt x="39" y="1182"/>
                  </a:lnTo>
                  <a:lnTo>
                    <a:pt x="115" y="915"/>
                  </a:lnTo>
                  <a:lnTo>
                    <a:pt x="267" y="648"/>
                  </a:lnTo>
                  <a:lnTo>
                    <a:pt x="458" y="419"/>
                  </a:lnTo>
                  <a:lnTo>
                    <a:pt x="648" y="267"/>
                  </a:lnTo>
                  <a:lnTo>
                    <a:pt x="915" y="114"/>
                  </a:lnTo>
                  <a:lnTo>
                    <a:pt x="1182" y="38"/>
                  </a:lnTo>
                  <a:lnTo>
                    <a:pt x="1487" y="0"/>
                  </a:lnTo>
                  <a:lnTo>
                    <a:pt x="1487" y="0"/>
                  </a:lnTo>
                  <a:lnTo>
                    <a:pt x="1754" y="38"/>
                  </a:lnTo>
                  <a:lnTo>
                    <a:pt x="1982" y="76"/>
                  </a:lnTo>
                  <a:lnTo>
                    <a:pt x="2211" y="191"/>
                  </a:lnTo>
                  <a:lnTo>
                    <a:pt x="2401" y="343"/>
                  </a:lnTo>
                  <a:lnTo>
                    <a:pt x="2592" y="496"/>
                  </a:lnTo>
                  <a:lnTo>
                    <a:pt x="2744" y="724"/>
                  </a:lnTo>
                  <a:lnTo>
                    <a:pt x="2859" y="953"/>
                  </a:lnTo>
                  <a:lnTo>
                    <a:pt x="2935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" name="Google Shape;221;p14"/>
          <p:cNvSpPr/>
          <p:nvPr/>
        </p:nvSpPr>
        <p:spPr>
          <a:xfrm>
            <a:off x="458718" y="1041838"/>
            <a:ext cx="167544" cy="151218"/>
          </a:xfrm>
          <a:custGeom>
            <a:rect b="b" l="l" r="r" t="t"/>
            <a:pathLst>
              <a:path extrusionOk="0" fill="none" h="5298" w="5870">
                <a:moveTo>
                  <a:pt x="5870" y="2668"/>
                </a:moveTo>
                <a:lnTo>
                  <a:pt x="4612" y="2668"/>
                </a:lnTo>
                <a:lnTo>
                  <a:pt x="3736" y="5298"/>
                </a:lnTo>
                <a:lnTo>
                  <a:pt x="1982" y="1"/>
                </a:lnTo>
                <a:lnTo>
                  <a:pt x="1068" y="2668"/>
                </a:lnTo>
                <a:lnTo>
                  <a:pt x="1" y="2668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" name="Google Shape;222;p14"/>
          <p:cNvGrpSpPr/>
          <p:nvPr/>
        </p:nvGrpSpPr>
        <p:grpSpPr>
          <a:xfrm>
            <a:off x="475041" y="1430184"/>
            <a:ext cx="134920" cy="168629"/>
            <a:chOff x="267650" y="1307350"/>
            <a:chExt cx="118175" cy="147700"/>
          </a:xfrm>
        </p:grpSpPr>
        <p:sp>
          <p:nvSpPr>
            <p:cNvPr id="223" name="Google Shape;223;p14"/>
            <p:cNvSpPr/>
            <p:nvPr/>
          </p:nvSpPr>
          <p:spPr>
            <a:xfrm>
              <a:off x="267650" y="1417875"/>
              <a:ext cx="118175" cy="19075"/>
            </a:xfrm>
            <a:custGeom>
              <a:rect b="b" l="l" r="r" t="t"/>
              <a:pathLst>
                <a:path extrusionOk="0" fill="none" h="763" w="4727">
                  <a:moveTo>
                    <a:pt x="0" y="763"/>
                  </a:move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15"/>
                  </a:lnTo>
                  <a:lnTo>
                    <a:pt x="458" y="77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472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4"/>
            <p:cNvSpPr/>
            <p:nvPr/>
          </p:nvSpPr>
          <p:spPr>
            <a:xfrm>
              <a:off x="267650" y="13073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763" y="1"/>
                  </a:moveTo>
                  <a:lnTo>
                    <a:pt x="4726" y="1"/>
                  </a:lnTo>
                  <a:lnTo>
                    <a:pt x="4726" y="5908"/>
                  </a:lnTo>
                  <a:lnTo>
                    <a:pt x="763" y="5908"/>
                  </a:lnTo>
                  <a:lnTo>
                    <a:pt x="763" y="5908"/>
                  </a:lnTo>
                  <a:lnTo>
                    <a:pt x="610" y="5870"/>
                  </a:lnTo>
                  <a:lnTo>
                    <a:pt x="458" y="5831"/>
                  </a:lnTo>
                  <a:lnTo>
                    <a:pt x="343" y="5793"/>
                  </a:lnTo>
                  <a:lnTo>
                    <a:pt x="229" y="5679"/>
                  </a:lnTo>
                  <a:lnTo>
                    <a:pt x="153" y="5565"/>
                  </a:lnTo>
                  <a:lnTo>
                    <a:pt x="77" y="5450"/>
                  </a:lnTo>
                  <a:lnTo>
                    <a:pt x="39" y="5298"/>
                  </a:lnTo>
                  <a:lnTo>
                    <a:pt x="0" y="5184"/>
                  </a:lnTo>
                  <a:lnTo>
                    <a:pt x="0" y="763"/>
                  </a:ln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4"/>
                  </a:lnTo>
                  <a:lnTo>
                    <a:pt x="229" y="229"/>
                  </a:lnTo>
                  <a:lnTo>
                    <a:pt x="343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76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" name="Google Shape;225;p14"/>
          <p:cNvGrpSpPr/>
          <p:nvPr/>
        </p:nvGrpSpPr>
        <p:grpSpPr>
          <a:xfrm>
            <a:off x="450009" y="1818533"/>
            <a:ext cx="186040" cy="184955"/>
            <a:chOff x="245725" y="1723700"/>
            <a:chExt cx="162950" cy="162000"/>
          </a:xfrm>
        </p:grpSpPr>
        <p:sp>
          <p:nvSpPr>
            <p:cNvPr id="226" name="Google Shape;226;p14"/>
            <p:cNvSpPr/>
            <p:nvPr/>
          </p:nvSpPr>
          <p:spPr>
            <a:xfrm>
              <a:off x="310525" y="1747525"/>
              <a:ext cx="98150" cy="95300"/>
            </a:xfrm>
            <a:custGeom>
              <a:rect b="b" l="l" r="r" t="t"/>
              <a:pathLst>
                <a:path extrusionOk="0" fill="none" h="3812" w="3926">
                  <a:moveTo>
                    <a:pt x="3811" y="3811"/>
                  </a:moveTo>
                  <a:lnTo>
                    <a:pt x="3811" y="3811"/>
                  </a:lnTo>
                  <a:lnTo>
                    <a:pt x="3888" y="3507"/>
                  </a:lnTo>
                  <a:lnTo>
                    <a:pt x="3926" y="3240"/>
                  </a:lnTo>
                  <a:lnTo>
                    <a:pt x="3888" y="2935"/>
                  </a:lnTo>
                  <a:lnTo>
                    <a:pt x="3811" y="2668"/>
                  </a:lnTo>
                  <a:lnTo>
                    <a:pt x="3659" y="2439"/>
                  </a:lnTo>
                  <a:lnTo>
                    <a:pt x="3507" y="2211"/>
                  </a:lnTo>
                  <a:lnTo>
                    <a:pt x="3278" y="2020"/>
                  </a:lnTo>
                  <a:lnTo>
                    <a:pt x="3011" y="1868"/>
                  </a:lnTo>
                  <a:lnTo>
                    <a:pt x="3011" y="1868"/>
                  </a:lnTo>
                  <a:lnTo>
                    <a:pt x="2744" y="1792"/>
                  </a:lnTo>
                  <a:lnTo>
                    <a:pt x="2439" y="1753"/>
                  </a:lnTo>
                  <a:lnTo>
                    <a:pt x="2058" y="1753"/>
                  </a:lnTo>
                  <a:lnTo>
                    <a:pt x="2058" y="1753"/>
                  </a:lnTo>
                  <a:lnTo>
                    <a:pt x="1944" y="1410"/>
                  </a:lnTo>
                  <a:lnTo>
                    <a:pt x="1792" y="1067"/>
                  </a:lnTo>
                  <a:lnTo>
                    <a:pt x="1563" y="801"/>
                  </a:lnTo>
                  <a:lnTo>
                    <a:pt x="1296" y="534"/>
                  </a:lnTo>
                  <a:lnTo>
                    <a:pt x="1029" y="343"/>
                  </a:lnTo>
                  <a:lnTo>
                    <a:pt x="686" y="153"/>
                  </a:lnTo>
                  <a:lnTo>
                    <a:pt x="343" y="39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4"/>
            <p:cNvSpPr/>
            <p:nvPr/>
          </p:nvSpPr>
          <p:spPr>
            <a:xfrm>
              <a:off x="245725" y="1754200"/>
              <a:ext cx="138175" cy="110525"/>
            </a:xfrm>
            <a:custGeom>
              <a:rect b="b" l="l" r="r" t="t"/>
              <a:pathLst>
                <a:path extrusionOk="0" fill="none" h="4421" w="5527">
                  <a:moveTo>
                    <a:pt x="1220" y="0"/>
                  </a:moveTo>
                  <a:lnTo>
                    <a:pt x="1220" y="0"/>
                  </a:lnTo>
                  <a:lnTo>
                    <a:pt x="992" y="153"/>
                  </a:lnTo>
                  <a:lnTo>
                    <a:pt x="801" y="305"/>
                  </a:lnTo>
                  <a:lnTo>
                    <a:pt x="649" y="457"/>
                  </a:lnTo>
                  <a:lnTo>
                    <a:pt x="496" y="610"/>
                  </a:lnTo>
                  <a:lnTo>
                    <a:pt x="230" y="991"/>
                  </a:lnTo>
                  <a:lnTo>
                    <a:pt x="77" y="1410"/>
                  </a:lnTo>
                  <a:lnTo>
                    <a:pt x="1" y="1868"/>
                  </a:lnTo>
                  <a:lnTo>
                    <a:pt x="1" y="2325"/>
                  </a:lnTo>
                  <a:lnTo>
                    <a:pt x="39" y="2554"/>
                  </a:lnTo>
                  <a:lnTo>
                    <a:pt x="77" y="2782"/>
                  </a:lnTo>
                  <a:lnTo>
                    <a:pt x="191" y="3011"/>
                  </a:lnTo>
                  <a:lnTo>
                    <a:pt x="268" y="3201"/>
                  </a:lnTo>
                  <a:lnTo>
                    <a:pt x="268" y="3201"/>
                  </a:lnTo>
                  <a:lnTo>
                    <a:pt x="458" y="3506"/>
                  </a:lnTo>
                  <a:lnTo>
                    <a:pt x="649" y="3735"/>
                  </a:lnTo>
                  <a:lnTo>
                    <a:pt x="916" y="3925"/>
                  </a:lnTo>
                  <a:lnTo>
                    <a:pt x="1182" y="4116"/>
                  </a:lnTo>
                  <a:lnTo>
                    <a:pt x="1449" y="4268"/>
                  </a:lnTo>
                  <a:lnTo>
                    <a:pt x="1754" y="4345"/>
                  </a:lnTo>
                  <a:lnTo>
                    <a:pt x="2059" y="4421"/>
                  </a:lnTo>
                  <a:lnTo>
                    <a:pt x="2364" y="4421"/>
                  </a:lnTo>
                  <a:lnTo>
                    <a:pt x="5031" y="4421"/>
                  </a:lnTo>
                  <a:lnTo>
                    <a:pt x="5031" y="4421"/>
                  </a:lnTo>
                  <a:lnTo>
                    <a:pt x="5298" y="4421"/>
                  </a:lnTo>
                  <a:lnTo>
                    <a:pt x="5527" y="43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246675" y="1723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14"/>
          <p:cNvGrpSpPr/>
          <p:nvPr/>
        </p:nvGrpSpPr>
        <p:grpSpPr>
          <a:xfrm>
            <a:off x="466335" y="2232998"/>
            <a:ext cx="152303" cy="151218"/>
            <a:chOff x="260025" y="2162925"/>
            <a:chExt cx="133400" cy="132450"/>
          </a:xfrm>
        </p:grpSpPr>
        <p:sp>
          <p:nvSpPr>
            <p:cNvPr id="230" name="Google Shape;230;p14"/>
            <p:cNvSpPr/>
            <p:nvPr/>
          </p:nvSpPr>
          <p:spPr>
            <a:xfrm>
              <a:off x="260025" y="2184825"/>
              <a:ext cx="110550" cy="110550"/>
            </a:xfrm>
            <a:custGeom>
              <a:rect b="b" l="l" r="r" t="t"/>
              <a:pathLst>
                <a:path extrusionOk="0" fill="none" h="4422" w="4422">
                  <a:moveTo>
                    <a:pt x="4421" y="2059"/>
                  </a:moveTo>
                  <a:lnTo>
                    <a:pt x="4421" y="3812"/>
                  </a:lnTo>
                  <a:lnTo>
                    <a:pt x="4421" y="3812"/>
                  </a:lnTo>
                  <a:lnTo>
                    <a:pt x="4421" y="3964"/>
                  </a:lnTo>
                  <a:lnTo>
                    <a:pt x="4383" y="4041"/>
                  </a:lnTo>
                  <a:lnTo>
                    <a:pt x="4269" y="4231"/>
                  </a:lnTo>
                  <a:lnTo>
                    <a:pt x="4078" y="4384"/>
                  </a:lnTo>
                  <a:lnTo>
                    <a:pt x="3964" y="4422"/>
                  </a:lnTo>
                  <a:lnTo>
                    <a:pt x="3850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58" y="4422"/>
                  </a:lnTo>
                  <a:lnTo>
                    <a:pt x="382" y="4384"/>
                  </a:lnTo>
                  <a:lnTo>
                    <a:pt x="191" y="4231"/>
                  </a:lnTo>
                  <a:lnTo>
                    <a:pt x="39" y="4041"/>
                  </a:lnTo>
                  <a:lnTo>
                    <a:pt x="1" y="3964"/>
                  </a:lnTo>
                  <a:lnTo>
                    <a:pt x="1" y="3812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91" y="153"/>
                  </a:lnTo>
                  <a:lnTo>
                    <a:pt x="382" y="39"/>
                  </a:lnTo>
                  <a:lnTo>
                    <a:pt x="458" y="1"/>
                  </a:lnTo>
                  <a:lnTo>
                    <a:pt x="610" y="1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348625" y="2162925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754" y="0"/>
                  </a:lnTo>
                  <a:lnTo>
                    <a:pt x="1754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312425" y="2163875"/>
              <a:ext cx="81000" cy="81000"/>
            </a:xfrm>
            <a:custGeom>
              <a:rect b="b" l="l" r="r" t="t"/>
              <a:pathLst>
                <a:path extrusionOk="0" fill="none" h="3240" w="3240">
                  <a:moveTo>
                    <a:pt x="1" y="3240"/>
                  </a:moveTo>
                  <a:lnTo>
                    <a:pt x="324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3" name="Google Shape;233;p14"/>
          <p:cNvGrpSpPr/>
          <p:nvPr/>
        </p:nvGrpSpPr>
        <p:grpSpPr>
          <a:xfrm>
            <a:off x="458715" y="2612642"/>
            <a:ext cx="167544" cy="168629"/>
            <a:chOff x="253350" y="2571650"/>
            <a:chExt cx="146750" cy="147700"/>
          </a:xfrm>
        </p:grpSpPr>
        <p:sp>
          <p:nvSpPr>
            <p:cNvPr id="234" name="Google Shape;234;p14"/>
            <p:cNvSpPr/>
            <p:nvPr/>
          </p:nvSpPr>
          <p:spPr>
            <a:xfrm>
              <a:off x="267650" y="2645000"/>
              <a:ext cx="118175" cy="74350"/>
            </a:xfrm>
            <a:custGeom>
              <a:rect b="b" l="l" r="r" t="t"/>
              <a:pathLst>
                <a:path extrusionOk="0" fill="none" h="2974" w="4727">
                  <a:moveTo>
                    <a:pt x="4726" y="1"/>
                  </a:moveTo>
                  <a:lnTo>
                    <a:pt x="4726" y="2974"/>
                  </a:lnTo>
                  <a:lnTo>
                    <a:pt x="0" y="2974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253350" y="2608800"/>
              <a:ext cx="146750" cy="36225"/>
            </a:xfrm>
            <a:custGeom>
              <a:rect b="b" l="l" r="r" t="t"/>
              <a:pathLst>
                <a:path extrusionOk="0" fill="none" h="1449" w="5870">
                  <a:moveTo>
                    <a:pt x="1" y="1"/>
                  </a:moveTo>
                  <a:lnTo>
                    <a:pt x="5870" y="1"/>
                  </a:lnTo>
                  <a:lnTo>
                    <a:pt x="5870" y="1449"/>
                  </a:lnTo>
                  <a:lnTo>
                    <a:pt x="1" y="1449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326725" y="2608800"/>
              <a:ext cx="25" cy="110550"/>
            </a:xfrm>
            <a:custGeom>
              <a:rect b="b" l="l" r="r" t="t"/>
              <a:pathLst>
                <a:path extrusionOk="0" fill="none" h="4422" w="1">
                  <a:moveTo>
                    <a:pt x="0" y="442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27527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2058" y="1487"/>
                  </a:moveTo>
                  <a:lnTo>
                    <a:pt x="763" y="1487"/>
                  </a:lnTo>
                  <a:lnTo>
                    <a:pt x="763" y="1487"/>
                  </a:lnTo>
                  <a:lnTo>
                    <a:pt x="534" y="1449"/>
                  </a:lnTo>
                  <a:lnTo>
                    <a:pt x="305" y="1334"/>
                  </a:lnTo>
                  <a:lnTo>
                    <a:pt x="115" y="1144"/>
                  </a:lnTo>
                  <a:lnTo>
                    <a:pt x="77" y="1029"/>
                  </a:lnTo>
                  <a:lnTo>
                    <a:pt x="38" y="915"/>
                  </a:lnTo>
                  <a:lnTo>
                    <a:pt x="38" y="915"/>
                  </a:lnTo>
                  <a:lnTo>
                    <a:pt x="0" y="763"/>
                  </a:lnTo>
                  <a:lnTo>
                    <a:pt x="38" y="572"/>
                  </a:lnTo>
                  <a:lnTo>
                    <a:pt x="77" y="420"/>
                  </a:lnTo>
                  <a:lnTo>
                    <a:pt x="153" y="267"/>
                  </a:lnTo>
                  <a:lnTo>
                    <a:pt x="267" y="153"/>
                  </a:lnTo>
                  <a:lnTo>
                    <a:pt x="420" y="77"/>
                  </a:lnTo>
                  <a:lnTo>
                    <a:pt x="572" y="39"/>
                  </a:lnTo>
                  <a:lnTo>
                    <a:pt x="724" y="1"/>
                  </a:lnTo>
                  <a:lnTo>
                    <a:pt x="724" y="1"/>
                  </a:lnTo>
                  <a:lnTo>
                    <a:pt x="915" y="39"/>
                  </a:lnTo>
                  <a:lnTo>
                    <a:pt x="1105" y="77"/>
                  </a:lnTo>
                  <a:lnTo>
                    <a:pt x="1258" y="153"/>
                  </a:lnTo>
                  <a:lnTo>
                    <a:pt x="1372" y="229"/>
                  </a:lnTo>
                  <a:lnTo>
                    <a:pt x="1601" y="458"/>
                  </a:lnTo>
                  <a:lnTo>
                    <a:pt x="1791" y="763"/>
                  </a:lnTo>
                  <a:lnTo>
                    <a:pt x="1906" y="1029"/>
                  </a:lnTo>
                  <a:lnTo>
                    <a:pt x="2020" y="1258"/>
                  </a:lnTo>
                  <a:lnTo>
                    <a:pt x="2058" y="1487"/>
                  </a:lnTo>
                  <a:lnTo>
                    <a:pt x="2058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32672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0" y="1487"/>
                  </a:moveTo>
                  <a:lnTo>
                    <a:pt x="1296" y="1487"/>
                  </a:lnTo>
                  <a:lnTo>
                    <a:pt x="1296" y="1487"/>
                  </a:lnTo>
                  <a:lnTo>
                    <a:pt x="1563" y="1449"/>
                  </a:lnTo>
                  <a:lnTo>
                    <a:pt x="1753" y="1334"/>
                  </a:lnTo>
                  <a:lnTo>
                    <a:pt x="1944" y="1144"/>
                  </a:lnTo>
                  <a:lnTo>
                    <a:pt x="2020" y="1029"/>
                  </a:lnTo>
                  <a:lnTo>
                    <a:pt x="2058" y="915"/>
                  </a:lnTo>
                  <a:lnTo>
                    <a:pt x="2058" y="915"/>
                  </a:lnTo>
                  <a:lnTo>
                    <a:pt x="2058" y="763"/>
                  </a:lnTo>
                  <a:lnTo>
                    <a:pt x="2058" y="572"/>
                  </a:lnTo>
                  <a:lnTo>
                    <a:pt x="1982" y="420"/>
                  </a:lnTo>
                  <a:lnTo>
                    <a:pt x="1906" y="267"/>
                  </a:lnTo>
                  <a:lnTo>
                    <a:pt x="1791" y="153"/>
                  </a:lnTo>
                  <a:lnTo>
                    <a:pt x="1639" y="77"/>
                  </a:lnTo>
                  <a:lnTo>
                    <a:pt x="1487" y="39"/>
                  </a:lnTo>
                  <a:lnTo>
                    <a:pt x="1334" y="1"/>
                  </a:lnTo>
                  <a:lnTo>
                    <a:pt x="1334" y="1"/>
                  </a:lnTo>
                  <a:lnTo>
                    <a:pt x="1144" y="39"/>
                  </a:lnTo>
                  <a:lnTo>
                    <a:pt x="991" y="77"/>
                  </a:lnTo>
                  <a:lnTo>
                    <a:pt x="839" y="153"/>
                  </a:lnTo>
                  <a:lnTo>
                    <a:pt x="686" y="229"/>
                  </a:lnTo>
                  <a:lnTo>
                    <a:pt x="458" y="458"/>
                  </a:lnTo>
                  <a:lnTo>
                    <a:pt x="267" y="763"/>
                  </a:lnTo>
                  <a:lnTo>
                    <a:pt x="153" y="1029"/>
                  </a:lnTo>
                  <a:lnTo>
                    <a:pt x="76" y="1258"/>
                  </a:lnTo>
                  <a:lnTo>
                    <a:pt x="0" y="1487"/>
                  </a:lnTo>
                  <a:lnTo>
                    <a:pt x="0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9" name="Google Shape;239;p14"/>
          <p:cNvGrpSpPr/>
          <p:nvPr/>
        </p:nvGrpSpPr>
        <p:grpSpPr>
          <a:xfrm>
            <a:off x="458715" y="3002075"/>
            <a:ext cx="167544" cy="166460"/>
            <a:chOff x="253350" y="2988950"/>
            <a:chExt cx="146750" cy="145800"/>
          </a:xfrm>
        </p:grpSpPr>
        <p:sp>
          <p:nvSpPr>
            <p:cNvPr id="240" name="Google Shape;240;p14"/>
            <p:cNvSpPr/>
            <p:nvPr/>
          </p:nvSpPr>
          <p:spPr>
            <a:xfrm>
              <a:off x="312425" y="2988950"/>
              <a:ext cx="87675" cy="95300"/>
            </a:xfrm>
            <a:custGeom>
              <a:rect b="b" l="l" r="r" t="t"/>
              <a:pathLst>
                <a:path extrusionOk="0" fill="none" h="3812" w="3507">
                  <a:moveTo>
                    <a:pt x="1" y="3202"/>
                  </a:moveTo>
                  <a:lnTo>
                    <a:pt x="1" y="3202"/>
                  </a:lnTo>
                  <a:lnTo>
                    <a:pt x="191" y="3431"/>
                  </a:lnTo>
                  <a:lnTo>
                    <a:pt x="420" y="3621"/>
                  </a:lnTo>
                  <a:lnTo>
                    <a:pt x="687" y="3735"/>
                  </a:lnTo>
                  <a:lnTo>
                    <a:pt x="953" y="3774"/>
                  </a:lnTo>
                  <a:lnTo>
                    <a:pt x="1258" y="3812"/>
                  </a:lnTo>
                  <a:lnTo>
                    <a:pt x="1525" y="3774"/>
                  </a:lnTo>
                  <a:lnTo>
                    <a:pt x="1792" y="3659"/>
                  </a:lnTo>
                  <a:lnTo>
                    <a:pt x="2059" y="3507"/>
                  </a:lnTo>
                  <a:lnTo>
                    <a:pt x="2059" y="3507"/>
                  </a:lnTo>
                  <a:lnTo>
                    <a:pt x="2211" y="3392"/>
                  </a:lnTo>
                  <a:lnTo>
                    <a:pt x="3088" y="2478"/>
                  </a:lnTo>
                  <a:lnTo>
                    <a:pt x="3088" y="2478"/>
                  </a:lnTo>
                  <a:lnTo>
                    <a:pt x="3278" y="2249"/>
                  </a:lnTo>
                  <a:lnTo>
                    <a:pt x="3392" y="1982"/>
                  </a:lnTo>
                  <a:lnTo>
                    <a:pt x="3469" y="1716"/>
                  </a:lnTo>
                  <a:lnTo>
                    <a:pt x="3507" y="1449"/>
                  </a:lnTo>
                  <a:lnTo>
                    <a:pt x="3469" y="1144"/>
                  </a:lnTo>
                  <a:lnTo>
                    <a:pt x="3392" y="877"/>
                  </a:lnTo>
                  <a:lnTo>
                    <a:pt x="3240" y="649"/>
                  </a:lnTo>
                  <a:lnTo>
                    <a:pt x="3049" y="420"/>
                  </a:lnTo>
                  <a:lnTo>
                    <a:pt x="3049" y="420"/>
                  </a:lnTo>
                  <a:lnTo>
                    <a:pt x="2821" y="229"/>
                  </a:lnTo>
                  <a:lnTo>
                    <a:pt x="2592" y="115"/>
                  </a:lnTo>
                  <a:lnTo>
                    <a:pt x="2325" y="39"/>
                  </a:lnTo>
                  <a:lnTo>
                    <a:pt x="2020" y="1"/>
                  </a:lnTo>
                  <a:lnTo>
                    <a:pt x="1754" y="39"/>
                  </a:lnTo>
                  <a:lnTo>
                    <a:pt x="1487" y="115"/>
                  </a:lnTo>
                  <a:lnTo>
                    <a:pt x="1258" y="229"/>
                  </a:lnTo>
                  <a:lnTo>
                    <a:pt x="1030" y="420"/>
                  </a:lnTo>
                  <a:lnTo>
                    <a:pt x="496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253350" y="303945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3545" y="610"/>
                  </a:moveTo>
                  <a:lnTo>
                    <a:pt x="3545" y="610"/>
                  </a:lnTo>
                  <a:lnTo>
                    <a:pt x="3316" y="382"/>
                  </a:lnTo>
                  <a:lnTo>
                    <a:pt x="3088" y="229"/>
                  </a:lnTo>
                  <a:lnTo>
                    <a:pt x="2821" y="115"/>
                  </a:lnTo>
                  <a:lnTo>
                    <a:pt x="2554" y="39"/>
                  </a:lnTo>
                  <a:lnTo>
                    <a:pt x="2287" y="1"/>
                  </a:lnTo>
                  <a:lnTo>
                    <a:pt x="1982" y="77"/>
                  </a:lnTo>
                  <a:lnTo>
                    <a:pt x="1716" y="153"/>
                  </a:lnTo>
                  <a:lnTo>
                    <a:pt x="1487" y="305"/>
                  </a:lnTo>
                  <a:lnTo>
                    <a:pt x="1487" y="305"/>
                  </a:lnTo>
                  <a:lnTo>
                    <a:pt x="1297" y="458"/>
                  </a:lnTo>
                  <a:lnTo>
                    <a:pt x="420" y="1334"/>
                  </a:lnTo>
                  <a:lnTo>
                    <a:pt x="420" y="1334"/>
                  </a:lnTo>
                  <a:lnTo>
                    <a:pt x="229" y="1563"/>
                  </a:lnTo>
                  <a:lnTo>
                    <a:pt x="115" y="1830"/>
                  </a:lnTo>
                  <a:lnTo>
                    <a:pt x="39" y="2097"/>
                  </a:lnTo>
                  <a:lnTo>
                    <a:pt x="1" y="2363"/>
                  </a:lnTo>
                  <a:lnTo>
                    <a:pt x="39" y="2668"/>
                  </a:lnTo>
                  <a:lnTo>
                    <a:pt x="115" y="2935"/>
                  </a:lnTo>
                  <a:lnTo>
                    <a:pt x="268" y="3202"/>
                  </a:lnTo>
                  <a:lnTo>
                    <a:pt x="458" y="3430"/>
                  </a:lnTo>
                  <a:lnTo>
                    <a:pt x="458" y="3430"/>
                  </a:lnTo>
                  <a:lnTo>
                    <a:pt x="687" y="3583"/>
                  </a:lnTo>
                  <a:lnTo>
                    <a:pt x="954" y="3735"/>
                  </a:lnTo>
                  <a:lnTo>
                    <a:pt x="1220" y="3812"/>
                  </a:lnTo>
                  <a:lnTo>
                    <a:pt x="1487" y="3812"/>
                  </a:lnTo>
                  <a:lnTo>
                    <a:pt x="1754" y="3812"/>
                  </a:lnTo>
                  <a:lnTo>
                    <a:pt x="2021" y="3735"/>
                  </a:lnTo>
                  <a:lnTo>
                    <a:pt x="2287" y="3583"/>
                  </a:lnTo>
                  <a:lnTo>
                    <a:pt x="2516" y="3430"/>
                  </a:lnTo>
                  <a:lnTo>
                    <a:pt x="3011" y="28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2" name="Google Shape;242;p14"/>
          <p:cNvSpPr/>
          <p:nvPr/>
        </p:nvSpPr>
        <p:spPr>
          <a:xfrm>
            <a:off x="467423" y="3406764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8" y="2897"/>
                </a:moveTo>
                <a:lnTo>
                  <a:pt x="5298" y="2897"/>
                </a:lnTo>
                <a:lnTo>
                  <a:pt x="5260" y="3164"/>
                </a:lnTo>
                <a:lnTo>
                  <a:pt x="5184" y="3430"/>
                </a:lnTo>
                <a:lnTo>
                  <a:pt x="5107" y="3659"/>
                </a:lnTo>
                <a:lnTo>
                  <a:pt x="4993" y="3888"/>
                </a:lnTo>
                <a:lnTo>
                  <a:pt x="4841" y="4116"/>
                </a:lnTo>
                <a:lnTo>
                  <a:pt x="4688" y="4307"/>
                </a:lnTo>
                <a:lnTo>
                  <a:pt x="4536" y="4497"/>
                </a:lnTo>
                <a:lnTo>
                  <a:pt x="4345" y="4688"/>
                </a:lnTo>
                <a:lnTo>
                  <a:pt x="4117" y="4840"/>
                </a:lnTo>
                <a:lnTo>
                  <a:pt x="3926" y="4955"/>
                </a:lnTo>
                <a:lnTo>
                  <a:pt x="3697" y="5069"/>
                </a:lnTo>
                <a:lnTo>
                  <a:pt x="3431" y="5183"/>
                </a:lnTo>
                <a:lnTo>
                  <a:pt x="3202" y="5221"/>
                </a:lnTo>
                <a:lnTo>
                  <a:pt x="2935" y="5298"/>
                </a:lnTo>
                <a:lnTo>
                  <a:pt x="2668" y="5298"/>
                </a:lnTo>
                <a:lnTo>
                  <a:pt x="2402" y="5298"/>
                </a:lnTo>
                <a:lnTo>
                  <a:pt x="2402" y="5298"/>
                </a:lnTo>
                <a:lnTo>
                  <a:pt x="2135" y="5260"/>
                </a:lnTo>
                <a:lnTo>
                  <a:pt x="1868" y="5183"/>
                </a:lnTo>
                <a:lnTo>
                  <a:pt x="1639" y="5107"/>
                </a:lnTo>
                <a:lnTo>
                  <a:pt x="1373" y="4993"/>
                </a:lnTo>
                <a:lnTo>
                  <a:pt x="1182" y="4840"/>
                </a:lnTo>
                <a:lnTo>
                  <a:pt x="953" y="4688"/>
                </a:lnTo>
                <a:lnTo>
                  <a:pt x="763" y="4535"/>
                </a:lnTo>
                <a:lnTo>
                  <a:pt x="610" y="4345"/>
                </a:lnTo>
                <a:lnTo>
                  <a:pt x="458" y="4116"/>
                </a:lnTo>
                <a:lnTo>
                  <a:pt x="306" y="3926"/>
                </a:lnTo>
                <a:lnTo>
                  <a:pt x="191" y="3697"/>
                </a:lnTo>
                <a:lnTo>
                  <a:pt x="115" y="3430"/>
                </a:lnTo>
                <a:lnTo>
                  <a:pt x="39" y="3202"/>
                </a:lnTo>
                <a:lnTo>
                  <a:pt x="1" y="2935"/>
                </a:lnTo>
                <a:lnTo>
                  <a:pt x="1" y="2668"/>
                </a:lnTo>
                <a:lnTo>
                  <a:pt x="1" y="2401"/>
                </a:lnTo>
                <a:lnTo>
                  <a:pt x="1" y="2401"/>
                </a:lnTo>
                <a:lnTo>
                  <a:pt x="77" y="1944"/>
                </a:lnTo>
                <a:lnTo>
                  <a:pt x="267" y="1525"/>
                </a:lnTo>
                <a:lnTo>
                  <a:pt x="496" y="1106"/>
                </a:lnTo>
                <a:lnTo>
                  <a:pt x="763" y="763"/>
                </a:lnTo>
                <a:lnTo>
                  <a:pt x="1106" y="496"/>
                </a:lnTo>
                <a:lnTo>
                  <a:pt x="1487" y="267"/>
                </a:lnTo>
                <a:lnTo>
                  <a:pt x="1944" y="77"/>
                </a:lnTo>
                <a:lnTo>
                  <a:pt x="2402" y="0"/>
                </a:lnTo>
                <a:lnTo>
                  <a:pt x="2402" y="0"/>
                </a:lnTo>
                <a:lnTo>
                  <a:pt x="2173" y="381"/>
                </a:lnTo>
                <a:lnTo>
                  <a:pt x="2059" y="763"/>
                </a:lnTo>
                <a:lnTo>
                  <a:pt x="1982" y="1144"/>
                </a:lnTo>
                <a:lnTo>
                  <a:pt x="2020" y="1525"/>
                </a:lnTo>
                <a:lnTo>
                  <a:pt x="2097" y="1906"/>
                </a:lnTo>
                <a:lnTo>
                  <a:pt x="2287" y="2287"/>
                </a:lnTo>
                <a:lnTo>
                  <a:pt x="2516" y="2592"/>
                </a:lnTo>
                <a:lnTo>
                  <a:pt x="2821" y="2897"/>
                </a:lnTo>
                <a:lnTo>
                  <a:pt x="2821" y="2897"/>
                </a:lnTo>
                <a:lnTo>
                  <a:pt x="3126" y="3049"/>
                </a:lnTo>
                <a:lnTo>
                  <a:pt x="3431" y="3202"/>
                </a:lnTo>
                <a:lnTo>
                  <a:pt x="3735" y="3278"/>
                </a:lnTo>
                <a:lnTo>
                  <a:pt x="4040" y="3278"/>
                </a:lnTo>
                <a:lnTo>
                  <a:pt x="4383" y="3278"/>
                </a:lnTo>
                <a:lnTo>
                  <a:pt x="4688" y="3202"/>
                </a:lnTo>
                <a:lnTo>
                  <a:pt x="4993" y="3049"/>
                </a:lnTo>
                <a:lnTo>
                  <a:pt x="5298" y="2897"/>
                </a:lnTo>
                <a:lnTo>
                  <a:pt x="5298" y="2897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3" name="Google Shape;243;p14"/>
          <p:cNvGrpSpPr/>
          <p:nvPr/>
        </p:nvGrpSpPr>
        <p:grpSpPr>
          <a:xfrm>
            <a:off x="467420" y="3803805"/>
            <a:ext cx="151218" cy="151218"/>
            <a:chOff x="260975" y="3843575"/>
            <a:chExt cx="132450" cy="132450"/>
          </a:xfrm>
        </p:grpSpPr>
        <p:sp>
          <p:nvSpPr>
            <p:cNvPr id="244" name="Google Shape;244;p14"/>
            <p:cNvSpPr/>
            <p:nvPr/>
          </p:nvSpPr>
          <p:spPr>
            <a:xfrm>
              <a:off x="260975" y="3843575"/>
              <a:ext cx="117225" cy="118150"/>
            </a:xfrm>
            <a:custGeom>
              <a:rect b="b" l="l" r="r" t="t"/>
              <a:pathLst>
                <a:path extrusionOk="0" fill="none" h="4726" w="4689">
                  <a:moveTo>
                    <a:pt x="2325" y="0"/>
                  </a:moveTo>
                  <a:lnTo>
                    <a:pt x="2325" y="0"/>
                  </a:lnTo>
                  <a:lnTo>
                    <a:pt x="2592" y="0"/>
                  </a:lnTo>
                  <a:lnTo>
                    <a:pt x="2821" y="38"/>
                  </a:lnTo>
                  <a:lnTo>
                    <a:pt x="3049" y="115"/>
                  </a:lnTo>
                  <a:lnTo>
                    <a:pt x="3278" y="191"/>
                  </a:lnTo>
                  <a:lnTo>
                    <a:pt x="3659" y="381"/>
                  </a:lnTo>
                  <a:lnTo>
                    <a:pt x="4002" y="686"/>
                  </a:lnTo>
                  <a:lnTo>
                    <a:pt x="4307" y="1029"/>
                  </a:lnTo>
                  <a:lnTo>
                    <a:pt x="4498" y="1449"/>
                  </a:lnTo>
                  <a:lnTo>
                    <a:pt x="4574" y="1639"/>
                  </a:lnTo>
                  <a:lnTo>
                    <a:pt x="4650" y="1868"/>
                  </a:lnTo>
                  <a:lnTo>
                    <a:pt x="4688" y="2096"/>
                  </a:lnTo>
                  <a:lnTo>
                    <a:pt x="4688" y="2363"/>
                  </a:lnTo>
                  <a:lnTo>
                    <a:pt x="4688" y="2363"/>
                  </a:lnTo>
                  <a:lnTo>
                    <a:pt x="4688" y="2592"/>
                  </a:lnTo>
                  <a:lnTo>
                    <a:pt x="4650" y="2820"/>
                  </a:lnTo>
                  <a:lnTo>
                    <a:pt x="4574" y="3049"/>
                  </a:lnTo>
                  <a:lnTo>
                    <a:pt x="4498" y="3278"/>
                  </a:lnTo>
                  <a:lnTo>
                    <a:pt x="4307" y="3659"/>
                  </a:lnTo>
                  <a:lnTo>
                    <a:pt x="4002" y="4002"/>
                  </a:lnTo>
                  <a:lnTo>
                    <a:pt x="3659" y="4307"/>
                  </a:lnTo>
                  <a:lnTo>
                    <a:pt x="3278" y="4535"/>
                  </a:lnTo>
                  <a:lnTo>
                    <a:pt x="3049" y="4612"/>
                  </a:lnTo>
                  <a:lnTo>
                    <a:pt x="2821" y="4650"/>
                  </a:lnTo>
                  <a:lnTo>
                    <a:pt x="2592" y="4688"/>
                  </a:lnTo>
                  <a:lnTo>
                    <a:pt x="2325" y="4726"/>
                  </a:lnTo>
                  <a:lnTo>
                    <a:pt x="2325" y="4726"/>
                  </a:lnTo>
                  <a:lnTo>
                    <a:pt x="2097" y="4688"/>
                  </a:lnTo>
                  <a:lnTo>
                    <a:pt x="1868" y="4650"/>
                  </a:lnTo>
                  <a:lnTo>
                    <a:pt x="1639" y="4612"/>
                  </a:lnTo>
                  <a:lnTo>
                    <a:pt x="1411" y="4535"/>
                  </a:lnTo>
                  <a:lnTo>
                    <a:pt x="1030" y="4307"/>
                  </a:lnTo>
                  <a:lnTo>
                    <a:pt x="687" y="4002"/>
                  </a:lnTo>
                  <a:lnTo>
                    <a:pt x="382" y="3659"/>
                  </a:lnTo>
                  <a:lnTo>
                    <a:pt x="153" y="3278"/>
                  </a:lnTo>
                  <a:lnTo>
                    <a:pt x="77" y="3049"/>
                  </a:lnTo>
                  <a:lnTo>
                    <a:pt x="39" y="2820"/>
                  </a:lnTo>
                  <a:lnTo>
                    <a:pt x="1" y="2592"/>
                  </a:lnTo>
                  <a:lnTo>
                    <a:pt x="1" y="2363"/>
                  </a:lnTo>
                  <a:lnTo>
                    <a:pt x="1" y="2363"/>
                  </a:lnTo>
                  <a:lnTo>
                    <a:pt x="1" y="2096"/>
                  </a:lnTo>
                  <a:lnTo>
                    <a:pt x="39" y="1868"/>
                  </a:lnTo>
                  <a:lnTo>
                    <a:pt x="77" y="1639"/>
                  </a:lnTo>
                  <a:lnTo>
                    <a:pt x="153" y="1449"/>
                  </a:lnTo>
                  <a:lnTo>
                    <a:pt x="382" y="1029"/>
                  </a:lnTo>
                  <a:lnTo>
                    <a:pt x="687" y="686"/>
                  </a:lnTo>
                  <a:lnTo>
                    <a:pt x="1030" y="381"/>
                  </a:lnTo>
                  <a:lnTo>
                    <a:pt x="1411" y="191"/>
                  </a:lnTo>
                  <a:lnTo>
                    <a:pt x="1639" y="115"/>
                  </a:lnTo>
                  <a:lnTo>
                    <a:pt x="1868" y="38"/>
                  </a:lnTo>
                  <a:lnTo>
                    <a:pt x="2097" y="0"/>
                  </a:lnTo>
                  <a:lnTo>
                    <a:pt x="2325" y="0"/>
                  </a:lnTo>
                  <a:lnTo>
                    <a:pt x="23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361025" y="3943600"/>
              <a:ext cx="32400" cy="32425"/>
            </a:xfrm>
            <a:custGeom>
              <a:rect b="b" l="l" r="r" t="t"/>
              <a:pathLst>
                <a:path extrusionOk="0" fill="none" h="1297" w="1296">
                  <a:moveTo>
                    <a:pt x="1296" y="1297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" name="Google Shape;246;p14"/>
          <p:cNvGrpSpPr/>
          <p:nvPr/>
        </p:nvGrpSpPr>
        <p:grpSpPr>
          <a:xfrm>
            <a:off x="461997" y="4195408"/>
            <a:ext cx="161008" cy="161008"/>
            <a:chOff x="256225" y="4262775"/>
            <a:chExt cx="141025" cy="141025"/>
          </a:xfrm>
        </p:grpSpPr>
        <p:sp>
          <p:nvSpPr>
            <p:cNvPr id="247" name="Google Shape;247;p14"/>
            <p:cNvSpPr/>
            <p:nvPr/>
          </p:nvSpPr>
          <p:spPr>
            <a:xfrm>
              <a:off x="256225" y="4262775"/>
              <a:ext cx="141025" cy="141025"/>
            </a:xfrm>
            <a:custGeom>
              <a:rect b="b" l="l" r="r" t="t"/>
              <a:pathLst>
                <a:path extrusionOk="0" fill="none" h="5641" w="5641">
                  <a:moveTo>
                    <a:pt x="5488" y="3354"/>
                  </a:moveTo>
                  <a:lnTo>
                    <a:pt x="3354" y="5489"/>
                  </a:lnTo>
                  <a:lnTo>
                    <a:pt x="3354" y="5489"/>
                  </a:lnTo>
                  <a:lnTo>
                    <a:pt x="3278" y="5565"/>
                  </a:lnTo>
                  <a:lnTo>
                    <a:pt x="3163" y="5603"/>
                  </a:lnTo>
                  <a:lnTo>
                    <a:pt x="2935" y="5641"/>
                  </a:lnTo>
                  <a:lnTo>
                    <a:pt x="2744" y="5603"/>
                  </a:lnTo>
                  <a:lnTo>
                    <a:pt x="2630" y="5565"/>
                  </a:lnTo>
                  <a:lnTo>
                    <a:pt x="2515" y="5489"/>
                  </a:lnTo>
                  <a:lnTo>
                    <a:pt x="2515" y="5489"/>
                  </a:lnTo>
                  <a:lnTo>
                    <a:pt x="0" y="2973"/>
                  </a:lnTo>
                  <a:lnTo>
                    <a:pt x="0" y="1"/>
                  </a:lnTo>
                  <a:lnTo>
                    <a:pt x="2935" y="1"/>
                  </a:lnTo>
                  <a:lnTo>
                    <a:pt x="5488" y="2554"/>
                  </a:lnTo>
                  <a:lnTo>
                    <a:pt x="5488" y="2554"/>
                  </a:lnTo>
                  <a:lnTo>
                    <a:pt x="5564" y="2630"/>
                  </a:lnTo>
                  <a:lnTo>
                    <a:pt x="5602" y="2745"/>
                  </a:lnTo>
                  <a:lnTo>
                    <a:pt x="5640" y="2973"/>
                  </a:lnTo>
                  <a:lnTo>
                    <a:pt x="5602" y="3164"/>
                  </a:lnTo>
                  <a:lnTo>
                    <a:pt x="5564" y="3278"/>
                  </a:lnTo>
                  <a:lnTo>
                    <a:pt x="5488" y="3354"/>
                  </a:lnTo>
                  <a:lnTo>
                    <a:pt x="5488" y="335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293375" y="4301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9" name="Google Shape;249;p14"/>
          <p:cNvGrpSpPr/>
          <p:nvPr/>
        </p:nvGrpSpPr>
        <p:grpSpPr>
          <a:xfrm>
            <a:off x="475041" y="4597914"/>
            <a:ext cx="134920" cy="151218"/>
            <a:chOff x="267650" y="4691525"/>
            <a:chExt cx="118175" cy="132450"/>
          </a:xfrm>
        </p:grpSpPr>
        <p:sp>
          <p:nvSpPr>
            <p:cNvPr id="250" name="Google Shape;250;p14"/>
            <p:cNvSpPr/>
            <p:nvPr/>
          </p:nvSpPr>
          <p:spPr>
            <a:xfrm>
              <a:off x="267650" y="4779175"/>
              <a:ext cx="118175" cy="44800"/>
            </a:xfrm>
            <a:custGeom>
              <a:rect b="b" l="l" r="r" t="t"/>
              <a:pathLst>
                <a:path extrusionOk="0" fill="none" h="1792" w="4727">
                  <a:moveTo>
                    <a:pt x="4726" y="1791"/>
                  </a:moveTo>
                  <a:lnTo>
                    <a:pt x="4726" y="1182"/>
                  </a:lnTo>
                  <a:lnTo>
                    <a:pt x="4726" y="1182"/>
                  </a:lnTo>
                  <a:lnTo>
                    <a:pt x="4688" y="953"/>
                  </a:lnTo>
                  <a:lnTo>
                    <a:pt x="4650" y="724"/>
                  </a:lnTo>
                  <a:lnTo>
                    <a:pt x="4536" y="534"/>
                  </a:lnTo>
                  <a:lnTo>
                    <a:pt x="4383" y="343"/>
                  </a:lnTo>
                  <a:lnTo>
                    <a:pt x="4193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5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53" y="38"/>
                  </a:lnTo>
                  <a:lnTo>
                    <a:pt x="725" y="115"/>
                  </a:lnTo>
                  <a:lnTo>
                    <a:pt x="534" y="229"/>
                  </a:lnTo>
                  <a:lnTo>
                    <a:pt x="343" y="343"/>
                  </a:lnTo>
                  <a:lnTo>
                    <a:pt x="229" y="534"/>
                  </a:lnTo>
                  <a:lnTo>
                    <a:pt x="115" y="724"/>
                  </a:lnTo>
                  <a:lnTo>
                    <a:pt x="39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97175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40" y="76"/>
                  </a:lnTo>
                  <a:lnTo>
                    <a:pt x="1830" y="191"/>
                  </a:lnTo>
                  <a:lnTo>
                    <a:pt x="2021" y="343"/>
                  </a:lnTo>
                  <a:lnTo>
                    <a:pt x="2173" y="496"/>
                  </a:lnTo>
                  <a:lnTo>
                    <a:pt x="2287" y="724"/>
                  </a:lnTo>
                  <a:lnTo>
                    <a:pt x="2326" y="915"/>
                  </a:lnTo>
                  <a:lnTo>
                    <a:pt x="2364" y="1182"/>
                  </a:lnTo>
                  <a:lnTo>
                    <a:pt x="2364" y="1182"/>
                  </a:lnTo>
                  <a:lnTo>
                    <a:pt x="2326" y="1410"/>
                  </a:lnTo>
                  <a:lnTo>
                    <a:pt x="2287" y="1639"/>
                  </a:lnTo>
                  <a:lnTo>
                    <a:pt x="2173" y="1829"/>
                  </a:lnTo>
                  <a:lnTo>
                    <a:pt x="2021" y="1982"/>
                  </a:lnTo>
                  <a:lnTo>
                    <a:pt x="1830" y="2134"/>
                  </a:lnTo>
                  <a:lnTo>
                    <a:pt x="1640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54" y="2325"/>
                  </a:lnTo>
                  <a:lnTo>
                    <a:pt x="725" y="2249"/>
                  </a:lnTo>
                  <a:lnTo>
                    <a:pt x="534" y="2134"/>
                  </a:lnTo>
                  <a:lnTo>
                    <a:pt x="344" y="1982"/>
                  </a:lnTo>
                  <a:lnTo>
                    <a:pt x="229" y="1829"/>
                  </a:lnTo>
                  <a:lnTo>
                    <a:pt x="115" y="1639"/>
                  </a:lnTo>
                  <a:lnTo>
                    <a:pt x="39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39" y="915"/>
                  </a:lnTo>
                  <a:lnTo>
                    <a:pt x="115" y="724"/>
                  </a:lnTo>
                  <a:lnTo>
                    <a:pt x="229" y="496"/>
                  </a:lnTo>
                  <a:lnTo>
                    <a:pt x="344" y="343"/>
                  </a:lnTo>
                  <a:lnTo>
                    <a:pt x="534" y="191"/>
                  </a:lnTo>
                  <a:lnTo>
                    <a:pt x="725" y="76"/>
                  </a:lnTo>
                  <a:lnTo>
                    <a:pt x="954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" name="Google Shape;252;p14"/>
          <p:cNvGrpSpPr/>
          <p:nvPr/>
        </p:nvGrpSpPr>
        <p:grpSpPr>
          <a:xfrm>
            <a:off x="924362" y="1041835"/>
            <a:ext cx="176250" cy="152303"/>
            <a:chOff x="884075" y="891000"/>
            <a:chExt cx="154375" cy="133400"/>
          </a:xfrm>
        </p:grpSpPr>
        <p:sp>
          <p:nvSpPr>
            <p:cNvPr id="253" name="Google Shape;253;p14"/>
            <p:cNvSpPr/>
            <p:nvPr/>
          </p:nvSpPr>
          <p:spPr>
            <a:xfrm>
              <a:off x="884075" y="891000"/>
              <a:ext cx="154375" cy="133400"/>
            </a:xfrm>
            <a:custGeom>
              <a:rect b="b" l="l" r="r" t="t"/>
              <a:pathLst>
                <a:path extrusionOk="0" fill="none" h="5336" w="6175">
                  <a:moveTo>
                    <a:pt x="2592" y="267"/>
                  </a:moveTo>
                  <a:lnTo>
                    <a:pt x="77" y="4421"/>
                  </a:lnTo>
                  <a:lnTo>
                    <a:pt x="77" y="4421"/>
                  </a:lnTo>
                  <a:lnTo>
                    <a:pt x="39" y="4536"/>
                  </a:lnTo>
                  <a:lnTo>
                    <a:pt x="1" y="4650"/>
                  </a:lnTo>
                  <a:lnTo>
                    <a:pt x="39" y="4879"/>
                  </a:lnTo>
                  <a:lnTo>
                    <a:pt x="115" y="5069"/>
                  </a:lnTo>
                  <a:lnTo>
                    <a:pt x="191" y="5183"/>
                  </a:lnTo>
                  <a:lnTo>
                    <a:pt x="306" y="5260"/>
                  </a:lnTo>
                  <a:lnTo>
                    <a:pt x="306" y="5260"/>
                  </a:lnTo>
                  <a:lnTo>
                    <a:pt x="420" y="5298"/>
                  </a:lnTo>
                  <a:lnTo>
                    <a:pt x="572" y="5336"/>
                  </a:lnTo>
                  <a:lnTo>
                    <a:pt x="5565" y="5336"/>
                  </a:lnTo>
                  <a:lnTo>
                    <a:pt x="5565" y="5336"/>
                  </a:lnTo>
                  <a:lnTo>
                    <a:pt x="5679" y="5298"/>
                  </a:lnTo>
                  <a:lnTo>
                    <a:pt x="5793" y="5260"/>
                  </a:lnTo>
                  <a:lnTo>
                    <a:pt x="5984" y="5145"/>
                  </a:lnTo>
                  <a:lnTo>
                    <a:pt x="6098" y="4955"/>
                  </a:lnTo>
                  <a:lnTo>
                    <a:pt x="6136" y="4840"/>
                  </a:lnTo>
                  <a:lnTo>
                    <a:pt x="6175" y="4726"/>
                  </a:lnTo>
                  <a:lnTo>
                    <a:pt x="6175" y="4726"/>
                  </a:lnTo>
                  <a:lnTo>
                    <a:pt x="6136" y="4574"/>
                  </a:lnTo>
                  <a:lnTo>
                    <a:pt x="6060" y="4421"/>
                  </a:lnTo>
                  <a:lnTo>
                    <a:pt x="3583" y="267"/>
                  </a:lnTo>
                  <a:lnTo>
                    <a:pt x="3583" y="267"/>
                  </a:lnTo>
                  <a:lnTo>
                    <a:pt x="3507" y="191"/>
                  </a:lnTo>
                  <a:lnTo>
                    <a:pt x="3431" y="115"/>
                  </a:lnTo>
                  <a:lnTo>
                    <a:pt x="3202" y="1"/>
                  </a:lnTo>
                  <a:lnTo>
                    <a:pt x="3011" y="1"/>
                  </a:lnTo>
                  <a:lnTo>
                    <a:pt x="2897" y="39"/>
                  </a:lnTo>
                  <a:lnTo>
                    <a:pt x="2783" y="77"/>
                  </a:lnTo>
                  <a:lnTo>
                    <a:pt x="2783" y="77"/>
                  </a:lnTo>
                  <a:lnTo>
                    <a:pt x="2668" y="153"/>
                  </a:lnTo>
                  <a:lnTo>
                    <a:pt x="2592" y="267"/>
                  </a:lnTo>
                  <a:lnTo>
                    <a:pt x="2592" y="26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961250" y="935775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961250" y="994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6" name="Google Shape;256;p14"/>
          <p:cNvSpPr/>
          <p:nvPr/>
        </p:nvSpPr>
        <p:spPr>
          <a:xfrm>
            <a:off x="953744" y="1438895"/>
            <a:ext cx="117509" cy="151218"/>
          </a:xfrm>
          <a:custGeom>
            <a:rect b="b" l="l" r="r" t="t"/>
            <a:pathLst>
              <a:path extrusionOk="0" fill="none" h="5298" w="4117">
                <a:moveTo>
                  <a:pt x="4117" y="5298"/>
                </a:moveTo>
                <a:lnTo>
                  <a:pt x="2059" y="3811"/>
                </a:lnTo>
                <a:lnTo>
                  <a:pt x="1" y="5298"/>
                </a:lnTo>
                <a:lnTo>
                  <a:pt x="1" y="572"/>
                </a:lnTo>
                <a:lnTo>
                  <a:pt x="1" y="572"/>
                </a:lnTo>
                <a:lnTo>
                  <a:pt x="1" y="458"/>
                </a:lnTo>
                <a:lnTo>
                  <a:pt x="39" y="343"/>
                </a:lnTo>
                <a:lnTo>
                  <a:pt x="153" y="191"/>
                </a:lnTo>
                <a:lnTo>
                  <a:pt x="344" y="39"/>
                </a:lnTo>
                <a:lnTo>
                  <a:pt x="458" y="0"/>
                </a:lnTo>
                <a:lnTo>
                  <a:pt x="572" y="0"/>
                </a:lnTo>
                <a:lnTo>
                  <a:pt x="3507" y="0"/>
                </a:lnTo>
                <a:lnTo>
                  <a:pt x="3507" y="0"/>
                </a:lnTo>
                <a:lnTo>
                  <a:pt x="3659" y="0"/>
                </a:lnTo>
                <a:lnTo>
                  <a:pt x="3735" y="39"/>
                </a:lnTo>
                <a:lnTo>
                  <a:pt x="3926" y="191"/>
                </a:lnTo>
                <a:lnTo>
                  <a:pt x="4078" y="343"/>
                </a:lnTo>
                <a:lnTo>
                  <a:pt x="4117" y="458"/>
                </a:lnTo>
                <a:lnTo>
                  <a:pt x="4117" y="572"/>
                </a:lnTo>
                <a:lnTo>
                  <a:pt x="4117" y="529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7" name="Google Shape;257;p14"/>
          <p:cNvGrpSpPr/>
          <p:nvPr/>
        </p:nvGrpSpPr>
        <p:grpSpPr>
          <a:xfrm>
            <a:off x="920024" y="1818533"/>
            <a:ext cx="184927" cy="184955"/>
            <a:chOff x="880275" y="1723700"/>
            <a:chExt cx="161975" cy="162000"/>
          </a:xfrm>
        </p:grpSpPr>
        <p:sp>
          <p:nvSpPr>
            <p:cNvPr id="258" name="Google Shape;258;p14"/>
            <p:cNvSpPr/>
            <p:nvPr/>
          </p:nvSpPr>
          <p:spPr>
            <a:xfrm>
              <a:off x="990800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931725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961250" y="1827550"/>
              <a:ext cx="25" cy="58150"/>
            </a:xfrm>
            <a:custGeom>
              <a:rect b="b" l="l" r="r" t="t"/>
              <a:pathLst>
                <a:path extrusionOk="0" fill="none" h="2326" w="1">
                  <a:moveTo>
                    <a:pt x="1" y="1"/>
                  </a:moveTo>
                  <a:lnTo>
                    <a:pt x="1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880275" y="1723700"/>
              <a:ext cx="161975" cy="115300"/>
            </a:xfrm>
            <a:custGeom>
              <a:rect b="b" l="l" r="r" t="t"/>
              <a:pathLst>
                <a:path extrusionOk="0" fill="none" h="4612" w="6479">
                  <a:moveTo>
                    <a:pt x="5602" y="4612"/>
                  </a:moveTo>
                  <a:lnTo>
                    <a:pt x="5602" y="4612"/>
                  </a:lnTo>
                  <a:lnTo>
                    <a:pt x="5793" y="4498"/>
                  </a:lnTo>
                  <a:lnTo>
                    <a:pt x="5945" y="4383"/>
                  </a:lnTo>
                  <a:lnTo>
                    <a:pt x="6098" y="4231"/>
                  </a:lnTo>
                  <a:lnTo>
                    <a:pt x="6212" y="4078"/>
                  </a:lnTo>
                  <a:lnTo>
                    <a:pt x="6327" y="3926"/>
                  </a:lnTo>
                  <a:lnTo>
                    <a:pt x="6403" y="3735"/>
                  </a:lnTo>
                  <a:lnTo>
                    <a:pt x="6441" y="3545"/>
                  </a:lnTo>
                  <a:lnTo>
                    <a:pt x="6479" y="3354"/>
                  </a:lnTo>
                  <a:lnTo>
                    <a:pt x="6479" y="3164"/>
                  </a:lnTo>
                  <a:lnTo>
                    <a:pt x="6441" y="2935"/>
                  </a:lnTo>
                  <a:lnTo>
                    <a:pt x="6365" y="2745"/>
                  </a:lnTo>
                  <a:lnTo>
                    <a:pt x="6288" y="2554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31" y="2020"/>
                  </a:lnTo>
                  <a:lnTo>
                    <a:pt x="5602" y="1868"/>
                  </a:lnTo>
                  <a:lnTo>
                    <a:pt x="5602" y="1868"/>
                  </a:lnTo>
                  <a:lnTo>
                    <a:pt x="5450" y="1792"/>
                  </a:lnTo>
                  <a:lnTo>
                    <a:pt x="5298" y="1792"/>
                  </a:lnTo>
                  <a:lnTo>
                    <a:pt x="4612" y="1792"/>
                  </a:lnTo>
                  <a:lnTo>
                    <a:pt x="4612" y="1792"/>
                  </a:lnTo>
                  <a:lnTo>
                    <a:pt x="4535" y="1487"/>
                  </a:lnTo>
                  <a:lnTo>
                    <a:pt x="4383" y="1220"/>
                  </a:lnTo>
                  <a:lnTo>
                    <a:pt x="4230" y="953"/>
                  </a:lnTo>
                  <a:lnTo>
                    <a:pt x="4040" y="725"/>
                  </a:lnTo>
                  <a:lnTo>
                    <a:pt x="3811" y="534"/>
                  </a:lnTo>
                  <a:lnTo>
                    <a:pt x="3544" y="344"/>
                  </a:lnTo>
                  <a:lnTo>
                    <a:pt x="3278" y="229"/>
                  </a:lnTo>
                  <a:lnTo>
                    <a:pt x="3011" y="115"/>
                  </a:lnTo>
                  <a:lnTo>
                    <a:pt x="2706" y="39"/>
                  </a:lnTo>
                  <a:lnTo>
                    <a:pt x="2401" y="1"/>
                  </a:lnTo>
                  <a:lnTo>
                    <a:pt x="2096" y="39"/>
                  </a:lnTo>
                  <a:lnTo>
                    <a:pt x="1791" y="77"/>
                  </a:lnTo>
                  <a:lnTo>
                    <a:pt x="1487" y="191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63"/>
                  </a:lnTo>
                  <a:lnTo>
                    <a:pt x="610" y="763"/>
                  </a:lnTo>
                  <a:lnTo>
                    <a:pt x="419" y="953"/>
                  </a:lnTo>
                  <a:lnTo>
                    <a:pt x="419" y="953"/>
                  </a:lnTo>
                  <a:lnTo>
                    <a:pt x="305" y="1182"/>
                  </a:lnTo>
                  <a:lnTo>
                    <a:pt x="191" y="1411"/>
                  </a:lnTo>
                  <a:lnTo>
                    <a:pt x="38" y="1868"/>
                  </a:lnTo>
                  <a:lnTo>
                    <a:pt x="0" y="2325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83"/>
                  </a:lnTo>
                  <a:lnTo>
                    <a:pt x="572" y="3926"/>
                  </a:lnTo>
                  <a:lnTo>
                    <a:pt x="877" y="423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" name="Google Shape;262;p14"/>
          <p:cNvGrpSpPr/>
          <p:nvPr/>
        </p:nvGrpSpPr>
        <p:grpSpPr>
          <a:xfrm>
            <a:off x="920024" y="2215587"/>
            <a:ext cx="184927" cy="184955"/>
            <a:chOff x="880275" y="2147675"/>
            <a:chExt cx="161975" cy="162000"/>
          </a:xfrm>
        </p:grpSpPr>
        <p:sp>
          <p:nvSpPr>
            <p:cNvPr id="263" name="Google Shape;263;p14"/>
            <p:cNvSpPr/>
            <p:nvPr/>
          </p:nvSpPr>
          <p:spPr>
            <a:xfrm>
              <a:off x="880275" y="2184825"/>
              <a:ext cx="124825" cy="102925"/>
            </a:xfrm>
            <a:custGeom>
              <a:rect b="b" l="l" r="r" t="t"/>
              <a:pathLst>
                <a:path extrusionOk="0" fill="none" h="4117" w="4993">
                  <a:moveTo>
                    <a:pt x="4993" y="3507"/>
                  </a:moveTo>
                  <a:lnTo>
                    <a:pt x="4993" y="3507"/>
                  </a:lnTo>
                  <a:lnTo>
                    <a:pt x="4573" y="3774"/>
                  </a:lnTo>
                  <a:lnTo>
                    <a:pt x="4154" y="3964"/>
                  </a:lnTo>
                  <a:lnTo>
                    <a:pt x="3697" y="4079"/>
                  </a:lnTo>
                  <a:lnTo>
                    <a:pt x="3240" y="4117"/>
                  </a:lnTo>
                  <a:lnTo>
                    <a:pt x="3240" y="4117"/>
                  </a:lnTo>
                  <a:lnTo>
                    <a:pt x="2859" y="4079"/>
                  </a:lnTo>
                  <a:lnTo>
                    <a:pt x="2516" y="4002"/>
                  </a:lnTo>
                  <a:lnTo>
                    <a:pt x="2173" y="3888"/>
                  </a:lnTo>
                  <a:lnTo>
                    <a:pt x="1868" y="3736"/>
                  </a:lnTo>
                  <a:lnTo>
                    <a:pt x="1563" y="3583"/>
                  </a:lnTo>
                  <a:lnTo>
                    <a:pt x="1296" y="3393"/>
                  </a:lnTo>
                  <a:lnTo>
                    <a:pt x="839" y="2935"/>
                  </a:lnTo>
                  <a:lnTo>
                    <a:pt x="458" y="2516"/>
                  </a:lnTo>
                  <a:lnTo>
                    <a:pt x="191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05" y="1258"/>
                  </a:lnTo>
                  <a:lnTo>
                    <a:pt x="648" y="801"/>
                  </a:lnTo>
                  <a:lnTo>
                    <a:pt x="1029" y="382"/>
                  </a:ln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946000" y="2170550"/>
              <a:ext cx="96250" cy="81950"/>
            </a:xfrm>
            <a:custGeom>
              <a:rect b="b" l="l" r="r" t="t"/>
              <a:pathLst>
                <a:path extrusionOk="0" fill="none" h="3278" w="3850">
                  <a:moveTo>
                    <a:pt x="1" y="38"/>
                  </a:moveTo>
                  <a:lnTo>
                    <a:pt x="1" y="38"/>
                  </a:lnTo>
                  <a:lnTo>
                    <a:pt x="306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992" y="0"/>
                  </a:lnTo>
                  <a:lnTo>
                    <a:pt x="1335" y="76"/>
                  </a:lnTo>
                  <a:lnTo>
                    <a:pt x="1678" y="191"/>
                  </a:lnTo>
                  <a:lnTo>
                    <a:pt x="1983" y="343"/>
                  </a:lnTo>
                  <a:lnTo>
                    <a:pt x="2249" y="534"/>
                  </a:lnTo>
                  <a:lnTo>
                    <a:pt x="2516" y="724"/>
                  </a:lnTo>
                  <a:lnTo>
                    <a:pt x="3012" y="1144"/>
                  </a:lnTo>
                  <a:lnTo>
                    <a:pt x="3355" y="1601"/>
                  </a:lnTo>
                  <a:lnTo>
                    <a:pt x="3621" y="1982"/>
                  </a:lnTo>
                  <a:lnTo>
                    <a:pt x="3850" y="2325"/>
                  </a:lnTo>
                  <a:lnTo>
                    <a:pt x="3850" y="2325"/>
                  </a:lnTo>
                  <a:lnTo>
                    <a:pt x="3545" y="2820"/>
                  </a:lnTo>
                  <a:lnTo>
                    <a:pt x="3202" y="32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938375" y="2213425"/>
              <a:ext cx="38150" cy="38125"/>
            </a:xfrm>
            <a:custGeom>
              <a:rect b="b" l="l" r="r" t="t"/>
              <a:pathLst>
                <a:path extrusionOk="0" fill="none" h="1525" w="1526">
                  <a:moveTo>
                    <a:pt x="1525" y="1258"/>
                  </a:moveTo>
                  <a:lnTo>
                    <a:pt x="1525" y="1258"/>
                  </a:lnTo>
                  <a:lnTo>
                    <a:pt x="1411" y="1372"/>
                  </a:lnTo>
                  <a:lnTo>
                    <a:pt x="1259" y="1448"/>
                  </a:lnTo>
                  <a:lnTo>
                    <a:pt x="1068" y="1486"/>
                  </a:lnTo>
                  <a:lnTo>
                    <a:pt x="916" y="1525"/>
                  </a:lnTo>
                  <a:lnTo>
                    <a:pt x="763" y="1525"/>
                  </a:lnTo>
                  <a:lnTo>
                    <a:pt x="573" y="1486"/>
                  </a:lnTo>
                  <a:lnTo>
                    <a:pt x="420" y="1410"/>
                  </a:lnTo>
                  <a:lnTo>
                    <a:pt x="268" y="1296"/>
                  </a:lnTo>
                  <a:lnTo>
                    <a:pt x="268" y="1296"/>
                  </a:lnTo>
                  <a:lnTo>
                    <a:pt x="153" y="1143"/>
                  </a:lnTo>
                  <a:lnTo>
                    <a:pt x="77" y="991"/>
                  </a:lnTo>
                  <a:lnTo>
                    <a:pt x="39" y="839"/>
                  </a:lnTo>
                  <a:lnTo>
                    <a:pt x="1" y="686"/>
                  </a:lnTo>
                  <a:lnTo>
                    <a:pt x="1" y="496"/>
                  </a:lnTo>
                  <a:lnTo>
                    <a:pt x="39" y="343"/>
                  </a:lnTo>
                  <a:lnTo>
                    <a:pt x="115" y="191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6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880275" y="2147675"/>
              <a:ext cx="161975" cy="162000"/>
            </a:xfrm>
            <a:custGeom>
              <a:rect b="b" l="l" r="r" t="t"/>
              <a:pathLst>
                <a:path extrusionOk="0" fill="none" h="6480" w="6479">
                  <a:moveTo>
                    <a:pt x="0" y="1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7" name="Google Shape;267;p14"/>
          <p:cNvGrpSpPr/>
          <p:nvPr/>
        </p:nvGrpSpPr>
        <p:grpSpPr>
          <a:xfrm>
            <a:off x="927645" y="2612642"/>
            <a:ext cx="168629" cy="168629"/>
            <a:chOff x="886950" y="2571650"/>
            <a:chExt cx="147700" cy="147700"/>
          </a:xfrm>
        </p:grpSpPr>
        <p:sp>
          <p:nvSpPr>
            <p:cNvPr id="268" name="Google Shape;268;p14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" name="Google Shape;271;p14"/>
          <p:cNvGrpSpPr/>
          <p:nvPr/>
        </p:nvGrpSpPr>
        <p:grpSpPr>
          <a:xfrm>
            <a:off x="928729" y="3003160"/>
            <a:ext cx="167544" cy="164291"/>
            <a:chOff x="887900" y="2989900"/>
            <a:chExt cx="146750" cy="143900"/>
          </a:xfrm>
        </p:grpSpPr>
        <p:sp>
          <p:nvSpPr>
            <p:cNvPr id="272" name="Google Shape;272;p14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5" name="Google Shape;275;p14"/>
          <p:cNvGrpSpPr/>
          <p:nvPr/>
        </p:nvGrpSpPr>
        <p:grpSpPr>
          <a:xfrm>
            <a:off x="936322" y="3406750"/>
            <a:ext cx="151247" cy="151218"/>
            <a:chOff x="894550" y="3419600"/>
            <a:chExt cx="132475" cy="132450"/>
          </a:xfrm>
        </p:grpSpPr>
        <p:sp>
          <p:nvSpPr>
            <p:cNvPr id="276" name="Google Shape;276;p14"/>
            <p:cNvSpPr/>
            <p:nvPr/>
          </p:nvSpPr>
          <p:spPr>
            <a:xfrm>
              <a:off x="894550" y="3508200"/>
              <a:ext cx="132475" cy="43850"/>
            </a:xfrm>
            <a:custGeom>
              <a:rect b="b" l="l" r="r" t="t"/>
              <a:pathLst>
                <a:path extrusionOk="0" fill="none" h="1754" w="5299">
                  <a:moveTo>
                    <a:pt x="1792" y="572"/>
                  </a:moveTo>
                  <a:lnTo>
                    <a:pt x="611" y="572"/>
                  </a:lnTo>
                  <a:lnTo>
                    <a:pt x="611" y="572"/>
                  </a:lnTo>
                  <a:lnTo>
                    <a:pt x="420" y="610"/>
                  </a:lnTo>
                  <a:lnTo>
                    <a:pt x="268" y="687"/>
                  </a:lnTo>
                  <a:lnTo>
                    <a:pt x="115" y="801"/>
                  </a:lnTo>
                  <a:lnTo>
                    <a:pt x="39" y="991"/>
                  </a:lnTo>
                  <a:lnTo>
                    <a:pt x="39" y="991"/>
                  </a:lnTo>
                  <a:lnTo>
                    <a:pt x="1" y="1144"/>
                  </a:lnTo>
                  <a:lnTo>
                    <a:pt x="1" y="1258"/>
                  </a:lnTo>
                  <a:lnTo>
                    <a:pt x="77" y="1411"/>
                  </a:lnTo>
                  <a:lnTo>
                    <a:pt x="115" y="1525"/>
                  </a:lnTo>
                  <a:lnTo>
                    <a:pt x="230" y="1601"/>
                  </a:lnTo>
                  <a:lnTo>
                    <a:pt x="344" y="1677"/>
                  </a:lnTo>
                  <a:lnTo>
                    <a:pt x="458" y="1754"/>
                  </a:lnTo>
                  <a:lnTo>
                    <a:pt x="611" y="1754"/>
                  </a:lnTo>
                  <a:lnTo>
                    <a:pt x="1182" y="1754"/>
                  </a:lnTo>
                  <a:lnTo>
                    <a:pt x="1182" y="1754"/>
                  </a:lnTo>
                  <a:lnTo>
                    <a:pt x="1297" y="1754"/>
                  </a:lnTo>
                  <a:lnTo>
                    <a:pt x="1411" y="1716"/>
                  </a:lnTo>
                  <a:lnTo>
                    <a:pt x="1602" y="1601"/>
                  </a:lnTo>
                  <a:lnTo>
                    <a:pt x="1716" y="1411"/>
                  </a:lnTo>
                  <a:lnTo>
                    <a:pt x="1754" y="1296"/>
                  </a:lnTo>
                  <a:lnTo>
                    <a:pt x="1792" y="1182"/>
                  </a:lnTo>
                  <a:lnTo>
                    <a:pt x="1792" y="572"/>
                  </a:lnTo>
                  <a:close/>
                  <a:moveTo>
                    <a:pt x="5298" y="1"/>
                  </a:moveTo>
                  <a:lnTo>
                    <a:pt x="4155" y="1"/>
                  </a:lnTo>
                  <a:lnTo>
                    <a:pt x="4155" y="1"/>
                  </a:lnTo>
                  <a:lnTo>
                    <a:pt x="3964" y="1"/>
                  </a:lnTo>
                  <a:lnTo>
                    <a:pt x="3812" y="115"/>
                  </a:lnTo>
                  <a:lnTo>
                    <a:pt x="3659" y="229"/>
                  </a:lnTo>
                  <a:lnTo>
                    <a:pt x="3583" y="382"/>
                  </a:lnTo>
                  <a:lnTo>
                    <a:pt x="3583" y="382"/>
                  </a:lnTo>
                  <a:lnTo>
                    <a:pt x="3545" y="534"/>
                  </a:lnTo>
                  <a:lnTo>
                    <a:pt x="3545" y="687"/>
                  </a:lnTo>
                  <a:lnTo>
                    <a:pt x="3583" y="801"/>
                  </a:lnTo>
                  <a:lnTo>
                    <a:pt x="3659" y="915"/>
                  </a:lnTo>
                  <a:lnTo>
                    <a:pt x="3736" y="1030"/>
                  </a:lnTo>
                  <a:lnTo>
                    <a:pt x="3850" y="1106"/>
                  </a:lnTo>
                  <a:lnTo>
                    <a:pt x="4002" y="1144"/>
                  </a:lnTo>
                  <a:lnTo>
                    <a:pt x="4117" y="1182"/>
                  </a:lnTo>
                  <a:lnTo>
                    <a:pt x="4727" y="1182"/>
                  </a:lnTo>
                  <a:lnTo>
                    <a:pt x="4727" y="1182"/>
                  </a:lnTo>
                  <a:lnTo>
                    <a:pt x="4841" y="1144"/>
                  </a:lnTo>
                  <a:lnTo>
                    <a:pt x="4955" y="1106"/>
                  </a:lnTo>
                  <a:lnTo>
                    <a:pt x="5146" y="991"/>
                  </a:lnTo>
                  <a:lnTo>
                    <a:pt x="5260" y="801"/>
                  </a:lnTo>
                  <a:lnTo>
                    <a:pt x="5298" y="687"/>
                  </a:lnTo>
                  <a:lnTo>
                    <a:pt x="5298" y="572"/>
                  </a:lnTo>
                  <a:lnTo>
                    <a:pt x="529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939350" y="3419600"/>
              <a:ext cx="87675" cy="102925"/>
            </a:xfrm>
            <a:custGeom>
              <a:rect b="b" l="l" r="r" t="t"/>
              <a:pathLst>
                <a:path extrusionOk="0" fill="none" h="4117" w="3507">
                  <a:moveTo>
                    <a:pt x="0" y="4116"/>
                  </a:moveTo>
                  <a:lnTo>
                    <a:pt x="0" y="572"/>
                  </a:lnTo>
                  <a:lnTo>
                    <a:pt x="3506" y="0"/>
                  </a:lnTo>
                  <a:lnTo>
                    <a:pt x="3506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" name="Google Shape;278;p14"/>
          <p:cNvGrpSpPr/>
          <p:nvPr/>
        </p:nvGrpSpPr>
        <p:grpSpPr>
          <a:xfrm>
            <a:off x="928729" y="3795099"/>
            <a:ext cx="167544" cy="168629"/>
            <a:chOff x="887900" y="3835950"/>
            <a:chExt cx="146750" cy="147700"/>
          </a:xfrm>
        </p:grpSpPr>
        <p:sp>
          <p:nvSpPr>
            <p:cNvPr id="279" name="Google Shape;279;p14"/>
            <p:cNvSpPr/>
            <p:nvPr/>
          </p:nvSpPr>
          <p:spPr>
            <a:xfrm>
              <a:off x="953625" y="3835950"/>
              <a:ext cx="81025" cy="81000"/>
            </a:xfrm>
            <a:custGeom>
              <a:rect b="b" l="l" r="r" t="t"/>
              <a:pathLst>
                <a:path extrusionOk="0" fill="none" h="3240" w="3241">
                  <a:moveTo>
                    <a:pt x="3240" y="0"/>
                  </a:move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887900" y="38359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5869" y="0"/>
                  </a:moveTo>
                  <a:lnTo>
                    <a:pt x="3811" y="5907"/>
                  </a:lnTo>
                  <a:lnTo>
                    <a:pt x="2630" y="3240"/>
                  </a:lnTo>
                  <a:lnTo>
                    <a:pt x="0" y="2058"/>
                  </a:lnTo>
                  <a:lnTo>
                    <a:pt x="5869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" name="Google Shape;281;p14"/>
          <p:cNvGrpSpPr/>
          <p:nvPr/>
        </p:nvGrpSpPr>
        <p:grpSpPr>
          <a:xfrm>
            <a:off x="928729" y="4192154"/>
            <a:ext cx="167544" cy="168629"/>
            <a:chOff x="887900" y="4259925"/>
            <a:chExt cx="146750" cy="147700"/>
          </a:xfrm>
        </p:grpSpPr>
        <p:sp>
          <p:nvSpPr>
            <p:cNvPr id="282" name="Google Shape;282;p14"/>
            <p:cNvSpPr/>
            <p:nvPr/>
          </p:nvSpPr>
          <p:spPr>
            <a:xfrm>
              <a:off x="887900" y="42599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39" y="0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4993" y="877"/>
                  </a:lnTo>
                  <a:lnTo>
                    <a:pt x="5183" y="1067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793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793" y="3545"/>
                  </a:lnTo>
                  <a:lnTo>
                    <a:pt x="5755" y="3811"/>
                  </a:lnTo>
                  <a:lnTo>
                    <a:pt x="5640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183" y="4802"/>
                  </a:lnTo>
                  <a:lnTo>
                    <a:pt x="4993" y="5031"/>
                  </a:lnTo>
                  <a:lnTo>
                    <a:pt x="4802" y="5221"/>
                  </a:lnTo>
                  <a:lnTo>
                    <a:pt x="4573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7"/>
                  </a:lnTo>
                  <a:lnTo>
                    <a:pt x="2935" y="5907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1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4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7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4"/>
            <p:cNvSpPr/>
            <p:nvPr/>
          </p:nvSpPr>
          <p:spPr>
            <a:xfrm>
              <a:off x="916475" y="4289450"/>
              <a:ext cx="88625" cy="88625"/>
            </a:xfrm>
            <a:custGeom>
              <a:rect b="b" l="l" r="r" t="t"/>
              <a:pathLst>
                <a:path extrusionOk="0" fill="none" h="3545" w="3545">
                  <a:moveTo>
                    <a:pt x="1792" y="1"/>
                  </a:moveTo>
                  <a:lnTo>
                    <a:pt x="1792" y="1"/>
                  </a:lnTo>
                  <a:lnTo>
                    <a:pt x="2135" y="39"/>
                  </a:lnTo>
                  <a:lnTo>
                    <a:pt x="2478" y="153"/>
                  </a:lnTo>
                  <a:lnTo>
                    <a:pt x="2782" y="306"/>
                  </a:lnTo>
                  <a:lnTo>
                    <a:pt x="3049" y="534"/>
                  </a:lnTo>
                  <a:lnTo>
                    <a:pt x="3240" y="763"/>
                  </a:lnTo>
                  <a:lnTo>
                    <a:pt x="3430" y="1068"/>
                  </a:lnTo>
                  <a:lnTo>
                    <a:pt x="3507" y="1411"/>
                  </a:lnTo>
                  <a:lnTo>
                    <a:pt x="3545" y="1754"/>
                  </a:lnTo>
                  <a:lnTo>
                    <a:pt x="3545" y="1754"/>
                  </a:lnTo>
                  <a:lnTo>
                    <a:pt x="3507" y="2135"/>
                  </a:lnTo>
                  <a:lnTo>
                    <a:pt x="3430" y="2440"/>
                  </a:lnTo>
                  <a:lnTo>
                    <a:pt x="3240" y="2745"/>
                  </a:lnTo>
                  <a:lnTo>
                    <a:pt x="3049" y="3011"/>
                  </a:lnTo>
                  <a:lnTo>
                    <a:pt x="2782" y="3240"/>
                  </a:lnTo>
                  <a:lnTo>
                    <a:pt x="2478" y="3393"/>
                  </a:lnTo>
                  <a:lnTo>
                    <a:pt x="2135" y="3507"/>
                  </a:lnTo>
                  <a:lnTo>
                    <a:pt x="1792" y="3545"/>
                  </a:lnTo>
                  <a:lnTo>
                    <a:pt x="1792" y="3545"/>
                  </a:lnTo>
                  <a:lnTo>
                    <a:pt x="1411" y="3507"/>
                  </a:lnTo>
                  <a:lnTo>
                    <a:pt x="1106" y="3393"/>
                  </a:lnTo>
                  <a:lnTo>
                    <a:pt x="801" y="3240"/>
                  </a:lnTo>
                  <a:lnTo>
                    <a:pt x="534" y="3011"/>
                  </a:lnTo>
                  <a:lnTo>
                    <a:pt x="305" y="2745"/>
                  </a:lnTo>
                  <a:lnTo>
                    <a:pt x="153" y="2440"/>
                  </a:lnTo>
                  <a:lnTo>
                    <a:pt x="39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411"/>
                  </a:lnTo>
                  <a:lnTo>
                    <a:pt x="153" y="1068"/>
                  </a:lnTo>
                  <a:lnTo>
                    <a:pt x="305" y="763"/>
                  </a:lnTo>
                  <a:lnTo>
                    <a:pt x="534" y="534"/>
                  </a:lnTo>
                  <a:lnTo>
                    <a:pt x="801" y="306"/>
                  </a:lnTo>
                  <a:lnTo>
                    <a:pt x="1106" y="153"/>
                  </a:lnTo>
                  <a:lnTo>
                    <a:pt x="1411" y="39"/>
                  </a:lnTo>
                  <a:lnTo>
                    <a:pt x="1792" y="1"/>
                  </a:lnTo>
                  <a:lnTo>
                    <a:pt x="179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946000" y="4319000"/>
              <a:ext cx="29575" cy="29550"/>
            </a:xfrm>
            <a:custGeom>
              <a:rect b="b" l="l" r="r" t="t"/>
              <a:pathLst>
                <a:path extrusionOk="0" fill="none" h="1182" w="1183">
                  <a:moveTo>
                    <a:pt x="611" y="0"/>
                  </a:moveTo>
                  <a:lnTo>
                    <a:pt x="611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30" y="153"/>
                  </a:lnTo>
                  <a:lnTo>
                    <a:pt x="1144" y="343"/>
                  </a:lnTo>
                  <a:lnTo>
                    <a:pt x="1182" y="458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182" y="686"/>
                  </a:lnTo>
                  <a:lnTo>
                    <a:pt x="1144" y="801"/>
                  </a:lnTo>
                  <a:lnTo>
                    <a:pt x="1030" y="991"/>
                  </a:lnTo>
                  <a:lnTo>
                    <a:pt x="839" y="1143"/>
                  </a:lnTo>
                  <a:lnTo>
                    <a:pt x="725" y="1143"/>
                  </a:lnTo>
                  <a:lnTo>
                    <a:pt x="611" y="1182"/>
                  </a:lnTo>
                  <a:lnTo>
                    <a:pt x="611" y="1182"/>
                  </a:lnTo>
                  <a:lnTo>
                    <a:pt x="496" y="1143"/>
                  </a:lnTo>
                  <a:lnTo>
                    <a:pt x="382" y="1143"/>
                  </a:lnTo>
                  <a:lnTo>
                    <a:pt x="191" y="991"/>
                  </a:lnTo>
                  <a:lnTo>
                    <a:pt x="77" y="801"/>
                  </a:lnTo>
                  <a:lnTo>
                    <a:pt x="39" y="68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61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5" name="Google Shape;285;p14"/>
          <p:cNvGrpSpPr/>
          <p:nvPr/>
        </p:nvGrpSpPr>
        <p:grpSpPr>
          <a:xfrm>
            <a:off x="920024" y="4597914"/>
            <a:ext cx="184927" cy="151218"/>
            <a:chOff x="880275" y="4691525"/>
            <a:chExt cx="161975" cy="132450"/>
          </a:xfrm>
        </p:grpSpPr>
        <p:sp>
          <p:nvSpPr>
            <p:cNvPr id="286" name="Google Shape;286;p14"/>
            <p:cNvSpPr/>
            <p:nvPr/>
          </p:nvSpPr>
          <p:spPr>
            <a:xfrm>
              <a:off x="880275" y="4779175"/>
              <a:ext cx="117200" cy="44800"/>
            </a:xfrm>
            <a:custGeom>
              <a:rect b="b" l="l" r="r" t="t"/>
              <a:pathLst>
                <a:path extrusionOk="0" fill="none" h="1792" w="4688">
                  <a:moveTo>
                    <a:pt x="4688" y="1791"/>
                  </a:moveTo>
                  <a:lnTo>
                    <a:pt x="4688" y="1182"/>
                  </a:lnTo>
                  <a:lnTo>
                    <a:pt x="4688" y="1182"/>
                  </a:lnTo>
                  <a:lnTo>
                    <a:pt x="4688" y="953"/>
                  </a:lnTo>
                  <a:lnTo>
                    <a:pt x="4612" y="724"/>
                  </a:lnTo>
                  <a:lnTo>
                    <a:pt x="4497" y="534"/>
                  </a:lnTo>
                  <a:lnTo>
                    <a:pt x="4345" y="343"/>
                  </a:lnTo>
                  <a:lnTo>
                    <a:pt x="4192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4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15" y="38"/>
                  </a:lnTo>
                  <a:lnTo>
                    <a:pt x="724" y="115"/>
                  </a:lnTo>
                  <a:lnTo>
                    <a:pt x="496" y="229"/>
                  </a:lnTo>
                  <a:lnTo>
                    <a:pt x="343" y="343"/>
                  </a:lnTo>
                  <a:lnTo>
                    <a:pt x="191" y="534"/>
                  </a:lnTo>
                  <a:lnTo>
                    <a:pt x="76" y="724"/>
                  </a:lnTo>
                  <a:lnTo>
                    <a:pt x="0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909800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39" y="76"/>
                  </a:lnTo>
                  <a:lnTo>
                    <a:pt x="1830" y="191"/>
                  </a:lnTo>
                  <a:lnTo>
                    <a:pt x="1982" y="343"/>
                  </a:lnTo>
                  <a:lnTo>
                    <a:pt x="2135" y="496"/>
                  </a:lnTo>
                  <a:lnTo>
                    <a:pt x="2249" y="724"/>
                  </a:lnTo>
                  <a:lnTo>
                    <a:pt x="2325" y="915"/>
                  </a:lnTo>
                  <a:lnTo>
                    <a:pt x="2363" y="1182"/>
                  </a:lnTo>
                  <a:lnTo>
                    <a:pt x="2363" y="1182"/>
                  </a:lnTo>
                  <a:lnTo>
                    <a:pt x="2325" y="1410"/>
                  </a:lnTo>
                  <a:lnTo>
                    <a:pt x="2249" y="1639"/>
                  </a:lnTo>
                  <a:lnTo>
                    <a:pt x="2135" y="1829"/>
                  </a:lnTo>
                  <a:lnTo>
                    <a:pt x="1982" y="1982"/>
                  </a:lnTo>
                  <a:lnTo>
                    <a:pt x="1830" y="2134"/>
                  </a:lnTo>
                  <a:lnTo>
                    <a:pt x="1639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15" y="2325"/>
                  </a:lnTo>
                  <a:lnTo>
                    <a:pt x="725" y="2249"/>
                  </a:lnTo>
                  <a:lnTo>
                    <a:pt x="496" y="2134"/>
                  </a:lnTo>
                  <a:lnTo>
                    <a:pt x="344" y="1982"/>
                  </a:lnTo>
                  <a:lnTo>
                    <a:pt x="191" y="1829"/>
                  </a:lnTo>
                  <a:lnTo>
                    <a:pt x="77" y="1639"/>
                  </a:lnTo>
                  <a:lnTo>
                    <a:pt x="1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4"/>
                  </a:lnTo>
                  <a:lnTo>
                    <a:pt x="191" y="496"/>
                  </a:lnTo>
                  <a:lnTo>
                    <a:pt x="344" y="343"/>
                  </a:lnTo>
                  <a:lnTo>
                    <a:pt x="496" y="191"/>
                  </a:lnTo>
                  <a:lnTo>
                    <a:pt x="725" y="76"/>
                  </a:lnTo>
                  <a:lnTo>
                    <a:pt x="915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1020325" y="4780125"/>
              <a:ext cx="21925" cy="43850"/>
            </a:xfrm>
            <a:custGeom>
              <a:rect b="b" l="l" r="r" t="t"/>
              <a:pathLst>
                <a:path extrusionOk="0" fill="none" h="1754" w="877">
                  <a:moveTo>
                    <a:pt x="877" y="1753"/>
                  </a:moveTo>
                  <a:lnTo>
                    <a:pt x="877" y="1144"/>
                  </a:lnTo>
                  <a:lnTo>
                    <a:pt x="877" y="1144"/>
                  </a:lnTo>
                  <a:lnTo>
                    <a:pt x="839" y="953"/>
                  </a:lnTo>
                  <a:lnTo>
                    <a:pt x="801" y="763"/>
                  </a:lnTo>
                  <a:lnTo>
                    <a:pt x="725" y="610"/>
                  </a:lnTo>
                  <a:lnTo>
                    <a:pt x="610" y="420"/>
                  </a:lnTo>
                  <a:lnTo>
                    <a:pt x="496" y="305"/>
                  </a:lnTo>
                  <a:lnTo>
                    <a:pt x="343" y="191"/>
                  </a:lnTo>
                  <a:lnTo>
                    <a:pt x="191" y="77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990800" y="4692475"/>
              <a:ext cx="21925" cy="57175"/>
            </a:xfrm>
            <a:custGeom>
              <a:rect b="b" l="l" r="r" t="t"/>
              <a:pathLst>
                <a:path extrusionOk="0" fill="none" h="2287" w="877">
                  <a:moveTo>
                    <a:pt x="0" y="0"/>
                  </a:moveTo>
                  <a:lnTo>
                    <a:pt x="0" y="0"/>
                  </a:lnTo>
                  <a:lnTo>
                    <a:pt x="229" y="77"/>
                  </a:lnTo>
                  <a:lnTo>
                    <a:pt x="419" y="191"/>
                  </a:lnTo>
                  <a:lnTo>
                    <a:pt x="572" y="343"/>
                  </a:lnTo>
                  <a:lnTo>
                    <a:pt x="724" y="534"/>
                  </a:lnTo>
                  <a:lnTo>
                    <a:pt x="800" y="724"/>
                  </a:lnTo>
                  <a:lnTo>
                    <a:pt x="877" y="953"/>
                  </a:lnTo>
                  <a:lnTo>
                    <a:pt x="877" y="1182"/>
                  </a:lnTo>
                  <a:lnTo>
                    <a:pt x="838" y="1410"/>
                  </a:lnTo>
                  <a:lnTo>
                    <a:pt x="838" y="1410"/>
                  </a:lnTo>
                  <a:lnTo>
                    <a:pt x="724" y="1715"/>
                  </a:lnTo>
                  <a:lnTo>
                    <a:pt x="534" y="1944"/>
                  </a:lnTo>
                  <a:lnTo>
                    <a:pt x="267" y="2134"/>
                  </a:lnTo>
                  <a:lnTo>
                    <a:pt x="0" y="22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" name="Google Shape;290;p14"/>
          <p:cNvGrpSpPr/>
          <p:nvPr/>
        </p:nvGrpSpPr>
        <p:grpSpPr>
          <a:xfrm>
            <a:off x="1397631" y="1033129"/>
            <a:ext cx="168629" cy="168629"/>
            <a:chOff x="1521475" y="883375"/>
            <a:chExt cx="147700" cy="147700"/>
          </a:xfrm>
        </p:grpSpPr>
        <p:sp>
          <p:nvSpPr>
            <p:cNvPr id="291" name="Google Shape;291;p14"/>
            <p:cNvSpPr/>
            <p:nvPr/>
          </p:nvSpPr>
          <p:spPr>
            <a:xfrm>
              <a:off x="1572925" y="8833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1"/>
                  </a:moveTo>
                  <a:lnTo>
                    <a:pt x="877" y="1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420"/>
                  </a:lnTo>
                  <a:lnTo>
                    <a:pt x="1715" y="572"/>
                  </a:lnTo>
                  <a:lnTo>
                    <a:pt x="1753" y="725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3" y="1068"/>
                  </a:lnTo>
                  <a:lnTo>
                    <a:pt x="1715" y="1258"/>
                  </a:lnTo>
                  <a:lnTo>
                    <a:pt x="1639" y="1411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6"/>
                  </a:lnTo>
                  <a:lnTo>
                    <a:pt x="1067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4"/>
                  </a:lnTo>
                  <a:lnTo>
                    <a:pt x="534" y="1716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411"/>
                  </a:lnTo>
                  <a:lnTo>
                    <a:pt x="77" y="1258"/>
                  </a:lnTo>
                  <a:lnTo>
                    <a:pt x="38" y="1068"/>
                  </a:lnTo>
                  <a:lnTo>
                    <a:pt x="0" y="915"/>
                  </a:lnTo>
                  <a:lnTo>
                    <a:pt x="0" y="915"/>
                  </a:lnTo>
                  <a:lnTo>
                    <a:pt x="38" y="725"/>
                  </a:lnTo>
                  <a:lnTo>
                    <a:pt x="77" y="572"/>
                  </a:lnTo>
                  <a:lnTo>
                    <a:pt x="153" y="420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1593875" y="928150"/>
              <a:ext cx="25" cy="102925"/>
            </a:xfrm>
            <a:custGeom>
              <a:rect b="b" l="l" r="r" t="t"/>
              <a:pathLst>
                <a:path extrusionOk="0" fill="none" h="4117" w="1">
                  <a:moveTo>
                    <a:pt x="1" y="4117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1521475" y="957700"/>
              <a:ext cx="147700" cy="73375"/>
            </a:xfrm>
            <a:custGeom>
              <a:rect b="b" l="l" r="r" t="t"/>
              <a:pathLst>
                <a:path extrusionOk="0" fill="none" h="2935" w="5908">
                  <a:moveTo>
                    <a:pt x="83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77" y="572"/>
                  </a:lnTo>
                  <a:lnTo>
                    <a:pt x="153" y="877"/>
                  </a:lnTo>
                  <a:lnTo>
                    <a:pt x="229" y="1144"/>
                  </a:lnTo>
                  <a:lnTo>
                    <a:pt x="343" y="1372"/>
                  </a:lnTo>
                  <a:lnTo>
                    <a:pt x="496" y="1639"/>
                  </a:lnTo>
                  <a:lnTo>
                    <a:pt x="686" y="1868"/>
                  </a:lnTo>
                  <a:lnTo>
                    <a:pt x="877" y="2058"/>
                  </a:lnTo>
                  <a:lnTo>
                    <a:pt x="1067" y="2249"/>
                  </a:lnTo>
                  <a:lnTo>
                    <a:pt x="1296" y="2439"/>
                  </a:lnTo>
                  <a:lnTo>
                    <a:pt x="1525" y="2592"/>
                  </a:lnTo>
                  <a:lnTo>
                    <a:pt x="1792" y="2706"/>
                  </a:lnTo>
                  <a:lnTo>
                    <a:pt x="2058" y="2782"/>
                  </a:lnTo>
                  <a:lnTo>
                    <a:pt x="2363" y="2858"/>
                  </a:lnTo>
                  <a:lnTo>
                    <a:pt x="2630" y="2935"/>
                  </a:lnTo>
                  <a:lnTo>
                    <a:pt x="2935" y="2935"/>
                  </a:lnTo>
                  <a:lnTo>
                    <a:pt x="2935" y="2935"/>
                  </a:lnTo>
                  <a:lnTo>
                    <a:pt x="3240" y="2935"/>
                  </a:lnTo>
                  <a:lnTo>
                    <a:pt x="3545" y="2858"/>
                  </a:lnTo>
                  <a:lnTo>
                    <a:pt x="3811" y="2782"/>
                  </a:lnTo>
                  <a:lnTo>
                    <a:pt x="4078" y="2706"/>
                  </a:lnTo>
                  <a:lnTo>
                    <a:pt x="4345" y="2592"/>
                  </a:lnTo>
                  <a:lnTo>
                    <a:pt x="4612" y="2439"/>
                  </a:lnTo>
                  <a:lnTo>
                    <a:pt x="4802" y="2249"/>
                  </a:lnTo>
                  <a:lnTo>
                    <a:pt x="5031" y="2058"/>
                  </a:lnTo>
                  <a:lnTo>
                    <a:pt x="5221" y="1868"/>
                  </a:lnTo>
                  <a:lnTo>
                    <a:pt x="5374" y="1639"/>
                  </a:lnTo>
                  <a:lnTo>
                    <a:pt x="5526" y="1372"/>
                  </a:lnTo>
                  <a:lnTo>
                    <a:pt x="5679" y="1144"/>
                  </a:lnTo>
                  <a:lnTo>
                    <a:pt x="5755" y="877"/>
                  </a:lnTo>
                  <a:lnTo>
                    <a:pt x="5831" y="572"/>
                  </a:lnTo>
                  <a:lnTo>
                    <a:pt x="5869" y="305"/>
                  </a:lnTo>
                  <a:lnTo>
                    <a:pt x="5907" y="0"/>
                  </a:lnTo>
                  <a:lnTo>
                    <a:pt x="495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4" name="Google Shape;294;p14"/>
          <p:cNvGrpSpPr/>
          <p:nvPr/>
        </p:nvGrpSpPr>
        <p:grpSpPr>
          <a:xfrm>
            <a:off x="1397631" y="1422563"/>
            <a:ext cx="168629" cy="184955"/>
            <a:chOff x="1521475" y="1300675"/>
            <a:chExt cx="147700" cy="162000"/>
          </a:xfrm>
        </p:grpSpPr>
        <p:sp>
          <p:nvSpPr>
            <p:cNvPr id="295" name="Google Shape;295;p14"/>
            <p:cNvSpPr/>
            <p:nvPr/>
          </p:nvSpPr>
          <p:spPr>
            <a:xfrm>
              <a:off x="1521475" y="1300675"/>
              <a:ext cx="147700" cy="158200"/>
            </a:xfrm>
            <a:custGeom>
              <a:rect b="b" l="l" r="r" t="t"/>
              <a:pathLst>
                <a:path extrusionOk="0" fill="none" h="6328" w="5908">
                  <a:moveTo>
                    <a:pt x="3202" y="39"/>
                  </a:moveTo>
                  <a:lnTo>
                    <a:pt x="5564" y="1220"/>
                  </a:lnTo>
                  <a:lnTo>
                    <a:pt x="5564" y="1220"/>
                  </a:lnTo>
                  <a:lnTo>
                    <a:pt x="5717" y="1297"/>
                  </a:lnTo>
                  <a:lnTo>
                    <a:pt x="5793" y="1449"/>
                  </a:lnTo>
                  <a:lnTo>
                    <a:pt x="5869" y="1601"/>
                  </a:lnTo>
                  <a:lnTo>
                    <a:pt x="5907" y="1754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26"/>
                  </a:lnTo>
                  <a:lnTo>
                    <a:pt x="5793" y="4879"/>
                  </a:lnTo>
                  <a:lnTo>
                    <a:pt x="5717" y="4993"/>
                  </a:lnTo>
                  <a:lnTo>
                    <a:pt x="5564" y="5069"/>
                  </a:lnTo>
                  <a:lnTo>
                    <a:pt x="3202" y="6251"/>
                  </a:lnTo>
                  <a:lnTo>
                    <a:pt x="3202" y="6251"/>
                  </a:lnTo>
                  <a:lnTo>
                    <a:pt x="3087" y="6289"/>
                  </a:lnTo>
                  <a:lnTo>
                    <a:pt x="2935" y="6327"/>
                  </a:lnTo>
                  <a:lnTo>
                    <a:pt x="2821" y="6289"/>
                  </a:lnTo>
                  <a:lnTo>
                    <a:pt x="2668" y="6251"/>
                  </a:lnTo>
                  <a:lnTo>
                    <a:pt x="343" y="5069"/>
                  </a:lnTo>
                  <a:lnTo>
                    <a:pt x="343" y="5069"/>
                  </a:lnTo>
                  <a:lnTo>
                    <a:pt x="191" y="4993"/>
                  </a:lnTo>
                  <a:lnTo>
                    <a:pt x="77" y="4879"/>
                  </a:lnTo>
                  <a:lnTo>
                    <a:pt x="39" y="4726"/>
                  </a:lnTo>
                  <a:lnTo>
                    <a:pt x="0" y="4536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601"/>
                  </a:lnTo>
                  <a:lnTo>
                    <a:pt x="77" y="1449"/>
                  </a:lnTo>
                  <a:lnTo>
                    <a:pt x="191" y="1297"/>
                  </a:lnTo>
                  <a:lnTo>
                    <a:pt x="343" y="1220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21" y="1"/>
                  </a:lnTo>
                  <a:lnTo>
                    <a:pt x="2935" y="1"/>
                  </a:lnTo>
                  <a:lnTo>
                    <a:pt x="3087" y="1"/>
                  </a:lnTo>
                  <a:lnTo>
                    <a:pt x="3202" y="39"/>
                  </a:lnTo>
                  <a:lnTo>
                    <a:pt x="3202" y="39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1524325" y="1336875"/>
              <a:ext cx="142950" cy="35300"/>
            </a:xfrm>
            <a:custGeom>
              <a:rect b="b" l="l" r="r" t="t"/>
              <a:pathLst>
                <a:path extrusionOk="0" fill="none" h="1412" w="5718">
                  <a:moveTo>
                    <a:pt x="1" y="1"/>
                  </a:moveTo>
                  <a:lnTo>
                    <a:pt x="2859" y="1411"/>
                  </a:lnTo>
                  <a:lnTo>
                    <a:pt x="571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1594825" y="1374050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5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" name="Google Shape;298;p14"/>
          <p:cNvGrpSpPr/>
          <p:nvPr/>
        </p:nvGrpSpPr>
        <p:grpSpPr>
          <a:xfrm>
            <a:off x="1388925" y="1827238"/>
            <a:ext cx="184955" cy="168629"/>
            <a:chOff x="1513850" y="1731325"/>
            <a:chExt cx="162000" cy="147700"/>
          </a:xfrm>
        </p:grpSpPr>
        <p:sp>
          <p:nvSpPr>
            <p:cNvPr id="299" name="Google Shape;299;p14"/>
            <p:cNvSpPr/>
            <p:nvPr/>
          </p:nvSpPr>
          <p:spPr>
            <a:xfrm>
              <a:off x="1513850" y="1731325"/>
              <a:ext cx="162000" cy="114350"/>
            </a:xfrm>
            <a:custGeom>
              <a:rect b="b" l="l" r="r" t="t"/>
              <a:pathLst>
                <a:path extrusionOk="0" fill="none" h="4574" w="6480">
                  <a:moveTo>
                    <a:pt x="5603" y="4574"/>
                  </a:moveTo>
                  <a:lnTo>
                    <a:pt x="5603" y="4574"/>
                  </a:lnTo>
                  <a:lnTo>
                    <a:pt x="5793" y="4497"/>
                  </a:lnTo>
                  <a:lnTo>
                    <a:pt x="5946" y="4383"/>
                  </a:lnTo>
                  <a:lnTo>
                    <a:pt x="6098" y="4231"/>
                  </a:lnTo>
                  <a:lnTo>
                    <a:pt x="6251" y="4078"/>
                  </a:lnTo>
                  <a:lnTo>
                    <a:pt x="6327" y="3888"/>
                  </a:lnTo>
                  <a:lnTo>
                    <a:pt x="6403" y="3735"/>
                  </a:lnTo>
                  <a:lnTo>
                    <a:pt x="6479" y="3545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935"/>
                  </a:lnTo>
                  <a:lnTo>
                    <a:pt x="6403" y="2744"/>
                  </a:lnTo>
                  <a:lnTo>
                    <a:pt x="6327" y="2516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69" y="2020"/>
                  </a:lnTo>
                  <a:lnTo>
                    <a:pt x="5641" y="1868"/>
                  </a:lnTo>
                  <a:lnTo>
                    <a:pt x="5641" y="1868"/>
                  </a:lnTo>
                  <a:lnTo>
                    <a:pt x="5488" y="1792"/>
                  </a:lnTo>
                  <a:lnTo>
                    <a:pt x="5298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421" y="1182"/>
                  </a:lnTo>
                  <a:lnTo>
                    <a:pt x="4231" y="915"/>
                  </a:lnTo>
                  <a:lnTo>
                    <a:pt x="4040" y="725"/>
                  </a:lnTo>
                  <a:lnTo>
                    <a:pt x="3812" y="496"/>
                  </a:lnTo>
                  <a:lnTo>
                    <a:pt x="3583" y="344"/>
                  </a:lnTo>
                  <a:lnTo>
                    <a:pt x="3316" y="191"/>
                  </a:lnTo>
                  <a:lnTo>
                    <a:pt x="3049" y="115"/>
                  </a:lnTo>
                  <a:lnTo>
                    <a:pt x="2744" y="39"/>
                  </a:lnTo>
                  <a:lnTo>
                    <a:pt x="2440" y="1"/>
                  </a:lnTo>
                  <a:lnTo>
                    <a:pt x="2135" y="1"/>
                  </a:lnTo>
                  <a:lnTo>
                    <a:pt x="1830" y="77"/>
                  </a:lnTo>
                  <a:lnTo>
                    <a:pt x="1525" y="153"/>
                  </a:lnTo>
                  <a:lnTo>
                    <a:pt x="1220" y="305"/>
                  </a:lnTo>
                  <a:lnTo>
                    <a:pt x="915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58" y="953"/>
                  </a:lnTo>
                  <a:lnTo>
                    <a:pt x="458" y="953"/>
                  </a:lnTo>
                  <a:lnTo>
                    <a:pt x="305" y="1144"/>
                  </a:lnTo>
                  <a:lnTo>
                    <a:pt x="191" y="1372"/>
                  </a:lnTo>
                  <a:lnTo>
                    <a:pt x="77" y="1830"/>
                  </a:lnTo>
                  <a:lnTo>
                    <a:pt x="1" y="2287"/>
                  </a:lnTo>
                  <a:lnTo>
                    <a:pt x="39" y="2744"/>
                  </a:lnTo>
                  <a:lnTo>
                    <a:pt x="153" y="3164"/>
                  </a:lnTo>
                  <a:lnTo>
                    <a:pt x="344" y="3545"/>
                  </a:lnTo>
                  <a:lnTo>
                    <a:pt x="572" y="3888"/>
                  </a:lnTo>
                  <a:lnTo>
                    <a:pt x="915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1565300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1565300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4"/>
            <p:cNvSpPr/>
            <p:nvPr/>
          </p:nvSpPr>
          <p:spPr>
            <a:xfrm>
              <a:off x="1594825" y="18494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1594825" y="18790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4"/>
            <p:cNvSpPr/>
            <p:nvPr/>
          </p:nvSpPr>
          <p:spPr>
            <a:xfrm>
              <a:off x="1624375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1624375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" name="Google Shape;306;p14"/>
          <p:cNvGrpSpPr/>
          <p:nvPr/>
        </p:nvGrpSpPr>
        <p:grpSpPr>
          <a:xfrm>
            <a:off x="1388925" y="2241704"/>
            <a:ext cx="184955" cy="133807"/>
            <a:chOff x="1513850" y="2170550"/>
            <a:chExt cx="162000" cy="117200"/>
          </a:xfrm>
        </p:grpSpPr>
        <p:sp>
          <p:nvSpPr>
            <p:cNvPr id="307" name="Google Shape;307;p14"/>
            <p:cNvSpPr/>
            <p:nvPr/>
          </p:nvSpPr>
          <p:spPr>
            <a:xfrm>
              <a:off x="1513850" y="2170550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1" y="2325"/>
                  </a:moveTo>
                  <a:lnTo>
                    <a:pt x="1" y="2325"/>
                  </a:lnTo>
                  <a:lnTo>
                    <a:pt x="229" y="1982"/>
                  </a:lnTo>
                  <a:lnTo>
                    <a:pt x="496" y="1601"/>
                  </a:lnTo>
                  <a:lnTo>
                    <a:pt x="877" y="1144"/>
                  </a:lnTo>
                  <a:lnTo>
                    <a:pt x="1334" y="724"/>
                  </a:lnTo>
                  <a:lnTo>
                    <a:pt x="1601" y="534"/>
                  </a:lnTo>
                  <a:lnTo>
                    <a:pt x="1868" y="343"/>
                  </a:lnTo>
                  <a:lnTo>
                    <a:pt x="2173" y="191"/>
                  </a:lnTo>
                  <a:lnTo>
                    <a:pt x="2516" y="76"/>
                  </a:lnTo>
                  <a:lnTo>
                    <a:pt x="2859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3621" y="0"/>
                  </a:lnTo>
                  <a:lnTo>
                    <a:pt x="4002" y="76"/>
                  </a:lnTo>
                  <a:lnTo>
                    <a:pt x="4307" y="191"/>
                  </a:lnTo>
                  <a:lnTo>
                    <a:pt x="4612" y="343"/>
                  </a:lnTo>
                  <a:lnTo>
                    <a:pt x="4917" y="534"/>
                  </a:lnTo>
                  <a:lnTo>
                    <a:pt x="5183" y="724"/>
                  </a:lnTo>
                  <a:lnTo>
                    <a:pt x="5641" y="1144"/>
                  </a:lnTo>
                  <a:lnTo>
                    <a:pt x="6022" y="1601"/>
                  </a:lnTo>
                  <a:lnTo>
                    <a:pt x="6289" y="1982"/>
                  </a:lnTo>
                  <a:lnTo>
                    <a:pt x="6479" y="2325"/>
                  </a:lnTo>
                  <a:lnTo>
                    <a:pt x="6479" y="2325"/>
                  </a:lnTo>
                  <a:lnTo>
                    <a:pt x="6289" y="2706"/>
                  </a:lnTo>
                  <a:lnTo>
                    <a:pt x="6022" y="3087"/>
                  </a:lnTo>
                  <a:lnTo>
                    <a:pt x="5641" y="3506"/>
                  </a:lnTo>
                  <a:lnTo>
                    <a:pt x="5183" y="3964"/>
                  </a:lnTo>
                  <a:lnTo>
                    <a:pt x="4917" y="4154"/>
                  </a:lnTo>
                  <a:lnTo>
                    <a:pt x="4612" y="4307"/>
                  </a:lnTo>
                  <a:lnTo>
                    <a:pt x="4307" y="4459"/>
                  </a:lnTo>
                  <a:lnTo>
                    <a:pt x="4002" y="4573"/>
                  </a:lnTo>
                  <a:lnTo>
                    <a:pt x="3621" y="4650"/>
                  </a:lnTo>
                  <a:lnTo>
                    <a:pt x="3240" y="4688"/>
                  </a:lnTo>
                  <a:lnTo>
                    <a:pt x="3240" y="4688"/>
                  </a:lnTo>
                  <a:lnTo>
                    <a:pt x="2859" y="4650"/>
                  </a:lnTo>
                  <a:lnTo>
                    <a:pt x="2516" y="4573"/>
                  </a:lnTo>
                  <a:lnTo>
                    <a:pt x="2173" y="4459"/>
                  </a:lnTo>
                  <a:lnTo>
                    <a:pt x="1868" y="4307"/>
                  </a:lnTo>
                  <a:lnTo>
                    <a:pt x="1601" y="4154"/>
                  </a:lnTo>
                  <a:lnTo>
                    <a:pt x="1334" y="3964"/>
                  </a:lnTo>
                  <a:lnTo>
                    <a:pt x="877" y="3506"/>
                  </a:lnTo>
                  <a:lnTo>
                    <a:pt x="496" y="3087"/>
                  </a:lnTo>
                  <a:lnTo>
                    <a:pt x="229" y="2706"/>
                  </a:lnTo>
                  <a:lnTo>
                    <a:pt x="1" y="2325"/>
                  </a:lnTo>
                  <a:lnTo>
                    <a:pt x="1" y="232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1572925" y="22067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3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3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5"/>
                  </a:lnTo>
                  <a:lnTo>
                    <a:pt x="1067" y="1753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3"/>
                  </a:lnTo>
                  <a:lnTo>
                    <a:pt x="534" y="1715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8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8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" name="Google Shape;309;p14"/>
          <p:cNvGrpSpPr/>
          <p:nvPr/>
        </p:nvGrpSpPr>
        <p:grpSpPr>
          <a:xfrm>
            <a:off x="1397631" y="2630053"/>
            <a:ext cx="168629" cy="133807"/>
            <a:chOff x="1521475" y="2586900"/>
            <a:chExt cx="147700" cy="117200"/>
          </a:xfrm>
        </p:grpSpPr>
        <p:sp>
          <p:nvSpPr>
            <p:cNvPr id="310" name="Google Shape;310;p14"/>
            <p:cNvSpPr/>
            <p:nvPr/>
          </p:nvSpPr>
          <p:spPr>
            <a:xfrm>
              <a:off x="1521475" y="26450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5907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1521475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0" y="4230"/>
                  </a:lnTo>
                  <a:lnTo>
                    <a:pt x="39" y="4345"/>
                  </a:lnTo>
                  <a:lnTo>
                    <a:pt x="191" y="4535"/>
                  </a:lnTo>
                  <a:lnTo>
                    <a:pt x="343" y="4650"/>
                  </a:lnTo>
                  <a:lnTo>
                    <a:pt x="458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12" y="4688"/>
                  </a:lnTo>
                  <a:lnTo>
                    <a:pt x="5526" y="4650"/>
                  </a:lnTo>
                  <a:lnTo>
                    <a:pt x="5717" y="4535"/>
                  </a:lnTo>
                  <a:lnTo>
                    <a:pt x="5831" y="4345"/>
                  </a:lnTo>
                  <a:lnTo>
                    <a:pt x="5869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50" y="76"/>
                  </a:lnTo>
                  <a:lnTo>
                    <a:pt x="4497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372" y="0"/>
                  </a:lnTo>
                  <a:lnTo>
                    <a:pt x="1220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155195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158150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" name="Google Shape;314;p14"/>
          <p:cNvGrpSpPr/>
          <p:nvPr/>
        </p:nvGrpSpPr>
        <p:grpSpPr>
          <a:xfrm>
            <a:off x="1406336" y="3000991"/>
            <a:ext cx="151218" cy="168629"/>
            <a:chOff x="1529100" y="2988000"/>
            <a:chExt cx="132450" cy="147700"/>
          </a:xfrm>
        </p:grpSpPr>
        <p:sp>
          <p:nvSpPr>
            <p:cNvPr id="315" name="Google Shape;315;p14"/>
            <p:cNvSpPr/>
            <p:nvPr/>
          </p:nvSpPr>
          <p:spPr>
            <a:xfrm>
              <a:off x="1529100" y="3054700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40" y="0"/>
                  </a:lnTo>
                  <a:lnTo>
                    <a:pt x="4916" y="38"/>
                  </a:lnTo>
                  <a:lnTo>
                    <a:pt x="5107" y="153"/>
                  </a:lnTo>
                  <a:lnTo>
                    <a:pt x="5259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2630"/>
                  </a:lnTo>
                  <a:lnTo>
                    <a:pt x="5298" y="2630"/>
                  </a:lnTo>
                  <a:lnTo>
                    <a:pt x="5298" y="2782"/>
                  </a:lnTo>
                  <a:lnTo>
                    <a:pt x="5259" y="2859"/>
                  </a:lnTo>
                  <a:lnTo>
                    <a:pt x="5107" y="3049"/>
                  </a:lnTo>
                  <a:lnTo>
                    <a:pt x="4916" y="3202"/>
                  </a:lnTo>
                  <a:lnTo>
                    <a:pt x="4840" y="3240"/>
                  </a:lnTo>
                  <a:lnTo>
                    <a:pt x="4688" y="3240"/>
                  </a:lnTo>
                  <a:lnTo>
                    <a:pt x="572" y="3240"/>
                  </a:lnTo>
                  <a:lnTo>
                    <a:pt x="572" y="3240"/>
                  </a:lnTo>
                  <a:lnTo>
                    <a:pt x="458" y="3240"/>
                  </a:lnTo>
                  <a:lnTo>
                    <a:pt x="343" y="3202"/>
                  </a:lnTo>
                  <a:lnTo>
                    <a:pt x="153" y="3049"/>
                  </a:lnTo>
                  <a:lnTo>
                    <a:pt x="38" y="2859"/>
                  </a:lnTo>
                  <a:lnTo>
                    <a:pt x="0" y="2782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1558625" y="2988000"/>
              <a:ext cx="73400" cy="66725"/>
            </a:xfrm>
            <a:custGeom>
              <a:rect b="b" l="l" r="r" t="t"/>
              <a:pathLst>
                <a:path extrusionOk="0" fill="none" h="2669" w="2936">
                  <a:moveTo>
                    <a:pt x="1" y="2668"/>
                  </a:moveTo>
                  <a:lnTo>
                    <a:pt x="1" y="1525"/>
                  </a:lnTo>
                  <a:lnTo>
                    <a:pt x="1" y="1525"/>
                  </a:lnTo>
                  <a:lnTo>
                    <a:pt x="1" y="1296"/>
                  </a:lnTo>
                  <a:lnTo>
                    <a:pt x="77" y="1030"/>
                  </a:lnTo>
                  <a:lnTo>
                    <a:pt x="191" y="801"/>
                  </a:lnTo>
                  <a:lnTo>
                    <a:pt x="306" y="572"/>
                  </a:lnTo>
                  <a:lnTo>
                    <a:pt x="496" y="382"/>
                  </a:lnTo>
                  <a:lnTo>
                    <a:pt x="687" y="229"/>
                  </a:lnTo>
                  <a:lnTo>
                    <a:pt x="915" y="115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1487" y="1"/>
                  </a:lnTo>
                  <a:lnTo>
                    <a:pt x="1830" y="77"/>
                  </a:lnTo>
                  <a:lnTo>
                    <a:pt x="2135" y="191"/>
                  </a:lnTo>
                  <a:lnTo>
                    <a:pt x="2402" y="344"/>
                  </a:lnTo>
                  <a:lnTo>
                    <a:pt x="2630" y="572"/>
                  </a:lnTo>
                  <a:lnTo>
                    <a:pt x="2783" y="839"/>
                  </a:lnTo>
                  <a:lnTo>
                    <a:pt x="2897" y="1144"/>
                  </a:lnTo>
                  <a:lnTo>
                    <a:pt x="2935" y="1487"/>
                  </a:lnTo>
                  <a:lnTo>
                    <a:pt x="2935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" name="Google Shape;317;p14"/>
          <p:cNvGrpSpPr/>
          <p:nvPr/>
        </p:nvGrpSpPr>
        <p:grpSpPr>
          <a:xfrm>
            <a:off x="1397631" y="3389340"/>
            <a:ext cx="168629" cy="186040"/>
            <a:chOff x="1521475" y="3404350"/>
            <a:chExt cx="147700" cy="162950"/>
          </a:xfrm>
        </p:grpSpPr>
        <p:sp>
          <p:nvSpPr>
            <p:cNvPr id="318" name="Google Shape;318;p14"/>
            <p:cNvSpPr/>
            <p:nvPr/>
          </p:nvSpPr>
          <p:spPr>
            <a:xfrm>
              <a:off x="1521475" y="3404350"/>
              <a:ext cx="147700" cy="159125"/>
            </a:xfrm>
            <a:custGeom>
              <a:rect b="b" l="l" r="r" t="t"/>
              <a:pathLst>
                <a:path extrusionOk="0" fill="none" h="6365" w="5908">
                  <a:moveTo>
                    <a:pt x="3202" y="77"/>
                  </a:moveTo>
                  <a:lnTo>
                    <a:pt x="5564" y="1258"/>
                  </a:lnTo>
                  <a:lnTo>
                    <a:pt x="5564" y="1258"/>
                  </a:lnTo>
                  <a:lnTo>
                    <a:pt x="5717" y="1334"/>
                  </a:lnTo>
                  <a:lnTo>
                    <a:pt x="5793" y="1487"/>
                  </a:lnTo>
                  <a:lnTo>
                    <a:pt x="5869" y="1639"/>
                  </a:lnTo>
                  <a:lnTo>
                    <a:pt x="5907" y="1792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64"/>
                  </a:lnTo>
                  <a:lnTo>
                    <a:pt x="5793" y="4917"/>
                  </a:lnTo>
                  <a:lnTo>
                    <a:pt x="5717" y="5031"/>
                  </a:lnTo>
                  <a:lnTo>
                    <a:pt x="5564" y="5107"/>
                  </a:lnTo>
                  <a:lnTo>
                    <a:pt x="3202" y="6289"/>
                  </a:lnTo>
                  <a:lnTo>
                    <a:pt x="3202" y="6289"/>
                  </a:lnTo>
                  <a:lnTo>
                    <a:pt x="3087" y="6327"/>
                  </a:lnTo>
                  <a:lnTo>
                    <a:pt x="2935" y="6365"/>
                  </a:lnTo>
                  <a:lnTo>
                    <a:pt x="2821" y="6327"/>
                  </a:lnTo>
                  <a:lnTo>
                    <a:pt x="2668" y="6289"/>
                  </a:lnTo>
                  <a:lnTo>
                    <a:pt x="343" y="5107"/>
                  </a:lnTo>
                  <a:lnTo>
                    <a:pt x="343" y="5107"/>
                  </a:lnTo>
                  <a:lnTo>
                    <a:pt x="191" y="5031"/>
                  </a:lnTo>
                  <a:lnTo>
                    <a:pt x="77" y="4917"/>
                  </a:lnTo>
                  <a:lnTo>
                    <a:pt x="39" y="4764"/>
                  </a:lnTo>
                  <a:lnTo>
                    <a:pt x="0" y="4574"/>
                  </a:lnTo>
                  <a:lnTo>
                    <a:pt x="0" y="1792"/>
                  </a:lnTo>
                  <a:lnTo>
                    <a:pt x="0" y="1792"/>
                  </a:lnTo>
                  <a:lnTo>
                    <a:pt x="39" y="1639"/>
                  </a:lnTo>
                  <a:lnTo>
                    <a:pt x="77" y="1487"/>
                  </a:lnTo>
                  <a:lnTo>
                    <a:pt x="191" y="1334"/>
                  </a:lnTo>
                  <a:lnTo>
                    <a:pt x="343" y="1258"/>
                  </a:lnTo>
                  <a:lnTo>
                    <a:pt x="2668" y="77"/>
                  </a:lnTo>
                  <a:lnTo>
                    <a:pt x="2668" y="77"/>
                  </a:lnTo>
                  <a:lnTo>
                    <a:pt x="2821" y="39"/>
                  </a:lnTo>
                  <a:lnTo>
                    <a:pt x="2935" y="1"/>
                  </a:lnTo>
                  <a:lnTo>
                    <a:pt x="3087" y="39"/>
                  </a:lnTo>
                  <a:lnTo>
                    <a:pt x="3202" y="77"/>
                  </a:lnTo>
                  <a:lnTo>
                    <a:pt x="3202" y="7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1525275" y="3440550"/>
              <a:ext cx="142000" cy="36225"/>
            </a:xfrm>
            <a:custGeom>
              <a:rect b="b" l="l" r="r" t="t"/>
              <a:pathLst>
                <a:path extrusionOk="0" fill="none" h="1449" w="5680">
                  <a:moveTo>
                    <a:pt x="1" y="1"/>
                  </a:moveTo>
                  <a:lnTo>
                    <a:pt x="2821" y="1449"/>
                  </a:lnTo>
                  <a:lnTo>
                    <a:pt x="567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4"/>
            <p:cNvSpPr/>
            <p:nvPr/>
          </p:nvSpPr>
          <p:spPr>
            <a:xfrm>
              <a:off x="1594825" y="3478675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4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1559575" y="3421500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1" y="1"/>
                  </a:moveTo>
                  <a:lnTo>
                    <a:pt x="2935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2" name="Google Shape;322;p14"/>
          <p:cNvGrpSpPr/>
          <p:nvPr/>
        </p:nvGrpSpPr>
        <p:grpSpPr>
          <a:xfrm>
            <a:off x="1391095" y="3789648"/>
            <a:ext cx="181702" cy="179532"/>
            <a:chOff x="1515750" y="3831175"/>
            <a:chExt cx="159150" cy="157250"/>
          </a:xfrm>
        </p:grpSpPr>
        <p:sp>
          <p:nvSpPr>
            <p:cNvPr id="323" name="Google Shape;323;p14"/>
            <p:cNvSpPr/>
            <p:nvPr/>
          </p:nvSpPr>
          <p:spPr>
            <a:xfrm>
              <a:off x="1575775" y="38864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6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39" y="419"/>
                  </a:lnTo>
                  <a:lnTo>
                    <a:pt x="1716" y="572"/>
                  </a:lnTo>
                  <a:lnTo>
                    <a:pt x="1754" y="724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39" y="1410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7" y="1525"/>
                  </a:lnTo>
                  <a:lnTo>
                    <a:pt x="153" y="1410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72"/>
                  </a:lnTo>
                  <a:lnTo>
                    <a:pt x="153" y="419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6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515750" y="3831175"/>
              <a:ext cx="159150" cy="157250"/>
            </a:xfrm>
            <a:custGeom>
              <a:rect b="b" l="l" r="r" t="t"/>
              <a:pathLst>
                <a:path extrusionOk="0" fill="none" h="6290" w="6366">
                  <a:moveTo>
                    <a:pt x="5336" y="3964"/>
                  </a:moveTo>
                  <a:lnTo>
                    <a:pt x="5336" y="3964"/>
                  </a:lnTo>
                  <a:lnTo>
                    <a:pt x="5298" y="4079"/>
                  </a:lnTo>
                  <a:lnTo>
                    <a:pt x="5298" y="4231"/>
                  </a:lnTo>
                  <a:lnTo>
                    <a:pt x="5374" y="4384"/>
                  </a:lnTo>
                  <a:lnTo>
                    <a:pt x="5450" y="4498"/>
                  </a:lnTo>
                  <a:lnTo>
                    <a:pt x="5489" y="4536"/>
                  </a:lnTo>
                  <a:lnTo>
                    <a:pt x="5489" y="4536"/>
                  </a:lnTo>
                  <a:lnTo>
                    <a:pt x="5603" y="4727"/>
                  </a:lnTo>
                  <a:lnTo>
                    <a:pt x="5641" y="4917"/>
                  </a:lnTo>
                  <a:lnTo>
                    <a:pt x="5603" y="5108"/>
                  </a:lnTo>
                  <a:lnTo>
                    <a:pt x="5489" y="5298"/>
                  </a:lnTo>
                  <a:lnTo>
                    <a:pt x="5450" y="5336"/>
                  </a:lnTo>
                  <a:lnTo>
                    <a:pt x="5450" y="5336"/>
                  </a:lnTo>
                  <a:lnTo>
                    <a:pt x="5374" y="5413"/>
                  </a:lnTo>
                  <a:lnTo>
                    <a:pt x="5260" y="5451"/>
                  </a:lnTo>
                  <a:lnTo>
                    <a:pt x="5069" y="5489"/>
                  </a:lnTo>
                  <a:lnTo>
                    <a:pt x="4841" y="5451"/>
                  </a:lnTo>
                  <a:lnTo>
                    <a:pt x="4765" y="5413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536" y="5222"/>
                  </a:lnTo>
                  <a:lnTo>
                    <a:pt x="4383" y="5184"/>
                  </a:lnTo>
                  <a:lnTo>
                    <a:pt x="4269" y="5184"/>
                  </a:lnTo>
                  <a:lnTo>
                    <a:pt x="4117" y="5222"/>
                  </a:lnTo>
                  <a:lnTo>
                    <a:pt x="4117" y="5222"/>
                  </a:lnTo>
                  <a:lnTo>
                    <a:pt x="4002" y="5298"/>
                  </a:lnTo>
                  <a:lnTo>
                    <a:pt x="3926" y="5413"/>
                  </a:lnTo>
                  <a:lnTo>
                    <a:pt x="3888" y="5527"/>
                  </a:lnTo>
                  <a:lnTo>
                    <a:pt x="3850" y="5679"/>
                  </a:lnTo>
                  <a:lnTo>
                    <a:pt x="3850" y="5717"/>
                  </a:lnTo>
                  <a:lnTo>
                    <a:pt x="3850" y="5717"/>
                  </a:lnTo>
                  <a:lnTo>
                    <a:pt x="3812" y="5870"/>
                  </a:lnTo>
                  <a:lnTo>
                    <a:pt x="3774" y="5984"/>
                  </a:lnTo>
                  <a:lnTo>
                    <a:pt x="3697" y="6137"/>
                  </a:lnTo>
                  <a:lnTo>
                    <a:pt x="3545" y="6213"/>
                  </a:lnTo>
                  <a:lnTo>
                    <a:pt x="3545" y="6213"/>
                  </a:lnTo>
                  <a:lnTo>
                    <a:pt x="3393" y="6251"/>
                  </a:lnTo>
                  <a:lnTo>
                    <a:pt x="3240" y="6289"/>
                  </a:lnTo>
                  <a:lnTo>
                    <a:pt x="3088" y="6251"/>
                  </a:lnTo>
                  <a:lnTo>
                    <a:pt x="2935" y="6175"/>
                  </a:lnTo>
                  <a:lnTo>
                    <a:pt x="2821" y="6098"/>
                  </a:lnTo>
                  <a:lnTo>
                    <a:pt x="2745" y="5984"/>
                  </a:lnTo>
                  <a:lnTo>
                    <a:pt x="2707" y="5832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30" y="5527"/>
                  </a:lnTo>
                  <a:lnTo>
                    <a:pt x="2592" y="5413"/>
                  </a:lnTo>
                  <a:lnTo>
                    <a:pt x="2478" y="5298"/>
                  </a:lnTo>
                  <a:lnTo>
                    <a:pt x="2364" y="5222"/>
                  </a:lnTo>
                  <a:lnTo>
                    <a:pt x="2364" y="5222"/>
                  </a:lnTo>
                  <a:lnTo>
                    <a:pt x="2211" y="5184"/>
                  </a:lnTo>
                  <a:lnTo>
                    <a:pt x="2059" y="5184"/>
                  </a:lnTo>
                  <a:lnTo>
                    <a:pt x="1944" y="5222"/>
                  </a:lnTo>
                  <a:lnTo>
                    <a:pt x="1830" y="5336"/>
                  </a:lnTo>
                  <a:lnTo>
                    <a:pt x="1792" y="5374"/>
                  </a:lnTo>
                  <a:lnTo>
                    <a:pt x="1792" y="5374"/>
                  </a:lnTo>
                  <a:lnTo>
                    <a:pt x="1601" y="5489"/>
                  </a:lnTo>
                  <a:lnTo>
                    <a:pt x="1373" y="5527"/>
                  </a:lnTo>
                  <a:lnTo>
                    <a:pt x="1182" y="5489"/>
                  </a:lnTo>
                  <a:lnTo>
                    <a:pt x="992" y="5374"/>
                  </a:lnTo>
                  <a:lnTo>
                    <a:pt x="953" y="5298"/>
                  </a:lnTo>
                  <a:lnTo>
                    <a:pt x="953" y="5298"/>
                  </a:lnTo>
                  <a:lnTo>
                    <a:pt x="801" y="5146"/>
                  </a:lnTo>
                  <a:lnTo>
                    <a:pt x="763" y="4917"/>
                  </a:lnTo>
                  <a:lnTo>
                    <a:pt x="801" y="4727"/>
                  </a:lnTo>
                  <a:lnTo>
                    <a:pt x="953" y="4536"/>
                  </a:lnTo>
                  <a:lnTo>
                    <a:pt x="953" y="4498"/>
                  </a:lnTo>
                  <a:lnTo>
                    <a:pt x="992" y="4498"/>
                  </a:lnTo>
                  <a:lnTo>
                    <a:pt x="992" y="4498"/>
                  </a:lnTo>
                  <a:lnTo>
                    <a:pt x="1068" y="4384"/>
                  </a:lnTo>
                  <a:lnTo>
                    <a:pt x="1106" y="4231"/>
                  </a:lnTo>
                  <a:lnTo>
                    <a:pt x="1106" y="4079"/>
                  </a:lnTo>
                  <a:lnTo>
                    <a:pt x="1068" y="3964"/>
                  </a:lnTo>
                  <a:lnTo>
                    <a:pt x="1068" y="3964"/>
                  </a:lnTo>
                  <a:lnTo>
                    <a:pt x="992" y="3812"/>
                  </a:lnTo>
                  <a:lnTo>
                    <a:pt x="915" y="3736"/>
                  </a:lnTo>
                  <a:lnTo>
                    <a:pt x="763" y="3659"/>
                  </a:lnTo>
                  <a:lnTo>
                    <a:pt x="649" y="3659"/>
                  </a:lnTo>
                  <a:lnTo>
                    <a:pt x="572" y="3659"/>
                  </a:lnTo>
                  <a:lnTo>
                    <a:pt x="572" y="3659"/>
                  </a:lnTo>
                  <a:lnTo>
                    <a:pt x="420" y="3621"/>
                  </a:lnTo>
                  <a:lnTo>
                    <a:pt x="268" y="3583"/>
                  </a:lnTo>
                  <a:lnTo>
                    <a:pt x="153" y="3469"/>
                  </a:lnTo>
                  <a:lnTo>
                    <a:pt x="77" y="3355"/>
                  </a:lnTo>
                  <a:lnTo>
                    <a:pt x="77" y="3355"/>
                  </a:lnTo>
                  <a:lnTo>
                    <a:pt x="1" y="3202"/>
                  </a:lnTo>
                  <a:lnTo>
                    <a:pt x="1" y="3050"/>
                  </a:lnTo>
                  <a:lnTo>
                    <a:pt x="39" y="2897"/>
                  </a:lnTo>
                  <a:lnTo>
                    <a:pt x="77" y="2745"/>
                  </a:lnTo>
                  <a:lnTo>
                    <a:pt x="191" y="2630"/>
                  </a:lnTo>
                  <a:lnTo>
                    <a:pt x="306" y="2554"/>
                  </a:lnTo>
                  <a:lnTo>
                    <a:pt x="420" y="2516"/>
                  </a:lnTo>
                  <a:lnTo>
                    <a:pt x="572" y="2478"/>
                  </a:lnTo>
                  <a:lnTo>
                    <a:pt x="649" y="2478"/>
                  </a:lnTo>
                  <a:lnTo>
                    <a:pt x="649" y="2478"/>
                  </a:lnTo>
                  <a:lnTo>
                    <a:pt x="763" y="2440"/>
                  </a:lnTo>
                  <a:lnTo>
                    <a:pt x="915" y="2402"/>
                  </a:lnTo>
                  <a:lnTo>
                    <a:pt x="992" y="2287"/>
                  </a:lnTo>
                  <a:lnTo>
                    <a:pt x="1068" y="2173"/>
                  </a:lnTo>
                  <a:lnTo>
                    <a:pt x="1068" y="2173"/>
                  </a:lnTo>
                  <a:lnTo>
                    <a:pt x="1106" y="2059"/>
                  </a:lnTo>
                  <a:lnTo>
                    <a:pt x="1106" y="1906"/>
                  </a:lnTo>
                  <a:lnTo>
                    <a:pt x="1068" y="1792"/>
                  </a:lnTo>
                  <a:lnTo>
                    <a:pt x="992" y="1678"/>
                  </a:lnTo>
                  <a:lnTo>
                    <a:pt x="953" y="1678"/>
                  </a:lnTo>
                  <a:lnTo>
                    <a:pt x="953" y="1678"/>
                  </a:lnTo>
                  <a:lnTo>
                    <a:pt x="877" y="1563"/>
                  </a:lnTo>
                  <a:lnTo>
                    <a:pt x="839" y="1487"/>
                  </a:lnTo>
                  <a:lnTo>
                    <a:pt x="801" y="1297"/>
                  </a:lnTo>
                  <a:lnTo>
                    <a:pt x="839" y="1068"/>
                  </a:lnTo>
                  <a:lnTo>
                    <a:pt x="877" y="992"/>
                  </a:lnTo>
                  <a:lnTo>
                    <a:pt x="953" y="916"/>
                  </a:lnTo>
                  <a:lnTo>
                    <a:pt x="1030" y="839"/>
                  </a:lnTo>
                  <a:lnTo>
                    <a:pt x="1030" y="839"/>
                  </a:lnTo>
                  <a:lnTo>
                    <a:pt x="1182" y="725"/>
                  </a:lnTo>
                  <a:lnTo>
                    <a:pt x="1373" y="687"/>
                  </a:lnTo>
                  <a:lnTo>
                    <a:pt x="1563" y="725"/>
                  </a:lnTo>
                  <a:lnTo>
                    <a:pt x="1716" y="839"/>
                  </a:lnTo>
                  <a:lnTo>
                    <a:pt x="1792" y="916"/>
                  </a:lnTo>
                  <a:lnTo>
                    <a:pt x="1830" y="916"/>
                  </a:lnTo>
                  <a:lnTo>
                    <a:pt x="1830" y="916"/>
                  </a:lnTo>
                  <a:lnTo>
                    <a:pt x="1944" y="992"/>
                  </a:lnTo>
                  <a:lnTo>
                    <a:pt x="2059" y="1030"/>
                  </a:lnTo>
                  <a:lnTo>
                    <a:pt x="2211" y="1030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516" y="954"/>
                  </a:lnTo>
                  <a:lnTo>
                    <a:pt x="2592" y="839"/>
                  </a:lnTo>
                  <a:lnTo>
                    <a:pt x="2668" y="725"/>
                  </a:lnTo>
                  <a:lnTo>
                    <a:pt x="2668" y="611"/>
                  </a:lnTo>
                  <a:lnTo>
                    <a:pt x="2668" y="573"/>
                  </a:lnTo>
                  <a:lnTo>
                    <a:pt x="2668" y="573"/>
                  </a:lnTo>
                  <a:lnTo>
                    <a:pt x="2707" y="420"/>
                  </a:lnTo>
                  <a:lnTo>
                    <a:pt x="2745" y="268"/>
                  </a:lnTo>
                  <a:lnTo>
                    <a:pt x="2821" y="153"/>
                  </a:lnTo>
                  <a:lnTo>
                    <a:pt x="2973" y="77"/>
                  </a:lnTo>
                  <a:lnTo>
                    <a:pt x="2973" y="77"/>
                  </a:lnTo>
                  <a:lnTo>
                    <a:pt x="3126" y="1"/>
                  </a:lnTo>
                  <a:lnTo>
                    <a:pt x="3278" y="1"/>
                  </a:lnTo>
                  <a:lnTo>
                    <a:pt x="3431" y="39"/>
                  </a:lnTo>
                  <a:lnTo>
                    <a:pt x="3583" y="77"/>
                  </a:lnTo>
                  <a:lnTo>
                    <a:pt x="3697" y="153"/>
                  </a:lnTo>
                  <a:lnTo>
                    <a:pt x="3774" y="268"/>
                  </a:lnTo>
                  <a:lnTo>
                    <a:pt x="3812" y="420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88" y="687"/>
                  </a:lnTo>
                  <a:lnTo>
                    <a:pt x="3926" y="801"/>
                  </a:lnTo>
                  <a:lnTo>
                    <a:pt x="4002" y="877"/>
                  </a:lnTo>
                  <a:lnTo>
                    <a:pt x="4117" y="954"/>
                  </a:lnTo>
                  <a:lnTo>
                    <a:pt x="4117" y="954"/>
                  </a:lnTo>
                  <a:lnTo>
                    <a:pt x="4269" y="992"/>
                  </a:lnTo>
                  <a:lnTo>
                    <a:pt x="4383" y="992"/>
                  </a:lnTo>
                  <a:lnTo>
                    <a:pt x="4536" y="954"/>
                  </a:lnTo>
                  <a:lnTo>
                    <a:pt x="4612" y="877"/>
                  </a:lnTo>
                  <a:lnTo>
                    <a:pt x="4650" y="839"/>
                  </a:lnTo>
                  <a:lnTo>
                    <a:pt x="4650" y="839"/>
                  </a:lnTo>
                  <a:lnTo>
                    <a:pt x="4841" y="725"/>
                  </a:lnTo>
                  <a:lnTo>
                    <a:pt x="5031" y="687"/>
                  </a:lnTo>
                  <a:lnTo>
                    <a:pt x="5260" y="725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565" y="1030"/>
                  </a:lnTo>
                  <a:lnTo>
                    <a:pt x="5603" y="1259"/>
                  </a:lnTo>
                  <a:lnTo>
                    <a:pt x="5565" y="1449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336" y="1754"/>
                  </a:lnTo>
                  <a:lnTo>
                    <a:pt x="5298" y="1906"/>
                  </a:lnTo>
                  <a:lnTo>
                    <a:pt x="5298" y="2021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74" y="2287"/>
                  </a:lnTo>
                  <a:lnTo>
                    <a:pt x="5489" y="2402"/>
                  </a:lnTo>
                  <a:lnTo>
                    <a:pt x="5603" y="2440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946" y="2516"/>
                  </a:lnTo>
                  <a:lnTo>
                    <a:pt x="6098" y="2592"/>
                  </a:lnTo>
                  <a:lnTo>
                    <a:pt x="6251" y="2707"/>
                  </a:lnTo>
                  <a:lnTo>
                    <a:pt x="6327" y="2859"/>
                  </a:lnTo>
                  <a:lnTo>
                    <a:pt x="6327" y="2859"/>
                  </a:lnTo>
                  <a:lnTo>
                    <a:pt x="6365" y="3012"/>
                  </a:lnTo>
                  <a:lnTo>
                    <a:pt x="6365" y="3164"/>
                  </a:lnTo>
                  <a:lnTo>
                    <a:pt x="6327" y="3278"/>
                  </a:lnTo>
                  <a:lnTo>
                    <a:pt x="6251" y="3393"/>
                  </a:lnTo>
                  <a:lnTo>
                    <a:pt x="6175" y="3507"/>
                  </a:lnTo>
                  <a:lnTo>
                    <a:pt x="6060" y="3583"/>
                  </a:lnTo>
                  <a:lnTo>
                    <a:pt x="5946" y="3621"/>
                  </a:lnTo>
                  <a:lnTo>
                    <a:pt x="5793" y="3659"/>
                  </a:lnTo>
                  <a:lnTo>
                    <a:pt x="5755" y="3659"/>
                  </a:lnTo>
                  <a:lnTo>
                    <a:pt x="5755" y="3659"/>
                  </a:lnTo>
                  <a:lnTo>
                    <a:pt x="5641" y="3659"/>
                  </a:lnTo>
                  <a:lnTo>
                    <a:pt x="5527" y="3736"/>
                  </a:lnTo>
                  <a:lnTo>
                    <a:pt x="5412" y="3812"/>
                  </a:lnTo>
                  <a:lnTo>
                    <a:pt x="5336" y="3964"/>
                  </a:lnTo>
                  <a:lnTo>
                    <a:pt x="5336" y="396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5" name="Google Shape;325;p14"/>
          <p:cNvSpPr/>
          <p:nvPr/>
        </p:nvSpPr>
        <p:spPr>
          <a:xfrm>
            <a:off x="1444431" y="4183465"/>
            <a:ext cx="75067" cy="184955"/>
          </a:xfrm>
          <a:custGeom>
            <a:rect b="b" l="l" r="r" t="t"/>
            <a:pathLst>
              <a:path extrusionOk="0" fill="none" h="6480" w="2630">
                <a:moveTo>
                  <a:pt x="2058" y="4078"/>
                </a:moveTo>
                <a:lnTo>
                  <a:pt x="2058" y="801"/>
                </a:lnTo>
                <a:lnTo>
                  <a:pt x="2058" y="801"/>
                </a:lnTo>
                <a:lnTo>
                  <a:pt x="2020" y="534"/>
                </a:lnTo>
                <a:lnTo>
                  <a:pt x="1906" y="305"/>
                </a:lnTo>
                <a:lnTo>
                  <a:pt x="1715" y="153"/>
                </a:lnTo>
                <a:lnTo>
                  <a:pt x="1601" y="77"/>
                </a:lnTo>
                <a:lnTo>
                  <a:pt x="1486" y="39"/>
                </a:lnTo>
                <a:lnTo>
                  <a:pt x="1486" y="39"/>
                </a:lnTo>
                <a:lnTo>
                  <a:pt x="1296" y="0"/>
                </a:lnTo>
                <a:lnTo>
                  <a:pt x="1143" y="39"/>
                </a:lnTo>
                <a:lnTo>
                  <a:pt x="991" y="77"/>
                </a:lnTo>
                <a:lnTo>
                  <a:pt x="839" y="153"/>
                </a:lnTo>
                <a:lnTo>
                  <a:pt x="724" y="267"/>
                </a:lnTo>
                <a:lnTo>
                  <a:pt x="648" y="420"/>
                </a:lnTo>
                <a:lnTo>
                  <a:pt x="610" y="572"/>
                </a:lnTo>
                <a:lnTo>
                  <a:pt x="572" y="763"/>
                </a:lnTo>
                <a:lnTo>
                  <a:pt x="572" y="4078"/>
                </a:lnTo>
                <a:lnTo>
                  <a:pt x="572" y="4078"/>
                </a:lnTo>
                <a:lnTo>
                  <a:pt x="343" y="4269"/>
                </a:lnTo>
                <a:lnTo>
                  <a:pt x="153" y="4497"/>
                </a:lnTo>
                <a:lnTo>
                  <a:pt x="38" y="4764"/>
                </a:lnTo>
                <a:lnTo>
                  <a:pt x="0" y="5031"/>
                </a:lnTo>
                <a:lnTo>
                  <a:pt x="0" y="5336"/>
                </a:lnTo>
                <a:lnTo>
                  <a:pt x="76" y="5603"/>
                </a:lnTo>
                <a:lnTo>
                  <a:pt x="191" y="5869"/>
                </a:lnTo>
                <a:lnTo>
                  <a:pt x="381" y="6136"/>
                </a:lnTo>
                <a:lnTo>
                  <a:pt x="381" y="6136"/>
                </a:lnTo>
                <a:lnTo>
                  <a:pt x="534" y="6251"/>
                </a:lnTo>
                <a:lnTo>
                  <a:pt x="686" y="6327"/>
                </a:lnTo>
                <a:lnTo>
                  <a:pt x="877" y="6403"/>
                </a:lnTo>
                <a:lnTo>
                  <a:pt x="1067" y="6479"/>
                </a:lnTo>
                <a:lnTo>
                  <a:pt x="1220" y="6479"/>
                </a:lnTo>
                <a:lnTo>
                  <a:pt x="1410" y="6479"/>
                </a:lnTo>
                <a:lnTo>
                  <a:pt x="1601" y="6441"/>
                </a:lnTo>
                <a:lnTo>
                  <a:pt x="1791" y="6403"/>
                </a:lnTo>
                <a:lnTo>
                  <a:pt x="1791" y="6403"/>
                </a:lnTo>
                <a:lnTo>
                  <a:pt x="2058" y="6251"/>
                </a:lnTo>
                <a:lnTo>
                  <a:pt x="2287" y="6060"/>
                </a:lnTo>
                <a:lnTo>
                  <a:pt x="2477" y="5831"/>
                </a:lnTo>
                <a:lnTo>
                  <a:pt x="2592" y="5565"/>
                </a:lnTo>
                <a:lnTo>
                  <a:pt x="2630" y="5260"/>
                </a:lnTo>
                <a:lnTo>
                  <a:pt x="2630" y="4993"/>
                </a:lnTo>
                <a:lnTo>
                  <a:pt x="2554" y="4688"/>
                </a:lnTo>
                <a:lnTo>
                  <a:pt x="2401" y="4421"/>
                </a:lnTo>
                <a:lnTo>
                  <a:pt x="2401" y="4421"/>
                </a:lnTo>
                <a:lnTo>
                  <a:pt x="2249" y="4231"/>
                </a:lnTo>
                <a:lnTo>
                  <a:pt x="2058" y="4078"/>
                </a:lnTo>
                <a:lnTo>
                  <a:pt x="2058" y="407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6" name="Google Shape;326;p14"/>
          <p:cNvGrpSpPr/>
          <p:nvPr/>
        </p:nvGrpSpPr>
        <p:grpSpPr>
          <a:xfrm>
            <a:off x="1388925" y="4580503"/>
            <a:ext cx="186040" cy="184955"/>
            <a:chOff x="1513850" y="4676275"/>
            <a:chExt cx="162950" cy="162000"/>
          </a:xfrm>
        </p:grpSpPr>
        <p:sp>
          <p:nvSpPr>
            <p:cNvPr id="327" name="Google Shape;327;p14"/>
            <p:cNvSpPr/>
            <p:nvPr/>
          </p:nvSpPr>
          <p:spPr>
            <a:xfrm>
              <a:off x="1513850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4421" y="3240"/>
                  </a:moveTo>
                  <a:lnTo>
                    <a:pt x="4421" y="3545"/>
                  </a:lnTo>
                  <a:lnTo>
                    <a:pt x="4421" y="3545"/>
                  </a:lnTo>
                  <a:lnTo>
                    <a:pt x="4383" y="3659"/>
                  </a:lnTo>
                  <a:lnTo>
                    <a:pt x="4383" y="3774"/>
                  </a:lnTo>
                  <a:lnTo>
                    <a:pt x="4231" y="3964"/>
                  </a:lnTo>
                  <a:lnTo>
                    <a:pt x="4040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118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4"/>
            <p:cNvSpPr/>
            <p:nvPr/>
          </p:nvSpPr>
          <p:spPr>
            <a:xfrm>
              <a:off x="1587200" y="4705800"/>
              <a:ext cx="88650" cy="88650"/>
            </a:xfrm>
            <a:custGeom>
              <a:rect b="b" l="l" r="r" t="t"/>
              <a:pathLst>
                <a:path extrusionOk="0" fill="none" h="3546" w="3546">
                  <a:moveTo>
                    <a:pt x="1" y="1"/>
                  </a:moveTo>
                  <a:lnTo>
                    <a:pt x="878" y="1"/>
                  </a:lnTo>
                  <a:lnTo>
                    <a:pt x="878" y="1"/>
                  </a:lnTo>
                  <a:lnTo>
                    <a:pt x="992" y="1"/>
                  </a:lnTo>
                  <a:lnTo>
                    <a:pt x="1106" y="39"/>
                  </a:lnTo>
                  <a:lnTo>
                    <a:pt x="1297" y="153"/>
                  </a:lnTo>
                  <a:lnTo>
                    <a:pt x="1449" y="344"/>
                  </a:lnTo>
                  <a:lnTo>
                    <a:pt x="1449" y="458"/>
                  </a:lnTo>
                  <a:lnTo>
                    <a:pt x="1487" y="572"/>
                  </a:lnTo>
                  <a:lnTo>
                    <a:pt x="1487" y="1563"/>
                  </a:lnTo>
                  <a:lnTo>
                    <a:pt x="1754" y="1868"/>
                  </a:lnTo>
                  <a:lnTo>
                    <a:pt x="3545" y="572"/>
                  </a:lnTo>
                  <a:lnTo>
                    <a:pt x="3545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1514800" y="46762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0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0" name="Google Shape;330;p14"/>
          <p:cNvGrpSpPr/>
          <p:nvPr/>
        </p:nvGrpSpPr>
        <p:grpSpPr>
          <a:xfrm>
            <a:off x="1858912" y="1041835"/>
            <a:ext cx="184955" cy="151218"/>
            <a:chOff x="2148375" y="891000"/>
            <a:chExt cx="162000" cy="132450"/>
          </a:xfrm>
        </p:grpSpPr>
        <p:sp>
          <p:nvSpPr>
            <p:cNvPr id="331" name="Google Shape;331;p14"/>
            <p:cNvSpPr/>
            <p:nvPr/>
          </p:nvSpPr>
          <p:spPr>
            <a:xfrm>
              <a:off x="2162675" y="928150"/>
              <a:ext cx="132450" cy="95300"/>
            </a:xfrm>
            <a:custGeom>
              <a:rect b="b" l="l" r="r" t="t"/>
              <a:pathLst>
                <a:path extrusionOk="0" fill="none" h="3812" w="5298">
                  <a:moveTo>
                    <a:pt x="5298" y="1"/>
                  </a:moveTo>
                  <a:lnTo>
                    <a:pt x="5298" y="3812"/>
                  </a:lnTo>
                  <a:lnTo>
                    <a:pt x="1" y="3812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2148375" y="891000"/>
              <a:ext cx="162000" cy="37175"/>
            </a:xfrm>
            <a:custGeom>
              <a:rect b="b" l="l" r="r" t="t"/>
              <a:pathLst>
                <a:path extrusionOk="0" fill="none" h="1487" w="6480">
                  <a:moveTo>
                    <a:pt x="1" y="1"/>
                  </a:moveTo>
                  <a:lnTo>
                    <a:pt x="6480" y="1"/>
                  </a:lnTo>
                  <a:lnTo>
                    <a:pt x="6480" y="1487"/>
                  </a:lnTo>
                  <a:lnTo>
                    <a:pt x="1" y="1487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2214125" y="957700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0" y="0"/>
                  </a:move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4" name="Google Shape;334;p14"/>
          <p:cNvGrpSpPr/>
          <p:nvPr/>
        </p:nvGrpSpPr>
        <p:grpSpPr>
          <a:xfrm>
            <a:off x="1867617" y="1438889"/>
            <a:ext cx="167544" cy="151218"/>
            <a:chOff x="2156000" y="1314975"/>
            <a:chExt cx="146750" cy="132450"/>
          </a:xfrm>
        </p:grpSpPr>
        <p:sp>
          <p:nvSpPr>
            <p:cNvPr id="335" name="Google Shape;335;p14"/>
            <p:cNvSpPr/>
            <p:nvPr/>
          </p:nvSpPr>
          <p:spPr>
            <a:xfrm>
              <a:off x="2156000" y="1344500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12" y="1"/>
                  </a:lnTo>
                  <a:lnTo>
                    <a:pt x="5527" y="39"/>
                  </a:lnTo>
                  <a:lnTo>
                    <a:pt x="5717" y="153"/>
                  </a:lnTo>
                  <a:lnTo>
                    <a:pt x="5832" y="344"/>
                  </a:lnTo>
                  <a:lnTo>
                    <a:pt x="5870" y="458"/>
                  </a:lnTo>
                  <a:lnTo>
                    <a:pt x="5870" y="573"/>
                  </a:lnTo>
                  <a:lnTo>
                    <a:pt x="5870" y="3545"/>
                  </a:lnTo>
                  <a:lnTo>
                    <a:pt x="5870" y="3545"/>
                  </a:lnTo>
                  <a:lnTo>
                    <a:pt x="5870" y="3659"/>
                  </a:lnTo>
                  <a:lnTo>
                    <a:pt x="5832" y="3774"/>
                  </a:lnTo>
                  <a:lnTo>
                    <a:pt x="5717" y="3964"/>
                  </a:lnTo>
                  <a:lnTo>
                    <a:pt x="5527" y="4079"/>
                  </a:lnTo>
                  <a:lnTo>
                    <a:pt x="5412" y="4117"/>
                  </a:lnTo>
                  <a:lnTo>
                    <a:pt x="5298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2199825" y="1314975"/>
              <a:ext cx="59100" cy="132450"/>
            </a:xfrm>
            <a:custGeom>
              <a:rect b="b" l="l" r="r" t="t"/>
              <a:pathLst>
                <a:path extrusionOk="0" fill="none" h="5298" w="2364">
                  <a:moveTo>
                    <a:pt x="2364" y="5298"/>
                  </a:moveTo>
                  <a:lnTo>
                    <a:pt x="2364" y="572"/>
                  </a:lnTo>
                  <a:lnTo>
                    <a:pt x="2364" y="572"/>
                  </a:lnTo>
                  <a:lnTo>
                    <a:pt x="2326" y="458"/>
                  </a:lnTo>
                  <a:lnTo>
                    <a:pt x="2326" y="343"/>
                  </a:lnTo>
                  <a:lnTo>
                    <a:pt x="2173" y="191"/>
                  </a:lnTo>
                  <a:lnTo>
                    <a:pt x="1983" y="39"/>
                  </a:lnTo>
                  <a:lnTo>
                    <a:pt x="1868" y="0"/>
                  </a:lnTo>
                  <a:lnTo>
                    <a:pt x="1754" y="0"/>
                  </a:ln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91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572"/>
                  </a:lnTo>
                  <a:lnTo>
                    <a:pt x="1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7" name="Google Shape;337;p14"/>
          <p:cNvSpPr/>
          <p:nvPr/>
        </p:nvSpPr>
        <p:spPr>
          <a:xfrm>
            <a:off x="1858938" y="1844656"/>
            <a:ext cx="184955" cy="133807"/>
          </a:xfrm>
          <a:custGeom>
            <a:rect b="b" l="l" r="r" t="t"/>
            <a:pathLst>
              <a:path extrusionOk="0" fill="none" h="4688" w="6480">
                <a:moveTo>
                  <a:pt x="4993" y="1753"/>
                </a:moveTo>
                <a:lnTo>
                  <a:pt x="4650" y="1753"/>
                </a:lnTo>
                <a:lnTo>
                  <a:pt x="4650" y="1753"/>
                </a:lnTo>
                <a:lnTo>
                  <a:pt x="4574" y="1525"/>
                </a:lnTo>
                <a:lnTo>
                  <a:pt x="4460" y="1296"/>
                </a:lnTo>
                <a:lnTo>
                  <a:pt x="4345" y="1105"/>
                </a:lnTo>
                <a:lnTo>
                  <a:pt x="4231" y="915"/>
                </a:lnTo>
                <a:lnTo>
                  <a:pt x="3926" y="572"/>
                </a:lnTo>
                <a:lnTo>
                  <a:pt x="3545" y="305"/>
                </a:lnTo>
                <a:lnTo>
                  <a:pt x="3126" y="115"/>
                </a:lnTo>
                <a:lnTo>
                  <a:pt x="2707" y="0"/>
                </a:lnTo>
                <a:lnTo>
                  <a:pt x="2478" y="0"/>
                </a:lnTo>
                <a:lnTo>
                  <a:pt x="2249" y="0"/>
                </a:lnTo>
                <a:lnTo>
                  <a:pt x="1983" y="0"/>
                </a:lnTo>
                <a:lnTo>
                  <a:pt x="1754" y="77"/>
                </a:lnTo>
                <a:lnTo>
                  <a:pt x="1754" y="77"/>
                </a:lnTo>
                <a:lnTo>
                  <a:pt x="1525" y="153"/>
                </a:lnTo>
                <a:lnTo>
                  <a:pt x="1297" y="229"/>
                </a:lnTo>
                <a:lnTo>
                  <a:pt x="1106" y="343"/>
                </a:lnTo>
                <a:lnTo>
                  <a:pt x="916" y="458"/>
                </a:lnTo>
                <a:lnTo>
                  <a:pt x="573" y="762"/>
                </a:lnTo>
                <a:lnTo>
                  <a:pt x="306" y="1144"/>
                </a:lnTo>
                <a:lnTo>
                  <a:pt x="115" y="1563"/>
                </a:lnTo>
                <a:lnTo>
                  <a:pt x="39" y="1982"/>
                </a:lnTo>
                <a:lnTo>
                  <a:pt x="1" y="2211"/>
                </a:lnTo>
                <a:lnTo>
                  <a:pt x="1" y="2477"/>
                </a:lnTo>
                <a:lnTo>
                  <a:pt x="39" y="2706"/>
                </a:lnTo>
                <a:lnTo>
                  <a:pt x="77" y="2935"/>
                </a:lnTo>
                <a:lnTo>
                  <a:pt x="77" y="2935"/>
                </a:lnTo>
                <a:lnTo>
                  <a:pt x="191" y="3316"/>
                </a:lnTo>
                <a:lnTo>
                  <a:pt x="382" y="3659"/>
                </a:lnTo>
                <a:lnTo>
                  <a:pt x="611" y="3964"/>
                </a:lnTo>
                <a:lnTo>
                  <a:pt x="916" y="4192"/>
                </a:lnTo>
                <a:lnTo>
                  <a:pt x="1220" y="4421"/>
                </a:lnTo>
                <a:lnTo>
                  <a:pt x="1563" y="4573"/>
                </a:lnTo>
                <a:lnTo>
                  <a:pt x="1944" y="4650"/>
                </a:lnTo>
                <a:lnTo>
                  <a:pt x="2364" y="4688"/>
                </a:lnTo>
                <a:lnTo>
                  <a:pt x="4993" y="4688"/>
                </a:lnTo>
                <a:lnTo>
                  <a:pt x="4993" y="4688"/>
                </a:lnTo>
                <a:lnTo>
                  <a:pt x="5298" y="4688"/>
                </a:lnTo>
                <a:lnTo>
                  <a:pt x="5565" y="4573"/>
                </a:lnTo>
                <a:lnTo>
                  <a:pt x="5832" y="4459"/>
                </a:lnTo>
                <a:lnTo>
                  <a:pt x="6060" y="4269"/>
                </a:lnTo>
                <a:lnTo>
                  <a:pt x="6213" y="4040"/>
                </a:lnTo>
                <a:lnTo>
                  <a:pt x="6365" y="3811"/>
                </a:lnTo>
                <a:lnTo>
                  <a:pt x="6441" y="3506"/>
                </a:lnTo>
                <a:lnTo>
                  <a:pt x="6480" y="3240"/>
                </a:lnTo>
                <a:lnTo>
                  <a:pt x="6480" y="3240"/>
                </a:lnTo>
                <a:lnTo>
                  <a:pt x="6441" y="2935"/>
                </a:lnTo>
                <a:lnTo>
                  <a:pt x="6365" y="2668"/>
                </a:lnTo>
                <a:lnTo>
                  <a:pt x="6213" y="2401"/>
                </a:lnTo>
                <a:lnTo>
                  <a:pt x="6060" y="2173"/>
                </a:lnTo>
                <a:lnTo>
                  <a:pt x="5832" y="2020"/>
                </a:lnTo>
                <a:lnTo>
                  <a:pt x="5565" y="1868"/>
                </a:lnTo>
                <a:lnTo>
                  <a:pt x="5298" y="1791"/>
                </a:lnTo>
                <a:lnTo>
                  <a:pt x="4993" y="1753"/>
                </a:lnTo>
                <a:lnTo>
                  <a:pt x="4993" y="175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4"/>
          <p:cNvSpPr/>
          <p:nvPr/>
        </p:nvSpPr>
        <p:spPr>
          <a:xfrm>
            <a:off x="1904635" y="2224301"/>
            <a:ext cx="92478" cy="168629"/>
          </a:xfrm>
          <a:custGeom>
            <a:rect b="b" l="l" r="r" t="t"/>
            <a:pathLst>
              <a:path extrusionOk="0" fill="none" h="5908" w="3240">
                <a:moveTo>
                  <a:pt x="3240" y="0"/>
                </a:moveTo>
                <a:lnTo>
                  <a:pt x="2363" y="0"/>
                </a:lnTo>
                <a:lnTo>
                  <a:pt x="2363" y="0"/>
                </a:lnTo>
                <a:lnTo>
                  <a:pt x="2058" y="39"/>
                </a:lnTo>
                <a:lnTo>
                  <a:pt x="1792" y="115"/>
                </a:lnTo>
                <a:lnTo>
                  <a:pt x="1563" y="267"/>
                </a:lnTo>
                <a:lnTo>
                  <a:pt x="1334" y="420"/>
                </a:lnTo>
                <a:lnTo>
                  <a:pt x="1144" y="648"/>
                </a:lnTo>
                <a:lnTo>
                  <a:pt x="1029" y="915"/>
                </a:lnTo>
                <a:lnTo>
                  <a:pt x="915" y="1182"/>
                </a:lnTo>
                <a:lnTo>
                  <a:pt x="915" y="1487"/>
                </a:lnTo>
                <a:lnTo>
                  <a:pt x="915" y="2363"/>
                </a:lnTo>
                <a:lnTo>
                  <a:pt x="1" y="2363"/>
                </a:lnTo>
                <a:lnTo>
                  <a:pt x="1" y="3545"/>
                </a:lnTo>
                <a:lnTo>
                  <a:pt x="915" y="3545"/>
                </a:lnTo>
                <a:lnTo>
                  <a:pt x="915" y="5908"/>
                </a:lnTo>
                <a:lnTo>
                  <a:pt x="2058" y="5908"/>
                </a:lnTo>
                <a:lnTo>
                  <a:pt x="2058" y="3545"/>
                </a:lnTo>
                <a:lnTo>
                  <a:pt x="2973" y="3545"/>
                </a:lnTo>
                <a:lnTo>
                  <a:pt x="3240" y="2363"/>
                </a:lnTo>
                <a:lnTo>
                  <a:pt x="2058" y="2363"/>
                </a:lnTo>
                <a:lnTo>
                  <a:pt x="2058" y="1487"/>
                </a:lnTo>
                <a:lnTo>
                  <a:pt x="2058" y="1487"/>
                </a:lnTo>
                <a:lnTo>
                  <a:pt x="2097" y="1372"/>
                </a:lnTo>
                <a:lnTo>
                  <a:pt x="2173" y="1258"/>
                </a:lnTo>
                <a:lnTo>
                  <a:pt x="2249" y="1220"/>
                </a:lnTo>
                <a:lnTo>
                  <a:pt x="2363" y="1182"/>
                </a:lnTo>
                <a:lnTo>
                  <a:pt x="3240" y="1182"/>
                </a:lnTo>
                <a:lnTo>
                  <a:pt x="324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9" name="Google Shape;339;p14"/>
          <p:cNvGrpSpPr/>
          <p:nvPr/>
        </p:nvGrpSpPr>
        <p:grpSpPr>
          <a:xfrm>
            <a:off x="1875238" y="2621347"/>
            <a:ext cx="151218" cy="151218"/>
            <a:chOff x="2162675" y="2579275"/>
            <a:chExt cx="132450" cy="132450"/>
          </a:xfrm>
        </p:grpSpPr>
        <p:sp>
          <p:nvSpPr>
            <p:cNvPr id="340" name="Google Shape;340;p14"/>
            <p:cNvSpPr/>
            <p:nvPr/>
          </p:nvSpPr>
          <p:spPr>
            <a:xfrm>
              <a:off x="2162675" y="2579275"/>
              <a:ext cx="132450" cy="110550"/>
            </a:xfrm>
            <a:custGeom>
              <a:rect b="b" l="l" r="r" t="t"/>
              <a:pathLst>
                <a:path extrusionOk="0" fill="none" h="4422" w="5298">
                  <a:moveTo>
                    <a:pt x="1" y="4421"/>
                  </a:moveTo>
                  <a:lnTo>
                    <a:pt x="1" y="2630"/>
                  </a:lnTo>
                  <a:lnTo>
                    <a:pt x="1" y="2630"/>
                  </a:lnTo>
                  <a:lnTo>
                    <a:pt x="39" y="2363"/>
                  </a:lnTo>
                  <a:lnTo>
                    <a:pt x="77" y="2096"/>
                  </a:lnTo>
                  <a:lnTo>
                    <a:pt x="115" y="1868"/>
                  </a:lnTo>
                  <a:lnTo>
                    <a:pt x="229" y="1601"/>
                  </a:lnTo>
                  <a:lnTo>
                    <a:pt x="344" y="1372"/>
                  </a:lnTo>
                  <a:lnTo>
                    <a:pt x="458" y="1182"/>
                  </a:lnTo>
                  <a:lnTo>
                    <a:pt x="610" y="953"/>
                  </a:lnTo>
                  <a:lnTo>
                    <a:pt x="801" y="763"/>
                  </a:lnTo>
                  <a:lnTo>
                    <a:pt x="991" y="610"/>
                  </a:lnTo>
                  <a:lnTo>
                    <a:pt x="1182" y="458"/>
                  </a:lnTo>
                  <a:lnTo>
                    <a:pt x="1411" y="305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0"/>
                  </a:lnTo>
                  <a:lnTo>
                    <a:pt x="2668" y="0"/>
                  </a:lnTo>
                  <a:lnTo>
                    <a:pt x="2668" y="0"/>
                  </a:lnTo>
                  <a:lnTo>
                    <a:pt x="2935" y="0"/>
                  </a:lnTo>
                  <a:lnTo>
                    <a:pt x="3202" y="39"/>
                  </a:lnTo>
                  <a:lnTo>
                    <a:pt x="3469" y="115"/>
                  </a:lnTo>
                  <a:lnTo>
                    <a:pt x="3697" y="191"/>
                  </a:lnTo>
                  <a:lnTo>
                    <a:pt x="3926" y="305"/>
                  </a:lnTo>
                  <a:lnTo>
                    <a:pt x="4155" y="458"/>
                  </a:lnTo>
                  <a:lnTo>
                    <a:pt x="4345" y="610"/>
                  </a:lnTo>
                  <a:lnTo>
                    <a:pt x="4536" y="763"/>
                  </a:lnTo>
                  <a:lnTo>
                    <a:pt x="4726" y="953"/>
                  </a:lnTo>
                  <a:lnTo>
                    <a:pt x="4879" y="1182"/>
                  </a:lnTo>
                  <a:lnTo>
                    <a:pt x="4993" y="1372"/>
                  </a:lnTo>
                  <a:lnTo>
                    <a:pt x="5107" y="1601"/>
                  </a:lnTo>
                  <a:lnTo>
                    <a:pt x="5184" y="1868"/>
                  </a:lnTo>
                  <a:lnTo>
                    <a:pt x="5260" y="2096"/>
                  </a:lnTo>
                  <a:lnTo>
                    <a:pt x="5298" y="2363"/>
                  </a:lnTo>
                  <a:lnTo>
                    <a:pt x="5298" y="2630"/>
                  </a:lnTo>
                  <a:lnTo>
                    <a:pt x="5298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2162675" y="2660250"/>
              <a:ext cx="132450" cy="51475"/>
            </a:xfrm>
            <a:custGeom>
              <a:rect b="b" l="l" r="r" t="t"/>
              <a:pathLst>
                <a:path extrusionOk="0" fill="none" h="2059" w="5298">
                  <a:moveTo>
                    <a:pt x="5298" y="1487"/>
                  </a:moveTo>
                  <a:lnTo>
                    <a:pt x="5298" y="1487"/>
                  </a:lnTo>
                  <a:lnTo>
                    <a:pt x="5298" y="1601"/>
                  </a:lnTo>
                  <a:lnTo>
                    <a:pt x="5260" y="1716"/>
                  </a:lnTo>
                  <a:lnTo>
                    <a:pt x="5145" y="1868"/>
                  </a:lnTo>
                  <a:lnTo>
                    <a:pt x="4955" y="2021"/>
                  </a:lnTo>
                  <a:lnTo>
                    <a:pt x="4841" y="2059"/>
                  </a:lnTo>
                  <a:lnTo>
                    <a:pt x="4726" y="2059"/>
                  </a:lnTo>
                  <a:lnTo>
                    <a:pt x="4421" y="2059"/>
                  </a:lnTo>
                  <a:lnTo>
                    <a:pt x="4421" y="2059"/>
                  </a:lnTo>
                  <a:lnTo>
                    <a:pt x="4307" y="2059"/>
                  </a:lnTo>
                  <a:lnTo>
                    <a:pt x="4193" y="2021"/>
                  </a:lnTo>
                  <a:lnTo>
                    <a:pt x="4002" y="1868"/>
                  </a:lnTo>
                  <a:lnTo>
                    <a:pt x="3888" y="1716"/>
                  </a:lnTo>
                  <a:lnTo>
                    <a:pt x="3850" y="1601"/>
                  </a:lnTo>
                  <a:lnTo>
                    <a:pt x="3850" y="1487"/>
                  </a:lnTo>
                  <a:lnTo>
                    <a:pt x="3850" y="572"/>
                  </a:lnTo>
                  <a:lnTo>
                    <a:pt x="3850" y="572"/>
                  </a:lnTo>
                  <a:lnTo>
                    <a:pt x="3850" y="458"/>
                  </a:lnTo>
                  <a:lnTo>
                    <a:pt x="3888" y="344"/>
                  </a:lnTo>
                  <a:lnTo>
                    <a:pt x="4002" y="153"/>
                  </a:lnTo>
                  <a:lnTo>
                    <a:pt x="4193" y="39"/>
                  </a:lnTo>
                  <a:lnTo>
                    <a:pt x="4307" y="1"/>
                  </a:lnTo>
                  <a:lnTo>
                    <a:pt x="4421" y="1"/>
                  </a:lnTo>
                  <a:lnTo>
                    <a:pt x="5298" y="1"/>
                  </a:lnTo>
                  <a:lnTo>
                    <a:pt x="5298" y="1487"/>
                  </a:lnTo>
                  <a:close/>
                  <a:moveTo>
                    <a:pt x="1" y="1487"/>
                  </a:moveTo>
                  <a:lnTo>
                    <a:pt x="1" y="1487"/>
                  </a:lnTo>
                  <a:lnTo>
                    <a:pt x="39" y="1601"/>
                  </a:lnTo>
                  <a:lnTo>
                    <a:pt x="77" y="1716"/>
                  </a:lnTo>
                  <a:lnTo>
                    <a:pt x="191" y="1868"/>
                  </a:lnTo>
                  <a:lnTo>
                    <a:pt x="382" y="2021"/>
                  </a:lnTo>
                  <a:lnTo>
                    <a:pt x="496" y="2059"/>
                  </a:lnTo>
                  <a:lnTo>
                    <a:pt x="610" y="2059"/>
                  </a:lnTo>
                  <a:lnTo>
                    <a:pt x="915" y="2059"/>
                  </a:lnTo>
                  <a:lnTo>
                    <a:pt x="915" y="2059"/>
                  </a:lnTo>
                  <a:lnTo>
                    <a:pt x="1030" y="2059"/>
                  </a:lnTo>
                  <a:lnTo>
                    <a:pt x="1144" y="2021"/>
                  </a:lnTo>
                  <a:lnTo>
                    <a:pt x="1296" y="1868"/>
                  </a:lnTo>
                  <a:lnTo>
                    <a:pt x="1449" y="1716"/>
                  </a:lnTo>
                  <a:lnTo>
                    <a:pt x="1487" y="1601"/>
                  </a:lnTo>
                  <a:lnTo>
                    <a:pt x="1487" y="1487"/>
                  </a:lnTo>
                  <a:lnTo>
                    <a:pt x="1487" y="572"/>
                  </a:lnTo>
                  <a:lnTo>
                    <a:pt x="1487" y="572"/>
                  </a:lnTo>
                  <a:lnTo>
                    <a:pt x="1487" y="458"/>
                  </a:lnTo>
                  <a:lnTo>
                    <a:pt x="1449" y="344"/>
                  </a:lnTo>
                  <a:lnTo>
                    <a:pt x="1296" y="153"/>
                  </a:lnTo>
                  <a:lnTo>
                    <a:pt x="1144" y="39"/>
                  </a:lnTo>
                  <a:lnTo>
                    <a:pt x="1030" y="1"/>
                  </a:lnTo>
                  <a:lnTo>
                    <a:pt x="915" y="1"/>
                  </a:lnTo>
                  <a:lnTo>
                    <a:pt x="1" y="1"/>
                  </a:lnTo>
                  <a:lnTo>
                    <a:pt x="1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2" name="Google Shape;342;p14"/>
          <p:cNvGrpSpPr/>
          <p:nvPr/>
        </p:nvGrpSpPr>
        <p:grpSpPr>
          <a:xfrm>
            <a:off x="1867617" y="3018402"/>
            <a:ext cx="167544" cy="133807"/>
            <a:chOff x="2156000" y="3003250"/>
            <a:chExt cx="146750" cy="117200"/>
          </a:xfrm>
        </p:grpSpPr>
        <p:sp>
          <p:nvSpPr>
            <p:cNvPr id="343" name="Google Shape;343;p14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5" name="Google Shape;345;p14"/>
          <p:cNvSpPr/>
          <p:nvPr/>
        </p:nvSpPr>
        <p:spPr>
          <a:xfrm>
            <a:off x="1869813" y="3395889"/>
            <a:ext cx="163206" cy="172968"/>
          </a:xfrm>
          <a:custGeom>
            <a:rect b="b" l="l" r="r" t="t"/>
            <a:pathLst>
              <a:path extrusionOk="0" fill="none" h="6060" w="5718">
                <a:moveTo>
                  <a:pt x="5718" y="2859"/>
                </a:moveTo>
                <a:lnTo>
                  <a:pt x="3012" y="5564"/>
                </a:lnTo>
                <a:lnTo>
                  <a:pt x="3012" y="5564"/>
                </a:lnTo>
                <a:lnTo>
                  <a:pt x="2745" y="5793"/>
                </a:lnTo>
                <a:lnTo>
                  <a:pt x="2440" y="5945"/>
                </a:lnTo>
                <a:lnTo>
                  <a:pt x="2097" y="6022"/>
                </a:lnTo>
                <a:lnTo>
                  <a:pt x="1754" y="6060"/>
                </a:lnTo>
                <a:lnTo>
                  <a:pt x="1411" y="6022"/>
                </a:lnTo>
                <a:lnTo>
                  <a:pt x="1106" y="5945"/>
                </a:lnTo>
                <a:lnTo>
                  <a:pt x="801" y="5793"/>
                </a:lnTo>
                <a:lnTo>
                  <a:pt x="496" y="5564"/>
                </a:lnTo>
                <a:lnTo>
                  <a:pt x="496" y="5564"/>
                </a:lnTo>
                <a:lnTo>
                  <a:pt x="268" y="5259"/>
                </a:lnTo>
                <a:lnTo>
                  <a:pt x="115" y="4955"/>
                </a:lnTo>
                <a:lnTo>
                  <a:pt x="39" y="4650"/>
                </a:lnTo>
                <a:lnTo>
                  <a:pt x="1" y="4307"/>
                </a:lnTo>
                <a:lnTo>
                  <a:pt x="39" y="3964"/>
                </a:lnTo>
                <a:lnTo>
                  <a:pt x="115" y="3621"/>
                </a:lnTo>
                <a:lnTo>
                  <a:pt x="268" y="3316"/>
                </a:lnTo>
                <a:lnTo>
                  <a:pt x="496" y="3049"/>
                </a:lnTo>
                <a:lnTo>
                  <a:pt x="3202" y="343"/>
                </a:lnTo>
                <a:lnTo>
                  <a:pt x="3202" y="343"/>
                </a:lnTo>
                <a:lnTo>
                  <a:pt x="3393" y="191"/>
                </a:lnTo>
                <a:lnTo>
                  <a:pt x="3621" y="77"/>
                </a:lnTo>
                <a:lnTo>
                  <a:pt x="3812" y="0"/>
                </a:lnTo>
                <a:lnTo>
                  <a:pt x="4041" y="0"/>
                </a:lnTo>
                <a:lnTo>
                  <a:pt x="4269" y="0"/>
                </a:lnTo>
                <a:lnTo>
                  <a:pt x="4498" y="77"/>
                </a:lnTo>
                <a:lnTo>
                  <a:pt x="4689" y="191"/>
                </a:lnTo>
                <a:lnTo>
                  <a:pt x="4879" y="343"/>
                </a:lnTo>
                <a:lnTo>
                  <a:pt x="4879" y="343"/>
                </a:lnTo>
                <a:lnTo>
                  <a:pt x="5032" y="534"/>
                </a:lnTo>
                <a:lnTo>
                  <a:pt x="5146" y="724"/>
                </a:lnTo>
                <a:lnTo>
                  <a:pt x="5222" y="953"/>
                </a:lnTo>
                <a:lnTo>
                  <a:pt x="5222" y="1182"/>
                </a:lnTo>
                <a:lnTo>
                  <a:pt x="5222" y="1410"/>
                </a:lnTo>
                <a:lnTo>
                  <a:pt x="5146" y="1601"/>
                </a:lnTo>
                <a:lnTo>
                  <a:pt x="5032" y="1830"/>
                </a:lnTo>
                <a:lnTo>
                  <a:pt x="4879" y="2020"/>
                </a:lnTo>
                <a:lnTo>
                  <a:pt x="2173" y="4726"/>
                </a:lnTo>
                <a:lnTo>
                  <a:pt x="2173" y="4726"/>
                </a:lnTo>
                <a:lnTo>
                  <a:pt x="2097" y="4802"/>
                </a:lnTo>
                <a:lnTo>
                  <a:pt x="1983" y="4840"/>
                </a:lnTo>
                <a:lnTo>
                  <a:pt x="1754" y="4878"/>
                </a:lnTo>
                <a:lnTo>
                  <a:pt x="1525" y="4840"/>
                </a:lnTo>
                <a:lnTo>
                  <a:pt x="1449" y="4802"/>
                </a:lnTo>
                <a:lnTo>
                  <a:pt x="1335" y="4726"/>
                </a:lnTo>
                <a:lnTo>
                  <a:pt x="1335" y="4726"/>
                </a:lnTo>
                <a:lnTo>
                  <a:pt x="1259" y="4612"/>
                </a:lnTo>
                <a:lnTo>
                  <a:pt x="1221" y="4535"/>
                </a:lnTo>
                <a:lnTo>
                  <a:pt x="1182" y="4307"/>
                </a:lnTo>
                <a:lnTo>
                  <a:pt x="1221" y="4078"/>
                </a:lnTo>
                <a:lnTo>
                  <a:pt x="1259" y="3964"/>
                </a:lnTo>
                <a:lnTo>
                  <a:pt x="1335" y="3888"/>
                </a:lnTo>
                <a:lnTo>
                  <a:pt x="3850" y="1372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6" name="Google Shape;346;p14"/>
          <p:cNvGrpSpPr/>
          <p:nvPr/>
        </p:nvGrpSpPr>
        <p:grpSpPr>
          <a:xfrm>
            <a:off x="1875238" y="3795099"/>
            <a:ext cx="151218" cy="168629"/>
            <a:chOff x="2162675" y="3835950"/>
            <a:chExt cx="132450" cy="147700"/>
          </a:xfrm>
        </p:grpSpPr>
        <p:sp>
          <p:nvSpPr>
            <p:cNvPr id="347" name="Google Shape;347;p14"/>
            <p:cNvSpPr/>
            <p:nvPr/>
          </p:nvSpPr>
          <p:spPr>
            <a:xfrm>
              <a:off x="2251275" y="38359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9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382"/>
                  </a:lnTo>
                  <a:lnTo>
                    <a:pt x="1716" y="534"/>
                  </a:lnTo>
                  <a:lnTo>
                    <a:pt x="1754" y="725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716" y="1220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5" y="1754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5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2162675" y="388740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915" y="0"/>
                  </a:moveTo>
                  <a:lnTo>
                    <a:pt x="915" y="0"/>
                  </a:lnTo>
                  <a:lnTo>
                    <a:pt x="1068" y="38"/>
                  </a:lnTo>
                  <a:lnTo>
                    <a:pt x="1258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58" y="1715"/>
                  </a:lnTo>
                  <a:lnTo>
                    <a:pt x="1068" y="1753"/>
                  </a:lnTo>
                  <a:lnTo>
                    <a:pt x="915" y="1792"/>
                  </a:lnTo>
                  <a:lnTo>
                    <a:pt x="915" y="1792"/>
                  </a:lnTo>
                  <a:lnTo>
                    <a:pt x="725" y="1753"/>
                  </a:lnTo>
                  <a:lnTo>
                    <a:pt x="572" y="1715"/>
                  </a:lnTo>
                  <a:lnTo>
                    <a:pt x="420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420" y="153"/>
                  </a:lnTo>
                  <a:lnTo>
                    <a:pt x="572" y="77"/>
                  </a:lnTo>
                  <a:lnTo>
                    <a:pt x="725" y="38"/>
                  </a:lnTo>
                  <a:lnTo>
                    <a:pt x="915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2251275" y="39388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420"/>
                  </a:lnTo>
                  <a:lnTo>
                    <a:pt x="1716" y="534"/>
                  </a:lnTo>
                  <a:lnTo>
                    <a:pt x="1754" y="724"/>
                  </a:lnTo>
                  <a:lnTo>
                    <a:pt x="1754" y="915"/>
                  </a:lnTo>
                  <a:lnTo>
                    <a:pt x="1754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420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2204600" y="392075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0" y="0"/>
                  </a:moveTo>
                  <a:lnTo>
                    <a:pt x="198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2204600" y="386930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1982" y="0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14"/>
          <p:cNvGrpSpPr/>
          <p:nvPr/>
        </p:nvGrpSpPr>
        <p:grpSpPr>
          <a:xfrm>
            <a:off x="1868702" y="4192154"/>
            <a:ext cx="165375" cy="168629"/>
            <a:chOff x="2156950" y="4259925"/>
            <a:chExt cx="144850" cy="147700"/>
          </a:xfrm>
        </p:grpSpPr>
        <p:sp>
          <p:nvSpPr>
            <p:cNvPr id="353" name="Google Shape;353;p14"/>
            <p:cNvSpPr/>
            <p:nvPr/>
          </p:nvSpPr>
          <p:spPr>
            <a:xfrm>
              <a:off x="2156950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249" y="3849"/>
                  </a:moveTo>
                  <a:lnTo>
                    <a:pt x="2249" y="4993"/>
                  </a:lnTo>
                  <a:lnTo>
                    <a:pt x="2249" y="4993"/>
                  </a:lnTo>
                  <a:lnTo>
                    <a:pt x="2287" y="5183"/>
                  </a:lnTo>
                  <a:lnTo>
                    <a:pt x="2326" y="5336"/>
                  </a:lnTo>
                  <a:lnTo>
                    <a:pt x="2402" y="5488"/>
                  </a:lnTo>
                  <a:lnTo>
                    <a:pt x="2516" y="5641"/>
                  </a:lnTo>
                  <a:lnTo>
                    <a:pt x="2630" y="5755"/>
                  </a:lnTo>
                  <a:lnTo>
                    <a:pt x="2783" y="5831"/>
                  </a:lnTo>
                  <a:lnTo>
                    <a:pt x="2973" y="5869"/>
                  </a:lnTo>
                  <a:lnTo>
                    <a:pt x="3126" y="5907"/>
                  </a:lnTo>
                  <a:lnTo>
                    <a:pt x="4307" y="3240"/>
                  </a:lnTo>
                  <a:lnTo>
                    <a:pt x="4307" y="0"/>
                  </a:lnTo>
                  <a:lnTo>
                    <a:pt x="992" y="0"/>
                  </a:lnTo>
                  <a:lnTo>
                    <a:pt x="992" y="0"/>
                  </a:lnTo>
                  <a:lnTo>
                    <a:pt x="801" y="38"/>
                  </a:lnTo>
                  <a:lnTo>
                    <a:pt x="611" y="153"/>
                  </a:lnTo>
                  <a:lnTo>
                    <a:pt x="496" y="305"/>
                  </a:lnTo>
                  <a:lnTo>
                    <a:pt x="420" y="496"/>
                  </a:lnTo>
                  <a:lnTo>
                    <a:pt x="1" y="3164"/>
                  </a:lnTo>
                  <a:lnTo>
                    <a:pt x="1" y="3164"/>
                  </a:lnTo>
                  <a:lnTo>
                    <a:pt x="1" y="3278"/>
                  </a:lnTo>
                  <a:lnTo>
                    <a:pt x="1" y="3392"/>
                  </a:lnTo>
                  <a:lnTo>
                    <a:pt x="115" y="3583"/>
                  </a:lnTo>
                  <a:lnTo>
                    <a:pt x="268" y="3735"/>
                  </a:lnTo>
                  <a:lnTo>
                    <a:pt x="382" y="3811"/>
                  </a:lnTo>
                  <a:lnTo>
                    <a:pt x="496" y="3811"/>
                  </a:lnTo>
                  <a:lnTo>
                    <a:pt x="496" y="3811"/>
                  </a:lnTo>
                  <a:lnTo>
                    <a:pt x="573" y="3849"/>
                  </a:lnTo>
                  <a:lnTo>
                    <a:pt x="2249" y="38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2264625" y="42599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0" y="0"/>
                  </a:moveTo>
                  <a:lnTo>
                    <a:pt x="801" y="0"/>
                  </a:lnTo>
                  <a:lnTo>
                    <a:pt x="801" y="0"/>
                  </a:lnTo>
                  <a:lnTo>
                    <a:pt x="915" y="0"/>
                  </a:lnTo>
                  <a:lnTo>
                    <a:pt x="1029" y="38"/>
                  </a:lnTo>
                  <a:lnTo>
                    <a:pt x="1258" y="153"/>
                  </a:lnTo>
                  <a:lnTo>
                    <a:pt x="1410" y="343"/>
                  </a:lnTo>
                  <a:lnTo>
                    <a:pt x="1449" y="458"/>
                  </a:lnTo>
                  <a:lnTo>
                    <a:pt x="1487" y="610"/>
                  </a:lnTo>
                  <a:lnTo>
                    <a:pt x="1487" y="2668"/>
                  </a:lnTo>
                  <a:lnTo>
                    <a:pt x="1487" y="2668"/>
                  </a:lnTo>
                  <a:lnTo>
                    <a:pt x="1449" y="2782"/>
                  </a:lnTo>
                  <a:lnTo>
                    <a:pt x="1410" y="2897"/>
                  </a:lnTo>
                  <a:lnTo>
                    <a:pt x="1258" y="3087"/>
                  </a:lnTo>
                  <a:lnTo>
                    <a:pt x="1029" y="3202"/>
                  </a:lnTo>
                  <a:lnTo>
                    <a:pt x="915" y="3240"/>
                  </a:lnTo>
                  <a:lnTo>
                    <a:pt x="801" y="3240"/>
                  </a:lnTo>
                  <a:lnTo>
                    <a:pt x="0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5" name="Google Shape;355;p14"/>
          <p:cNvGrpSpPr/>
          <p:nvPr/>
        </p:nvGrpSpPr>
        <p:grpSpPr>
          <a:xfrm>
            <a:off x="1858912" y="4614211"/>
            <a:ext cx="184955" cy="117509"/>
            <a:chOff x="2148375" y="4705800"/>
            <a:chExt cx="162000" cy="102925"/>
          </a:xfrm>
        </p:grpSpPr>
        <p:sp>
          <p:nvSpPr>
            <p:cNvPr id="356" name="Google Shape;356;p14"/>
            <p:cNvSpPr/>
            <p:nvPr/>
          </p:nvSpPr>
          <p:spPr>
            <a:xfrm>
              <a:off x="2258900" y="4721050"/>
              <a:ext cx="51475" cy="73400"/>
            </a:xfrm>
            <a:custGeom>
              <a:rect b="b" l="l" r="r" t="t"/>
              <a:pathLst>
                <a:path extrusionOk="0" fill="none" h="2936" w="2059">
                  <a:moveTo>
                    <a:pt x="2059" y="1"/>
                  </a:moveTo>
                  <a:lnTo>
                    <a:pt x="1" y="1449"/>
                  </a:lnTo>
                  <a:lnTo>
                    <a:pt x="2059" y="2935"/>
                  </a:lnTo>
                  <a:lnTo>
                    <a:pt x="2059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4"/>
            <p:cNvSpPr/>
            <p:nvPr/>
          </p:nvSpPr>
          <p:spPr>
            <a:xfrm>
              <a:off x="2148375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573" y="1"/>
                  </a:moveTo>
                  <a:lnTo>
                    <a:pt x="3812" y="1"/>
                  </a:lnTo>
                  <a:lnTo>
                    <a:pt x="3812" y="1"/>
                  </a:lnTo>
                  <a:lnTo>
                    <a:pt x="3926" y="1"/>
                  </a:lnTo>
                  <a:lnTo>
                    <a:pt x="4041" y="39"/>
                  </a:lnTo>
                  <a:lnTo>
                    <a:pt x="4231" y="191"/>
                  </a:lnTo>
                  <a:lnTo>
                    <a:pt x="4384" y="382"/>
                  </a:lnTo>
                  <a:lnTo>
                    <a:pt x="4384" y="458"/>
                  </a:lnTo>
                  <a:lnTo>
                    <a:pt x="4422" y="611"/>
                  </a:lnTo>
                  <a:lnTo>
                    <a:pt x="4422" y="3545"/>
                  </a:lnTo>
                  <a:lnTo>
                    <a:pt x="4422" y="3545"/>
                  </a:lnTo>
                  <a:lnTo>
                    <a:pt x="4384" y="3659"/>
                  </a:lnTo>
                  <a:lnTo>
                    <a:pt x="4384" y="3774"/>
                  </a:lnTo>
                  <a:lnTo>
                    <a:pt x="4231" y="3964"/>
                  </a:lnTo>
                  <a:lnTo>
                    <a:pt x="4041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3" y="4117"/>
                  </a:lnTo>
                  <a:lnTo>
                    <a:pt x="573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611"/>
                  </a:lnTo>
                  <a:lnTo>
                    <a:pt x="1" y="611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3" y="1"/>
                  </a:lnTo>
                  <a:lnTo>
                    <a:pt x="5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14"/>
          <p:cNvGrpSpPr/>
          <p:nvPr/>
        </p:nvGrpSpPr>
        <p:grpSpPr>
          <a:xfrm>
            <a:off x="2332180" y="1033129"/>
            <a:ext cx="167544" cy="168629"/>
            <a:chOff x="2785775" y="883375"/>
            <a:chExt cx="146750" cy="147700"/>
          </a:xfrm>
        </p:grpSpPr>
        <p:sp>
          <p:nvSpPr>
            <p:cNvPr id="359" name="Google Shape;359;p14"/>
            <p:cNvSpPr/>
            <p:nvPr/>
          </p:nvSpPr>
          <p:spPr>
            <a:xfrm>
              <a:off x="2829600" y="928150"/>
              <a:ext cx="58150" cy="59100"/>
            </a:xfrm>
            <a:custGeom>
              <a:rect b="b" l="l" r="r" t="t"/>
              <a:pathLst>
                <a:path extrusionOk="0" fill="none" h="2364" w="2326">
                  <a:moveTo>
                    <a:pt x="1182" y="1"/>
                  </a:moveTo>
                  <a:lnTo>
                    <a:pt x="1182" y="1"/>
                  </a:lnTo>
                  <a:lnTo>
                    <a:pt x="1411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1982" y="344"/>
                  </a:lnTo>
                  <a:lnTo>
                    <a:pt x="2135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40"/>
                  </a:lnTo>
                  <a:lnTo>
                    <a:pt x="2135" y="1830"/>
                  </a:lnTo>
                  <a:lnTo>
                    <a:pt x="1982" y="1983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1" y="2326"/>
                  </a:lnTo>
                  <a:lnTo>
                    <a:pt x="1182" y="2364"/>
                  </a:lnTo>
                  <a:lnTo>
                    <a:pt x="1182" y="2364"/>
                  </a:lnTo>
                  <a:lnTo>
                    <a:pt x="915" y="2326"/>
                  </a:lnTo>
                  <a:lnTo>
                    <a:pt x="725" y="2249"/>
                  </a:lnTo>
                  <a:lnTo>
                    <a:pt x="496" y="2135"/>
                  </a:lnTo>
                  <a:lnTo>
                    <a:pt x="344" y="1983"/>
                  </a:lnTo>
                  <a:lnTo>
                    <a:pt x="191" y="1830"/>
                  </a:lnTo>
                  <a:lnTo>
                    <a:pt x="77" y="1640"/>
                  </a:lnTo>
                  <a:lnTo>
                    <a:pt x="1" y="1411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5"/>
                  </a:lnTo>
                  <a:lnTo>
                    <a:pt x="191" y="496"/>
                  </a:lnTo>
                  <a:lnTo>
                    <a:pt x="344" y="344"/>
                  </a:lnTo>
                  <a:lnTo>
                    <a:pt x="496" y="191"/>
                  </a:lnTo>
                  <a:lnTo>
                    <a:pt x="725" y="77"/>
                  </a:lnTo>
                  <a:lnTo>
                    <a:pt x="915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2785775" y="88337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4116" y="1792"/>
                  </a:moveTo>
                  <a:lnTo>
                    <a:pt x="4116" y="3240"/>
                  </a:lnTo>
                  <a:lnTo>
                    <a:pt x="4116" y="3240"/>
                  </a:lnTo>
                  <a:lnTo>
                    <a:pt x="4155" y="3507"/>
                  </a:lnTo>
                  <a:lnTo>
                    <a:pt x="4269" y="3774"/>
                  </a:lnTo>
                  <a:lnTo>
                    <a:pt x="4459" y="3964"/>
                  </a:lnTo>
                  <a:lnTo>
                    <a:pt x="4574" y="4040"/>
                  </a:lnTo>
                  <a:lnTo>
                    <a:pt x="4726" y="4078"/>
                  </a:lnTo>
                  <a:lnTo>
                    <a:pt x="4726" y="4078"/>
                  </a:lnTo>
                  <a:lnTo>
                    <a:pt x="4917" y="4117"/>
                  </a:lnTo>
                  <a:lnTo>
                    <a:pt x="5145" y="4117"/>
                  </a:lnTo>
                  <a:lnTo>
                    <a:pt x="5336" y="4078"/>
                  </a:lnTo>
                  <a:lnTo>
                    <a:pt x="5527" y="3964"/>
                  </a:lnTo>
                  <a:lnTo>
                    <a:pt x="5679" y="3812"/>
                  </a:lnTo>
                  <a:lnTo>
                    <a:pt x="5793" y="3659"/>
                  </a:lnTo>
                  <a:lnTo>
                    <a:pt x="5870" y="3469"/>
                  </a:lnTo>
                  <a:lnTo>
                    <a:pt x="5870" y="3240"/>
                  </a:lnTo>
                  <a:lnTo>
                    <a:pt x="5870" y="3011"/>
                  </a:lnTo>
                  <a:lnTo>
                    <a:pt x="5870" y="3011"/>
                  </a:lnTo>
                  <a:lnTo>
                    <a:pt x="5831" y="2516"/>
                  </a:lnTo>
                  <a:lnTo>
                    <a:pt x="5717" y="2020"/>
                  </a:lnTo>
                  <a:lnTo>
                    <a:pt x="5527" y="1563"/>
                  </a:lnTo>
                  <a:lnTo>
                    <a:pt x="5260" y="1182"/>
                  </a:lnTo>
                  <a:lnTo>
                    <a:pt x="4955" y="801"/>
                  </a:lnTo>
                  <a:lnTo>
                    <a:pt x="4574" y="496"/>
                  </a:lnTo>
                  <a:lnTo>
                    <a:pt x="4155" y="267"/>
                  </a:lnTo>
                  <a:lnTo>
                    <a:pt x="3697" y="115"/>
                  </a:lnTo>
                  <a:lnTo>
                    <a:pt x="3697" y="115"/>
                  </a:lnTo>
                  <a:lnTo>
                    <a:pt x="3278" y="39"/>
                  </a:lnTo>
                  <a:lnTo>
                    <a:pt x="2859" y="1"/>
                  </a:lnTo>
                  <a:lnTo>
                    <a:pt x="2478" y="39"/>
                  </a:lnTo>
                  <a:lnTo>
                    <a:pt x="2097" y="115"/>
                  </a:lnTo>
                  <a:lnTo>
                    <a:pt x="1754" y="267"/>
                  </a:lnTo>
                  <a:lnTo>
                    <a:pt x="1411" y="420"/>
                  </a:lnTo>
                  <a:lnTo>
                    <a:pt x="1106" y="649"/>
                  </a:lnTo>
                  <a:lnTo>
                    <a:pt x="839" y="877"/>
                  </a:lnTo>
                  <a:lnTo>
                    <a:pt x="610" y="1182"/>
                  </a:lnTo>
                  <a:lnTo>
                    <a:pt x="382" y="1487"/>
                  </a:lnTo>
                  <a:lnTo>
                    <a:pt x="229" y="1830"/>
                  </a:lnTo>
                  <a:lnTo>
                    <a:pt x="77" y="2173"/>
                  </a:lnTo>
                  <a:lnTo>
                    <a:pt x="1" y="2554"/>
                  </a:lnTo>
                  <a:lnTo>
                    <a:pt x="1" y="2935"/>
                  </a:lnTo>
                  <a:lnTo>
                    <a:pt x="1" y="3354"/>
                  </a:lnTo>
                  <a:lnTo>
                    <a:pt x="77" y="3774"/>
                  </a:lnTo>
                  <a:lnTo>
                    <a:pt x="77" y="3774"/>
                  </a:lnTo>
                  <a:lnTo>
                    <a:pt x="191" y="4002"/>
                  </a:lnTo>
                  <a:lnTo>
                    <a:pt x="267" y="4269"/>
                  </a:lnTo>
                  <a:lnTo>
                    <a:pt x="382" y="4498"/>
                  </a:lnTo>
                  <a:lnTo>
                    <a:pt x="534" y="4688"/>
                  </a:lnTo>
                  <a:lnTo>
                    <a:pt x="687" y="4917"/>
                  </a:lnTo>
                  <a:lnTo>
                    <a:pt x="877" y="5107"/>
                  </a:lnTo>
                  <a:lnTo>
                    <a:pt x="1068" y="5260"/>
                  </a:lnTo>
                  <a:lnTo>
                    <a:pt x="1296" y="5412"/>
                  </a:lnTo>
                  <a:lnTo>
                    <a:pt x="1296" y="5412"/>
                  </a:lnTo>
                  <a:lnTo>
                    <a:pt x="1716" y="5641"/>
                  </a:lnTo>
                  <a:lnTo>
                    <a:pt x="2173" y="5793"/>
                  </a:lnTo>
                  <a:lnTo>
                    <a:pt x="2630" y="5870"/>
                  </a:lnTo>
                  <a:lnTo>
                    <a:pt x="3088" y="5908"/>
                  </a:lnTo>
                  <a:lnTo>
                    <a:pt x="3507" y="5831"/>
                  </a:lnTo>
                  <a:lnTo>
                    <a:pt x="3926" y="5717"/>
                  </a:lnTo>
                  <a:lnTo>
                    <a:pt x="4345" y="5527"/>
                  </a:lnTo>
                  <a:lnTo>
                    <a:pt x="4726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1" name="Google Shape;361;p14"/>
          <p:cNvGrpSpPr/>
          <p:nvPr/>
        </p:nvGrpSpPr>
        <p:grpSpPr>
          <a:xfrm>
            <a:off x="2339801" y="1430184"/>
            <a:ext cx="151218" cy="168629"/>
            <a:chOff x="2792450" y="1307350"/>
            <a:chExt cx="132450" cy="147700"/>
          </a:xfrm>
        </p:grpSpPr>
        <p:sp>
          <p:nvSpPr>
            <p:cNvPr id="362" name="Google Shape;362;p14"/>
            <p:cNvSpPr/>
            <p:nvPr/>
          </p:nvSpPr>
          <p:spPr>
            <a:xfrm>
              <a:off x="2792450" y="1322600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5" y="38"/>
                  </a:lnTo>
                  <a:lnTo>
                    <a:pt x="5145" y="153"/>
                  </a:lnTo>
                  <a:lnTo>
                    <a:pt x="5260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298" y="4802"/>
                  </a:lnTo>
                  <a:lnTo>
                    <a:pt x="5260" y="4917"/>
                  </a:lnTo>
                  <a:lnTo>
                    <a:pt x="5145" y="5107"/>
                  </a:lnTo>
                  <a:lnTo>
                    <a:pt x="4955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96" y="5298"/>
                  </a:lnTo>
                  <a:lnTo>
                    <a:pt x="381" y="5260"/>
                  </a:lnTo>
                  <a:lnTo>
                    <a:pt x="191" y="5107"/>
                  </a:lnTo>
                  <a:lnTo>
                    <a:pt x="77" y="4917"/>
                  </a:lnTo>
                  <a:lnTo>
                    <a:pt x="38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2888675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1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2829600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2792450" y="136642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0"/>
                  </a:move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6" name="Google Shape;366;p14"/>
          <p:cNvGrpSpPr/>
          <p:nvPr/>
        </p:nvGrpSpPr>
        <p:grpSpPr>
          <a:xfrm>
            <a:off x="2327842" y="1827238"/>
            <a:ext cx="176221" cy="168629"/>
            <a:chOff x="2781975" y="1731325"/>
            <a:chExt cx="154350" cy="147700"/>
          </a:xfrm>
        </p:grpSpPr>
        <p:sp>
          <p:nvSpPr>
            <p:cNvPr id="367" name="Google Shape;367;p14"/>
            <p:cNvSpPr/>
            <p:nvPr/>
          </p:nvSpPr>
          <p:spPr>
            <a:xfrm>
              <a:off x="2900100" y="1782775"/>
              <a:ext cx="36225" cy="59100"/>
            </a:xfrm>
            <a:custGeom>
              <a:rect b="b" l="l" r="r" t="t"/>
              <a:pathLst>
                <a:path extrusionOk="0" fill="none" h="2364" w="1449">
                  <a:moveTo>
                    <a:pt x="1" y="0"/>
                  </a:moveTo>
                  <a:lnTo>
                    <a:pt x="229" y="0"/>
                  </a:lnTo>
                  <a:lnTo>
                    <a:pt x="229" y="0"/>
                  </a:lnTo>
                  <a:lnTo>
                    <a:pt x="420" y="39"/>
                  </a:lnTo>
                  <a:lnTo>
                    <a:pt x="649" y="77"/>
                  </a:lnTo>
                  <a:lnTo>
                    <a:pt x="839" y="153"/>
                  </a:lnTo>
                  <a:lnTo>
                    <a:pt x="992" y="267"/>
                  </a:lnTo>
                  <a:lnTo>
                    <a:pt x="1144" y="420"/>
                  </a:lnTo>
                  <a:lnTo>
                    <a:pt x="1258" y="572"/>
                  </a:lnTo>
                  <a:lnTo>
                    <a:pt x="1373" y="763"/>
                  </a:lnTo>
                  <a:lnTo>
                    <a:pt x="1411" y="953"/>
                  </a:lnTo>
                  <a:lnTo>
                    <a:pt x="1411" y="953"/>
                  </a:lnTo>
                  <a:lnTo>
                    <a:pt x="1449" y="1220"/>
                  </a:lnTo>
                  <a:lnTo>
                    <a:pt x="1411" y="1487"/>
                  </a:lnTo>
                  <a:lnTo>
                    <a:pt x="1297" y="1715"/>
                  </a:lnTo>
                  <a:lnTo>
                    <a:pt x="1182" y="1944"/>
                  </a:lnTo>
                  <a:lnTo>
                    <a:pt x="992" y="2135"/>
                  </a:lnTo>
                  <a:lnTo>
                    <a:pt x="763" y="2249"/>
                  </a:lnTo>
                  <a:lnTo>
                    <a:pt x="534" y="2325"/>
                  </a:lnTo>
                  <a:lnTo>
                    <a:pt x="268" y="2363"/>
                  </a:lnTo>
                  <a:lnTo>
                    <a:pt x="1" y="23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2781975" y="1782775"/>
              <a:ext cx="118150" cy="96250"/>
            </a:xfrm>
            <a:custGeom>
              <a:rect b="b" l="l" r="r" t="t"/>
              <a:pathLst>
                <a:path extrusionOk="0" fill="none" h="3850" w="4726">
                  <a:moveTo>
                    <a:pt x="0" y="0"/>
                  </a:moveTo>
                  <a:lnTo>
                    <a:pt x="4726" y="0"/>
                  </a:lnTo>
                  <a:lnTo>
                    <a:pt x="4726" y="2668"/>
                  </a:lnTo>
                  <a:lnTo>
                    <a:pt x="4726" y="2668"/>
                  </a:lnTo>
                  <a:lnTo>
                    <a:pt x="4688" y="2897"/>
                  </a:lnTo>
                  <a:lnTo>
                    <a:pt x="4611" y="3125"/>
                  </a:lnTo>
                  <a:lnTo>
                    <a:pt x="4497" y="3316"/>
                  </a:lnTo>
                  <a:lnTo>
                    <a:pt x="4383" y="3507"/>
                  </a:lnTo>
                  <a:lnTo>
                    <a:pt x="4192" y="3621"/>
                  </a:lnTo>
                  <a:lnTo>
                    <a:pt x="4002" y="3735"/>
                  </a:lnTo>
                  <a:lnTo>
                    <a:pt x="3773" y="3811"/>
                  </a:lnTo>
                  <a:lnTo>
                    <a:pt x="3544" y="3850"/>
                  </a:lnTo>
                  <a:lnTo>
                    <a:pt x="1182" y="3850"/>
                  </a:lnTo>
                  <a:lnTo>
                    <a:pt x="1182" y="3850"/>
                  </a:lnTo>
                  <a:lnTo>
                    <a:pt x="953" y="3811"/>
                  </a:lnTo>
                  <a:lnTo>
                    <a:pt x="724" y="3735"/>
                  </a:lnTo>
                  <a:lnTo>
                    <a:pt x="534" y="3621"/>
                  </a:lnTo>
                  <a:lnTo>
                    <a:pt x="343" y="3507"/>
                  </a:lnTo>
                  <a:lnTo>
                    <a:pt x="191" y="3316"/>
                  </a:lnTo>
                  <a:lnTo>
                    <a:pt x="76" y="3125"/>
                  </a:lnTo>
                  <a:lnTo>
                    <a:pt x="38" y="2897"/>
                  </a:lnTo>
                  <a:lnTo>
                    <a:pt x="0" y="266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2811500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284102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287057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2" name="Google Shape;372;p14"/>
          <p:cNvGrpSpPr/>
          <p:nvPr/>
        </p:nvGrpSpPr>
        <p:grpSpPr>
          <a:xfrm>
            <a:off x="2332180" y="2224293"/>
            <a:ext cx="167544" cy="168629"/>
            <a:chOff x="2785775" y="2155300"/>
            <a:chExt cx="146750" cy="147700"/>
          </a:xfrm>
        </p:grpSpPr>
        <p:sp>
          <p:nvSpPr>
            <p:cNvPr id="373" name="Google Shape;373;p14"/>
            <p:cNvSpPr/>
            <p:nvPr/>
          </p:nvSpPr>
          <p:spPr>
            <a:xfrm>
              <a:off x="2807700" y="2155300"/>
              <a:ext cx="124825" cy="124825"/>
            </a:xfrm>
            <a:custGeom>
              <a:rect b="b" l="l" r="r" t="t"/>
              <a:pathLst>
                <a:path extrusionOk="0" fill="none" h="4993" w="4993">
                  <a:moveTo>
                    <a:pt x="4497" y="3011"/>
                  </a:moveTo>
                  <a:lnTo>
                    <a:pt x="4497" y="3011"/>
                  </a:lnTo>
                  <a:lnTo>
                    <a:pt x="4726" y="2706"/>
                  </a:lnTo>
                  <a:lnTo>
                    <a:pt x="4878" y="2363"/>
                  </a:lnTo>
                  <a:lnTo>
                    <a:pt x="4993" y="2020"/>
                  </a:lnTo>
                  <a:lnTo>
                    <a:pt x="4993" y="1677"/>
                  </a:lnTo>
                  <a:lnTo>
                    <a:pt x="4954" y="1296"/>
                  </a:lnTo>
                  <a:lnTo>
                    <a:pt x="4802" y="953"/>
                  </a:lnTo>
                  <a:lnTo>
                    <a:pt x="4611" y="648"/>
                  </a:lnTo>
                  <a:lnTo>
                    <a:pt x="4307" y="382"/>
                  </a:lnTo>
                  <a:lnTo>
                    <a:pt x="4307" y="382"/>
                  </a:lnTo>
                  <a:lnTo>
                    <a:pt x="4040" y="191"/>
                  </a:lnTo>
                  <a:lnTo>
                    <a:pt x="3735" y="77"/>
                  </a:lnTo>
                  <a:lnTo>
                    <a:pt x="3430" y="0"/>
                  </a:lnTo>
                  <a:lnTo>
                    <a:pt x="3087" y="0"/>
                  </a:lnTo>
                  <a:lnTo>
                    <a:pt x="2782" y="77"/>
                  </a:lnTo>
                  <a:lnTo>
                    <a:pt x="2477" y="191"/>
                  </a:lnTo>
                  <a:lnTo>
                    <a:pt x="2211" y="343"/>
                  </a:lnTo>
                  <a:lnTo>
                    <a:pt x="1944" y="572"/>
                  </a:lnTo>
                  <a:lnTo>
                    <a:pt x="0" y="2516"/>
                  </a:lnTo>
                  <a:lnTo>
                    <a:pt x="0" y="4993"/>
                  </a:lnTo>
                  <a:lnTo>
                    <a:pt x="2515" y="4993"/>
                  </a:lnTo>
                  <a:lnTo>
                    <a:pt x="4497" y="301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2785775" y="2199125"/>
              <a:ext cx="102925" cy="103875"/>
            </a:xfrm>
            <a:custGeom>
              <a:rect b="b" l="l" r="r" t="t"/>
              <a:pathLst>
                <a:path extrusionOk="0" fill="none" h="4155" w="4117">
                  <a:moveTo>
                    <a:pt x="4116" y="1"/>
                  </a:moveTo>
                  <a:lnTo>
                    <a:pt x="1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2837225" y="2250575"/>
              <a:ext cx="65775" cy="25"/>
            </a:xfrm>
            <a:custGeom>
              <a:rect b="b" l="l" r="r" t="t"/>
              <a:pathLst>
                <a:path extrusionOk="0" fill="none" h="1" w="2631">
                  <a:moveTo>
                    <a:pt x="2630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6" name="Google Shape;376;p14"/>
          <p:cNvSpPr/>
          <p:nvPr/>
        </p:nvSpPr>
        <p:spPr>
          <a:xfrm>
            <a:off x="2327876" y="2620273"/>
            <a:ext cx="176221" cy="153387"/>
          </a:xfrm>
          <a:custGeom>
            <a:rect b="b" l="l" r="r" t="t"/>
            <a:pathLst>
              <a:path extrusionOk="0" fill="none" h="5374" w="6174">
                <a:moveTo>
                  <a:pt x="5679" y="458"/>
                </a:moveTo>
                <a:lnTo>
                  <a:pt x="5679" y="458"/>
                </a:lnTo>
                <a:lnTo>
                  <a:pt x="5450" y="267"/>
                </a:lnTo>
                <a:lnTo>
                  <a:pt x="5145" y="115"/>
                </a:lnTo>
                <a:lnTo>
                  <a:pt x="4840" y="38"/>
                </a:lnTo>
                <a:lnTo>
                  <a:pt x="4535" y="0"/>
                </a:lnTo>
                <a:lnTo>
                  <a:pt x="4230" y="38"/>
                </a:lnTo>
                <a:lnTo>
                  <a:pt x="3925" y="115"/>
                </a:lnTo>
                <a:lnTo>
                  <a:pt x="3659" y="267"/>
                </a:lnTo>
                <a:lnTo>
                  <a:pt x="3392" y="458"/>
                </a:lnTo>
                <a:lnTo>
                  <a:pt x="3392" y="458"/>
                </a:lnTo>
                <a:lnTo>
                  <a:pt x="3392" y="458"/>
                </a:lnTo>
                <a:lnTo>
                  <a:pt x="3087" y="801"/>
                </a:lnTo>
                <a:lnTo>
                  <a:pt x="2782" y="458"/>
                </a:lnTo>
                <a:lnTo>
                  <a:pt x="2782" y="458"/>
                </a:lnTo>
                <a:lnTo>
                  <a:pt x="2515" y="267"/>
                </a:lnTo>
                <a:lnTo>
                  <a:pt x="2249" y="115"/>
                </a:lnTo>
                <a:lnTo>
                  <a:pt x="1944" y="38"/>
                </a:lnTo>
                <a:lnTo>
                  <a:pt x="1639" y="0"/>
                </a:lnTo>
                <a:lnTo>
                  <a:pt x="1334" y="38"/>
                </a:lnTo>
                <a:lnTo>
                  <a:pt x="1029" y="115"/>
                </a:lnTo>
                <a:lnTo>
                  <a:pt x="724" y="267"/>
                </a:lnTo>
                <a:lnTo>
                  <a:pt x="496" y="458"/>
                </a:lnTo>
                <a:lnTo>
                  <a:pt x="496" y="458"/>
                </a:lnTo>
                <a:lnTo>
                  <a:pt x="267" y="724"/>
                </a:lnTo>
                <a:lnTo>
                  <a:pt x="114" y="1029"/>
                </a:lnTo>
                <a:lnTo>
                  <a:pt x="38" y="1296"/>
                </a:lnTo>
                <a:lnTo>
                  <a:pt x="0" y="1639"/>
                </a:lnTo>
                <a:lnTo>
                  <a:pt x="38" y="1944"/>
                </a:lnTo>
                <a:lnTo>
                  <a:pt x="114" y="2249"/>
                </a:lnTo>
                <a:lnTo>
                  <a:pt x="267" y="2516"/>
                </a:lnTo>
                <a:lnTo>
                  <a:pt x="496" y="2782"/>
                </a:lnTo>
                <a:lnTo>
                  <a:pt x="800" y="3087"/>
                </a:lnTo>
                <a:lnTo>
                  <a:pt x="3087" y="5374"/>
                </a:lnTo>
                <a:lnTo>
                  <a:pt x="5374" y="3087"/>
                </a:lnTo>
                <a:lnTo>
                  <a:pt x="5679" y="2782"/>
                </a:lnTo>
                <a:lnTo>
                  <a:pt x="5679" y="2782"/>
                </a:lnTo>
                <a:lnTo>
                  <a:pt x="5907" y="2516"/>
                </a:lnTo>
                <a:lnTo>
                  <a:pt x="6060" y="2249"/>
                </a:lnTo>
                <a:lnTo>
                  <a:pt x="6136" y="1944"/>
                </a:lnTo>
                <a:lnTo>
                  <a:pt x="6174" y="1639"/>
                </a:lnTo>
                <a:lnTo>
                  <a:pt x="6136" y="1296"/>
                </a:lnTo>
                <a:lnTo>
                  <a:pt x="6060" y="1029"/>
                </a:lnTo>
                <a:lnTo>
                  <a:pt x="5907" y="724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7" name="Google Shape;377;p14"/>
          <p:cNvGrpSpPr/>
          <p:nvPr/>
        </p:nvGrpSpPr>
        <p:grpSpPr>
          <a:xfrm>
            <a:off x="2339801" y="2993370"/>
            <a:ext cx="151218" cy="184955"/>
            <a:chOff x="2792450" y="2981325"/>
            <a:chExt cx="132450" cy="162000"/>
          </a:xfrm>
        </p:grpSpPr>
        <p:sp>
          <p:nvSpPr>
            <p:cNvPr id="378" name="Google Shape;378;p14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0" name="Google Shape;380;p14"/>
          <p:cNvGrpSpPr/>
          <p:nvPr/>
        </p:nvGrpSpPr>
        <p:grpSpPr>
          <a:xfrm>
            <a:off x="2328926" y="3394791"/>
            <a:ext cx="174052" cy="175137"/>
            <a:chOff x="2782925" y="3409125"/>
            <a:chExt cx="152450" cy="153400"/>
          </a:xfrm>
        </p:grpSpPr>
        <p:sp>
          <p:nvSpPr>
            <p:cNvPr id="381" name="Google Shape;381;p14"/>
            <p:cNvSpPr/>
            <p:nvPr/>
          </p:nvSpPr>
          <p:spPr>
            <a:xfrm>
              <a:off x="2877250" y="3438650"/>
              <a:ext cx="28600" cy="28600"/>
            </a:xfrm>
            <a:custGeom>
              <a:rect b="b" l="l" r="r" t="t"/>
              <a:pathLst>
                <a:path extrusionOk="0" fill="none" h="1144" w="1144">
                  <a:moveTo>
                    <a:pt x="0" y="1"/>
                  </a:moveTo>
                  <a:lnTo>
                    <a:pt x="0" y="1"/>
                  </a:lnTo>
                  <a:lnTo>
                    <a:pt x="191" y="39"/>
                  </a:lnTo>
                  <a:lnTo>
                    <a:pt x="381" y="115"/>
                  </a:lnTo>
                  <a:lnTo>
                    <a:pt x="572" y="229"/>
                  </a:lnTo>
                  <a:lnTo>
                    <a:pt x="762" y="382"/>
                  </a:lnTo>
                  <a:lnTo>
                    <a:pt x="877" y="534"/>
                  </a:lnTo>
                  <a:lnTo>
                    <a:pt x="991" y="725"/>
                  </a:lnTo>
                  <a:lnTo>
                    <a:pt x="1105" y="915"/>
                  </a:lnTo>
                  <a:lnTo>
                    <a:pt x="1143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2877250" y="3409125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0" y="0"/>
                  </a:moveTo>
                  <a:lnTo>
                    <a:pt x="0" y="0"/>
                  </a:lnTo>
                  <a:lnTo>
                    <a:pt x="419" y="76"/>
                  </a:lnTo>
                  <a:lnTo>
                    <a:pt x="839" y="229"/>
                  </a:lnTo>
                  <a:lnTo>
                    <a:pt x="1220" y="457"/>
                  </a:lnTo>
                  <a:lnTo>
                    <a:pt x="1563" y="762"/>
                  </a:lnTo>
                  <a:lnTo>
                    <a:pt x="1868" y="1067"/>
                  </a:lnTo>
                  <a:lnTo>
                    <a:pt x="2058" y="1448"/>
                  </a:lnTo>
                  <a:lnTo>
                    <a:pt x="2249" y="1868"/>
                  </a:lnTo>
                  <a:lnTo>
                    <a:pt x="2325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2782925" y="3415775"/>
              <a:ext cx="146750" cy="146750"/>
            </a:xfrm>
            <a:custGeom>
              <a:rect b="b" l="l" r="r" t="t"/>
              <a:pathLst>
                <a:path extrusionOk="0" fill="none" h="5870" w="5870">
                  <a:moveTo>
                    <a:pt x="5869" y="4422"/>
                  </a:moveTo>
                  <a:lnTo>
                    <a:pt x="5869" y="5298"/>
                  </a:lnTo>
                  <a:lnTo>
                    <a:pt x="5869" y="5298"/>
                  </a:lnTo>
                  <a:lnTo>
                    <a:pt x="5831" y="5413"/>
                  </a:lnTo>
                  <a:lnTo>
                    <a:pt x="5793" y="5527"/>
                  </a:lnTo>
                  <a:lnTo>
                    <a:pt x="5679" y="5717"/>
                  </a:lnTo>
                  <a:lnTo>
                    <a:pt x="5488" y="5832"/>
                  </a:lnTo>
                  <a:lnTo>
                    <a:pt x="5374" y="5870"/>
                  </a:lnTo>
                  <a:lnTo>
                    <a:pt x="5259" y="5870"/>
                  </a:lnTo>
                  <a:lnTo>
                    <a:pt x="5259" y="5870"/>
                  </a:lnTo>
                  <a:lnTo>
                    <a:pt x="5221" y="5870"/>
                  </a:lnTo>
                  <a:lnTo>
                    <a:pt x="5221" y="5870"/>
                  </a:lnTo>
                  <a:lnTo>
                    <a:pt x="4535" y="5756"/>
                  </a:lnTo>
                  <a:lnTo>
                    <a:pt x="3887" y="5565"/>
                  </a:lnTo>
                  <a:lnTo>
                    <a:pt x="3278" y="5298"/>
                  </a:lnTo>
                  <a:lnTo>
                    <a:pt x="2668" y="4993"/>
                  </a:lnTo>
                  <a:lnTo>
                    <a:pt x="2668" y="4993"/>
                  </a:lnTo>
                  <a:lnTo>
                    <a:pt x="2173" y="4612"/>
                  </a:lnTo>
                  <a:lnTo>
                    <a:pt x="1677" y="4193"/>
                  </a:lnTo>
                  <a:lnTo>
                    <a:pt x="1258" y="3736"/>
                  </a:lnTo>
                  <a:lnTo>
                    <a:pt x="915" y="3202"/>
                  </a:lnTo>
                  <a:lnTo>
                    <a:pt x="915" y="3202"/>
                  </a:lnTo>
                  <a:lnTo>
                    <a:pt x="572" y="2631"/>
                  </a:lnTo>
                  <a:lnTo>
                    <a:pt x="305" y="1983"/>
                  </a:lnTo>
                  <a:lnTo>
                    <a:pt x="115" y="1335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0" y="534"/>
                  </a:lnTo>
                  <a:lnTo>
                    <a:pt x="38" y="420"/>
                  </a:lnTo>
                  <a:lnTo>
                    <a:pt x="115" y="230"/>
                  </a:lnTo>
                  <a:lnTo>
                    <a:pt x="305" y="77"/>
                  </a:lnTo>
                  <a:lnTo>
                    <a:pt x="419" y="39"/>
                  </a:lnTo>
                  <a:lnTo>
                    <a:pt x="534" y="39"/>
                  </a:lnTo>
                  <a:lnTo>
                    <a:pt x="534" y="39"/>
                  </a:lnTo>
                  <a:lnTo>
                    <a:pt x="572" y="1"/>
                  </a:lnTo>
                  <a:lnTo>
                    <a:pt x="1448" y="1"/>
                  </a:lnTo>
                  <a:lnTo>
                    <a:pt x="1448" y="1"/>
                  </a:lnTo>
                  <a:lnTo>
                    <a:pt x="1677" y="39"/>
                  </a:lnTo>
                  <a:lnTo>
                    <a:pt x="1868" y="153"/>
                  </a:lnTo>
                  <a:lnTo>
                    <a:pt x="1982" y="344"/>
                  </a:lnTo>
                  <a:lnTo>
                    <a:pt x="2058" y="534"/>
                  </a:lnTo>
                  <a:lnTo>
                    <a:pt x="2058" y="534"/>
                  </a:lnTo>
                  <a:lnTo>
                    <a:pt x="2134" y="954"/>
                  </a:lnTo>
                  <a:lnTo>
                    <a:pt x="2287" y="1373"/>
                  </a:lnTo>
                  <a:lnTo>
                    <a:pt x="2287" y="1373"/>
                  </a:lnTo>
                  <a:lnTo>
                    <a:pt x="2287" y="1525"/>
                  </a:lnTo>
                  <a:lnTo>
                    <a:pt x="2287" y="1678"/>
                  </a:lnTo>
                  <a:lnTo>
                    <a:pt x="2211" y="1830"/>
                  </a:lnTo>
                  <a:lnTo>
                    <a:pt x="2134" y="1983"/>
                  </a:lnTo>
                  <a:lnTo>
                    <a:pt x="1753" y="2364"/>
                  </a:lnTo>
                  <a:lnTo>
                    <a:pt x="1753" y="2364"/>
                  </a:lnTo>
                  <a:lnTo>
                    <a:pt x="2096" y="2859"/>
                  </a:lnTo>
                  <a:lnTo>
                    <a:pt x="2516" y="3355"/>
                  </a:lnTo>
                  <a:lnTo>
                    <a:pt x="3011" y="3774"/>
                  </a:lnTo>
                  <a:lnTo>
                    <a:pt x="3506" y="4117"/>
                  </a:lnTo>
                  <a:lnTo>
                    <a:pt x="3887" y="3736"/>
                  </a:lnTo>
                  <a:lnTo>
                    <a:pt x="3887" y="3736"/>
                  </a:lnTo>
                  <a:lnTo>
                    <a:pt x="4040" y="3621"/>
                  </a:lnTo>
                  <a:lnTo>
                    <a:pt x="4192" y="3583"/>
                  </a:lnTo>
                  <a:lnTo>
                    <a:pt x="4345" y="3583"/>
                  </a:lnTo>
                  <a:lnTo>
                    <a:pt x="4535" y="3621"/>
                  </a:lnTo>
                  <a:lnTo>
                    <a:pt x="4535" y="3621"/>
                  </a:lnTo>
                  <a:lnTo>
                    <a:pt x="4916" y="3736"/>
                  </a:lnTo>
                  <a:lnTo>
                    <a:pt x="5336" y="3812"/>
                  </a:lnTo>
                  <a:lnTo>
                    <a:pt x="5336" y="3812"/>
                  </a:lnTo>
                  <a:lnTo>
                    <a:pt x="5564" y="3888"/>
                  </a:lnTo>
                  <a:lnTo>
                    <a:pt x="5717" y="4002"/>
                  </a:lnTo>
                  <a:lnTo>
                    <a:pt x="5831" y="4193"/>
                  </a:lnTo>
                  <a:lnTo>
                    <a:pt x="5869" y="4422"/>
                  </a:lnTo>
                  <a:lnTo>
                    <a:pt x="5869" y="442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4" name="Google Shape;384;p14"/>
          <p:cNvGrpSpPr/>
          <p:nvPr/>
        </p:nvGrpSpPr>
        <p:grpSpPr>
          <a:xfrm>
            <a:off x="2339801" y="3795099"/>
            <a:ext cx="151218" cy="168629"/>
            <a:chOff x="2792450" y="3835950"/>
            <a:chExt cx="132450" cy="147700"/>
          </a:xfrm>
        </p:grpSpPr>
        <p:sp>
          <p:nvSpPr>
            <p:cNvPr id="385" name="Google Shape;385;p14"/>
            <p:cNvSpPr/>
            <p:nvPr/>
          </p:nvSpPr>
          <p:spPr>
            <a:xfrm>
              <a:off x="2792450" y="3835950"/>
              <a:ext cx="132450" cy="147700"/>
            </a:xfrm>
            <a:custGeom>
              <a:rect b="b" l="l" r="r" t="t"/>
              <a:pathLst>
                <a:path extrusionOk="0" fill="none" h="5908" w="5298">
                  <a:moveTo>
                    <a:pt x="915" y="0"/>
                  </a:moveTo>
                  <a:lnTo>
                    <a:pt x="0" y="1182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7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7"/>
                  </a:lnTo>
                  <a:lnTo>
                    <a:pt x="4726" y="5907"/>
                  </a:lnTo>
                  <a:lnTo>
                    <a:pt x="4726" y="5907"/>
                  </a:lnTo>
                  <a:lnTo>
                    <a:pt x="4840" y="5869"/>
                  </a:lnTo>
                  <a:lnTo>
                    <a:pt x="4955" y="5831"/>
                  </a:lnTo>
                  <a:lnTo>
                    <a:pt x="5145" y="5717"/>
                  </a:lnTo>
                  <a:lnTo>
                    <a:pt x="5260" y="5526"/>
                  </a:lnTo>
                  <a:lnTo>
                    <a:pt x="5298" y="5412"/>
                  </a:lnTo>
                  <a:lnTo>
                    <a:pt x="5298" y="5298"/>
                  </a:lnTo>
                  <a:lnTo>
                    <a:pt x="5298" y="1182"/>
                  </a:lnTo>
                  <a:lnTo>
                    <a:pt x="4421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2792450" y="386547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2829600" y="389597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363" y="0"/>
                  </a:moveTo>
                  <a:lnTo>
                    <a:pt x="2363" y="0"/>
                  </a:lnTo>
                  <a:lnTo>
                    <a:pt x="2325" y="267"/>
                  </a:lnTo>
                  <a:lnTo>
                    <a:pt x="2249" y="458"/>
                  </a:lnTo>
                  <a:lnTo>
                    <a:pt x="2173" y="686"/>
                  </a:lnTo>
                  <a:lnTo>
                    <a:pt x="2020" y="839"/>
                  </a:lnTo>
                  <a:lnTo>
                    <a:pt x="1830" y="991"/>
                  </a:lnTo>
                  <a:lnTo>
                    <a:pt x="1639" y="1106"/>
                  </a:lnTo>
                  <a:lnTo>
                    <a:pt x="1411" y="1182"/>
                  </a:lnTo>
                  <a:lnTo>
                    <a:pt x="1182" y="1182"/>
                  </a:lnTo>
                  <a:lnTo>
                    <a:pt x="1182" y="1182"/>
                  </a:lnTo>
                  <a:lnTo>
                    <a:pt x="953" y="1182"/>
                  </a:lnTo>
                  <a:lnTo>
                    <a:pt x="725" y="1106"/>
                  </a:lnTo>
                  <a:lnTo>
                    <a:pt x="534" y="991"/>
                  </a:lnTo>
                  <a:lnTo>
                    <a:pt x="344" y="839"/>
                  </a:lnTo>
                  <a:lnTo>
                    <a:pt x="191" y="686"/>
                  </a:lnTo>
                  <a:lnTo>
                    <a:pt x="77" y="458"/>
                  </a:lnTo>
                  <a:lnTo>
                    <a:pt x="39" y="2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14"/>
          <p:cNvGrpSpPr/>
          <p:nvPr/>
        </p:nvGrpSpPr>
        <p:grpSpPr>
          <a:xfrm>
            <a:off x="2333265" y="4192154"/>
            <a:ext cx="165375" cy="168629"/>
            <a:chOff x="2786725" y="4259925"/>
            <a:chExt cx="144850" cy="147700"/>
          </a:xfrm>
        </p:grpSpPr>
        <p:sp>
          <p:nvSpPr>
            <p:cNvPr id="389" name="Google Shape;389;p14"/>
            <p:cNvSpPr/>
            <p:nvPr/>
          </p:nvSpPr>
          <p:spPr>
            <a:xfrm>
              <a:off x="2823875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059" y="2058"/>
                  </a:moveTo>
                  <a:lnTo>
                    <a:pt x="2059" y="877"/>
                  </a:lnTo>
                  <a:lnTo>
                    <a:pt x="2059" y="877"/>
                  </a:lnTo>
                  <a:lnTo>
                    <a:pt x="2021" y="724"/>
                  </a:lnTo>
                  <a:lnTo>
                    <a:pt x="1983" y="534"/>
                  </a:lnTo>
                  <a:lnTo>
                    <a:pt x="1906" y="381"/>
                  </a:lnTo>
                  <a:lnTo>
                    <a:pt x="1792" y="267"/>
                  </a:lnTo>
                  <a:lnTo>
                    <a:pt x="1640" y="153"/>
                  </a:lnTo>
                  <a:lnTo>
                    <a:pt x="1487" y="77"/>
                  </a:lnTo>
                  <a:lnTo>
                    <a:pt x="1335" y="38"/>
                  </a:lnTo>
                  <a:lnTo>
                    <a:pt x="1144" y="0"/>
                  </a:lnTo>
                  <a:lnTo>
                    <a:pt x="1" y="2668"/>
                  </a:lnTo>
                  <a:lnTo>
                    <a:pt x="1" y="5907"/>
                  </a:lnTo>
                  <a:lnTo>
                    <a:pt x="3317" y="5907"/>
                  </a:lnTo>
                  <a:lnTo>
                    <a:pt x="3317" y="5907"/>
                  </a:lnTo>
                  <a:lnTo>
                    <a:pt x="3507" y="5869"/>
                  </a:lnTo>
                  <a:lnTo>
                    <a:pt x="3698" y="5755"/>
                  </a:lnTo>
                  <a:lnTo>
                    <a:pt x="3812" y="5603"/>
                  </a:lnTo>
                  <a:lnTo>
                    <a:pt x="3888" y="5374"/>
                  </a:lnTo>
                  <a:lnTo>
                    <a:pt x="4307" y="2744"/>
                  </a:lnTo>
                  <a:lnTo>
                    <a:pt x="4307" y="2744"/>
                  </a:lnTo>
                  <a:lnTo>
                    <a:pt x="4307" y="2630"/>
                  </a:lnTo>
                  <a:lnTo>
                    <a:pt x="4307" y="2516"/>
                  </a:lnTo>
                  <a:lnTo>
                    <a:pt x="4193" y="2287"/>
                  </a:lnTo>
                  <a:lnTo>
                    <a:pt x="4041" y="2135"/>
                  </a:lnTo>
                  <a:lnTo>
                    <a:pt x="3926" y="2096"/>
                  </a:lnTo>
                  <a:lnTo>
                    <a:pt x="3812" y="2058"/>
                  </a:lnTo>
                  <a:lnTo>
                    <a:pt x="3812" y="2058"/>
                  </a:lnTo>
                  <a:lnTo>
                    <a:pt x="3698" y="2058"/>
                  </a:lnTo>
                  <a:lnTo>
                    <a:pt x="2059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2786725" y="43266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1487" y="3239"/>
                  </a:moveTo>
                  <a:lnTo>
                    <a:pt x="572" y="3239"/>
                  </a:lnTo>
                  <a:lnTo>
                    <a:pt x="572" y="3239"/>
                  </a:lnTo>
                  <a:lnTo>
                    <a:pt x="458" y="3201"/>
                  </a:lnTo>
                  <a:lnTo>
                    <a:pt x="344" y="3163"/>
                  </a:lnTo>
                  <a:lnTo>
                    <a:pt x="153" y="3049"/>
                  </a:lnTo>
                  <a:lnTo>
                    <a:pt x="39" y="2858"/>
                  </a:lnTo>
                  <a:lnTo>
                    <a:pt x="1" y="2744"/>
                  </a:lnTo>
                  <a:lnTo>
                    <a:pt x="1" y="2630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7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" name="Google Shape;391;p14"/>
          <p:cNvGrpSpPr/>
          <p:nvPr/>
        </p:nvGrpSpPr>
        <p:grpSpPr>
          <a:xfrm>
            <a:off x="2332180" y="4614211"/>
            <a:ext cx="167544" cy="118594"/>
            <a:chOff x="2785775" y="4705800"/>
            <a:chExt cx="146750" cy="103875"/>
          </a:xfrm>
        </p:grpSpPr>
        <p:sp>
          <p:nvSpPr>
            <p:cNvPr id="392" name="Google Shape;392;p14"/>
            <p:cNvSpPr/>
            <p:nvPr/>
          </p:nvSpPr>
          <p:spPr>
            <a:xfrm>
              <a:off x="2785775" y="4705800"/>
              <a:ext cx="65775" cy="102925"/>
            </a:xfrm>
            <a:custGeom>
              <a:rect b="b" l="l" r="r" t="t"/>
              <a:pathLst>
                <a:path extrusionOk="0" fill="none" h="4117" w="2631">
                  <a:moveTo>
                    <a:pt x="2630" y="1"/>
                  </a:moveTo>
                  <a:lnTo>
                    <a:pt x="1182" y="1144"/>
                  </a:lnTo>
                  <a:lnTo>
                    <a:pt x="1" y="1144"/>
                  </a:lnTo>
                  <a:lnTo>
                    <a:pt x="1" y="2935"/>
                  </a:lnTo>
                  <a:lnTo>
                    <a:pt x="1182" y="2935"/>
                  </a:lnTo>
                  <a:lnTo>
                    <a:pt x="2630" y="4117"/>
                  </a:lnTo>
                  <a:lnTo>
                    <a:pt x="263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2911550" y="4705800"/>
              <a:ext cx="20975" cy="103875"/>
            </a:xfrm>
            <a:custGeom>
              <a:rect b="b" l="l" r="r" t="t"/>
              <a:pathLst>
                <a:path extrusionOk="0" fill="none" h="4155" w="839">
                  <a:moveTo>
                    <a:pt x="0" y="1"/>
                  </a:moveTo>
                  <a:lnTo>
                    <a:pt x="0" y="1"/>
                  </a:lnTo>
                  <a:lnTo>
                    <a:pt x="191" y="230"/>
                  </a:lnTo>
                  <a:lnTo>
                    <a:pt x="343" y="458"/>
                  </a:lnTo>
                  <a:lnTo>
                    <a:pt x="496" y="687"/>
                  </a:lnTo>
                  <a:lnTo>
                    <a:pt x="648" y="954"/>
                  </a:lnTo>
                  <a:lnTo>
                    <a:pt x="724" y="1220"/>
                  </a:lnTo>
                  <a:lnTo>
                    <a:pt x="800" y="1525"/>
                  </a:lnTo>
                  <a:lnTo>
                    <a:pt x="839" y="1792"/>
                  </a:lnTo>
                  <a:lnTo>
                    <a:pt x="839" y="2059"/>
                  </a:lnTo>
                  <a:lnTo>
                    <a:pt x="839" y="2364"/>
                  </a:lnTo>
                  <a:lnTo>
                    <a:pt x="800" y="2630"/>
                  </a:lnTo>
                  <a:lnTo>
                    <a:pt x="724" y="2897"/>
                  </a:lnTo>
                  <a:lnTo>
                    <a:pt x="648" y="3164"/>
                  </a:lnTo>
                  <a:lnTo>
                    <a:pt x="496" y="3431"/>
                  </a:lnTo>
                  <a:lnTo>
                    <a:pt x="343" y="3698"/>
                  </a:lnTo>
                  <a:lnTo>
                    <a:pt x="191" y="3926"/>
                  </a:lnTo>
                  <a:lnTo>
                    <a:pt x="0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2884875" y="4731525"/>
              <a:ext cx="11450" cy="52425"/>
            </a:xfrm>
            <a:custGeom>
              <a:rect b="b" l="l" r="r" t="t"/>
              <a:pathLst>
                <a:path extrusionOk="0" fill="none" h="2097" w="458">
                  <a:moveTo>
                    <a:pt x="0" y="1"/>
                  </a:moveTo>
                  <a:lnTo>
                    <a:pt x="0" y="1"/>
                  </a:lnTo>
                  <a:lnTo>
                    <a:pt x="191" y="229"/>
                  </a:lnTo>
                  <a:lnTo>
                    <a:pt x="343" y="496"/>
                  </a:lnTo>
                  <a:lnTo>
                    <a:pt x="419" y="763"/>
                  </a:lnTo>
                  <a:lnTo>
                    <a:pt x="457" y="1030"/>
                  </a:lnTo>
                  <a:lnTo>
                    <a:pt x="419" y="1335"/>
                  </a:lnTo>
                  <a:lnTo>
                    <a:pt x="343" y="1601"/>
                  </a:lnTo>
                  <a:lnTo>
                    <a:pt x="191" y="1868"/>
                  </a:lnTo>
                  <a:lnTo>
                    <a:pt x="0" y="20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" name="Google Shape;395;p14"/>
          <p:cNvGrpSpPr/>
          <p:nvPr/>
        </p:nvGrpSpPr>
        <p:grpSpPr>
          <a:xfrm>
            <a:off x="2822860" y="1025509"/>
            <a:ext cx="117481" cy="184955"/>
            <a:chOff x="3438425" y="876700"/>
            <a:chExt cx="102900" cy="162000"/>
          </a:xfrm>
        </p:grpSpPr>
        <p:sp>
          <p:nvSpPr>
            <p:cNvPr id="396" name="Google Shape;396;p14"/>
            <p:cNvSpPr/>
            <p:nvPr/>
          </p:nvSpPr>
          <p:spPr>
            <a:xfrm>
              <a:off x="3438425" y="876700"/>
              <a:ext cx="102900" cy="102925"/>
            </a:xfrm>
            <a:custGeom>
              <a:rect b="b" l="l" r="r" t="t"/>
              <a:pathLst>
                <a:path extrusionOk="0" fill="none" h="4117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53"/>
                  </a:lnTo>
                  <a:lnTo>
                    <a:pt x="3201" y="344"/>
                  </a:lnTo>
                  <a:lnTo>
                    <a:pt x="3506" y="573"/>
                  </a:lnTo>
                  <a:lnTo>
                    <a:pt x="3773" y="877"/>
                  </a:lnTo>
                  <a:lnTo>
                    <a:pt x="3964" y="1259"/>
                  </a:lnTo>
                  <a:lnTo>
                    <a:pt x="4078" y="1640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02"/>
                  </a:lnTo>
                  <a:lnTo>
                    <a:pt x="3506" y="3507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17"/>
                  </a:lnTo>
                  <a:lnTo>
                    <a:pt x="2058" y="4117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07"/>
                  </a:lnTo>
                  <a:lnTo>
                    <a:pt x="343" y="3202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40"/>
                  </a:lnTo>
                  <a:lnTo>
                    <a:pt x="152" y="1259"/>
                  </a:lnTo>
                  <a:lnTo>
                    <a:pt x="343" y="877"/>
                  </a:lnTo>
                  <a:lnTo>
                    <a:pt x="610" y="573"/>
                  </a:lnTo>
                  <a:lnTo>
                    <a:pt x="915" y="344"/>
                  </a:lnTo>
                  <a:lnTo>
                    <a:pt x="1258" y="153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3453650" y="971025"/>
              <a:ext cx="73400" cy="67675"/>
            </a:xfrm>
            <a:custGeom>
              <a:rect b="b" l="l" r="r" t="t"/>
              <a:pathLst>
                <a:path extrusionOk="0" fill="none" h="2707" w="2936">
                  <a:moveTo>
                    <a:pt x="344" y="1"/>
                  </a:moveTo>
                  <a:lnTo>
                    <a:pt x="1" y="2707"/>
                  </a:lnTo>
                  <a:lnTo>
                    <a:pt x="1449" y="1792"/>
                  </a:lnTo>
                  <a:lnTo>
                    <a:pt x="2935" y="2707"/>
                  </a:lnTo>
                  <a:lnTo>
                    <a:pt x="2554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8" name="Google Shape;398;p14"/>
          <p:cNvGrpSpPr/>
          <p:nvPr/>
        </p:nvGrpSpPr>
        <p:grpSpPr>
          <a:xfrm>
            <a:off x="2788038" y="1422563"/>
            <a:ext cx="187125" cy="184955"/>
            <a:chOff x="3407925" y="1300675"/>
            <a:chExt cx="163900" cy="162000"/>
          </a:xfrm>
        </p:grpSpPr>
        <p:sp>
          <p:nvSpPr>
            <p:cNvPr id="399" name="Google Shape;399;p14"/>
            <p:cNvSpPr/>
            <p:nvPr/>
          </p:nvSpPr>
          <p:spPr>
            <a:xfrm>
              <a:off x="3407925" y="13006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79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3409825" y="1337850"/>
              <a:ext cx="147700" cy="110525"/>
            </a:xfrm>
            <a:custGeom>
              <a:rect b="b" l="l" r="r" t="t"/>
              <a:pathLst>
                <a:path extrusionOk="0" fill="none" h="4421" w="5908">
                  <a:moveTo>
                    <a:pt x="5908" y="4421"/>
                  </a:moveTo>
                  <a:lnTo>
                    <a:pt x="611" y="4421"/>
                  </a:lnTo>
                  <a:lnTo>
                    <a:pt x="611" y="4421"/>
                  </a:lnTo>
                  <a:lnTo>
                    <a:pt x="496" y="4421"/>
                  </a:lnTo>
                  <a:lnTo>
                    <a:pt x="382" y="4383"/>
                  </a:lnTo>
                  <a:lnTo>
                    <a:pt x="191" y="4230"/>
                  </a:lnTo>
                  <a:lnTo>
                    <a:pt x="77" y="4040"/>
                  </a:lnTo>
                  <a:lnTo>
                    <a:pt x="39" y="3925"/>
                  </a:lnTo>
                  <a:lnTo>
                    <a:pt x="1" y="3811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7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3468900" y="13159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1" y="1"/>
                  </a:moveTo>
                  <a:lnTo>
                    <a:pt x="1792" y="1"/>
                  </a:lnTo>
                  <a:lnTo>
                    <a:pt x="2363" y="877"/>
                  </a:lnTo>
                  <a:lnTo>
                    <a:pt x="3545" y="877"/>
                  </a:lnTo>
                  <a:lnTo>
                    <a:pt x="3545" y="877"/>
                  </a:lnTo>
                  <a:lnTo>
                    <a:pt x="3659" y="877"/>
                  </a:lnTo>
                  <a:lnTo>
                    <a:pt x="3773" y="915"/>
                  </a:lnTo>
                  <a:lnTo>
                    <a:pt x="3964" y="1030"/>
                  </a:lnTo>
                  <a:lnTo>
                    <a:pt x="4078" y="1220"/>
                  </a:lnTo>
                  <a:lnTo>
                    <a:pt x="4116" y="1334"/>
                  </a:lnTo>
                  <a:lnTo>
                    <a:pt x="4116" y="1449"/>
                  </a:lnTo>
                  <a:lnTo>
                    <a:pt x="4116" y="411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3459375" y="1364525"/>
              <a:ext cx="53375" cy="53375"/>
            </a:xfrm>
            <a:custGeom>
              <a:rect b="b" l="l" r="r" t="t"/>
              <a:pathLst>
                <a:path extrusionOk="0" fill="none" h="2135" w="2135">
                  <a:moveTo>
                    <a:pt x="2135" y="1639"/>
                  </a:moveTo>
                  <a:lnTo>
                    <a:pt x="2135" y="1639"/>
                  </a:lnTo>
                  <a:lnTo>
                    <a:pt x="1982" y="1829"/>
                  </a:lnTo>
                  <a:lnTo>
                    <a:pt x="1830" y="1944"/>
                  </a:lnTo>
                  <a:lnTo>
                    <a:pt x="1601" y="2058"/>
                  </a:lnTo>
                  <a:lnTo>
                    <a:pt x="1372" y="2134"/>
                  </a:lnTo>
                  <a:lnTo>
                    <a:pt x="1182" y="2134"/>
                  </a:lnTo>
                  <a:lnTo>
                    <a:pt x="953" y="2134"/>
                  </a:lnTo>
                  <a:lnTo>
                    <a:pt x="725" y="2058"/>
                  </a:lnTo>
                  <a:lnTo>
                    <a:pt x="496" y="1944"/>
                  </a:lnTo>
                  <a:lnTo>
                    <a:pt x="496" y="1944"/>
                  </a:lnTo>
                  <a:lnTo>
                    <a:pt x="343" y="1791"/>
                  </a:lnTo>
                  <a:lnTo>
                    <a:pt x="191" y="1601"/>
                  </a:lnTo>
                  <a:lnTo>
                    <a:pt x="77" y="1410"/>
                  </a:lnTo>
                  <a:lnTo>
                    <a:pt x="0" y="1182"/>
                  </a:lnTo>
                  <a:lnTo>
                    <a:pt x="0" y="953"/>
                  </a:lnTo>
                  <a:lnTo>
                    <a:pt x="0" y="724"/>
                  </a:lnTo>
                  <a:lnTo>
                    <a:pt x="77" y="496"/>
                  </a:lnTo>
                  <a:lnTo>
                    <a:pt x="191" y="305"/>
                  </a:lnTo>
                  <a:lnTo>
                    <a:pt x="191" y="305"/>
                  </a:lnTo>
                  <a:lnTo>
                    <a:pt x="343" y="153"/>
                  </a:lnTo>
                  <a:lnTo>
                    <a:pt x="49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3" name="Google Shape;403;p14"/>
          <p:cNvGrpSpPr/>
          <p:nvPr/>
        </p:nvGrpSpPr>
        <p:grpSpPr>
          <a:xfrm>
            <a:off x="2797828" y="1827238"/>
            <a:ext cx="167544" cy="168629"/>
            <a:chOff x="3416500" y="1731325"/>
            <a:chExt cx="146750" cy="147700"/>
          </a:xfrm>
        </p:grpSpPr>
        <p:sp>
          <p:nvSpPr>
            <p:cNvPr id="404" name="Google Shape;404;p14"/>
            <p:cNvSpPr/>
            <p:nvPr/>
          </p:nvSpPr>
          <p:spPr>
            <a:xfrm>
              <a:off x="3416500" y="17313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3458425" y="1774200"/>
              <a:ext cx="62900" cy="61950"/>
            </a:xfrm>
            <a:custGeom>
              <a:rect b="b" l="l" r="r" t="t"/>
              <a:pathLst>
                <a:path extrusionOk="0" fill="none" h="2478" w="2516">
                  <a:moveTo>
                    <a:pt x="2516" y="0"/>
                  </a:moveTo>
                  <a:lnTo>
                    <a:pt x="1906" y="1868"/>
                  </a:lnTo>
                  <a:lnTo>
                    <a:pt x="0" y="2478"/>
                  </a:lnTo>
                  <a:lnTo>
                    <a:pt x="648" y="610"/>
                  </a:lnTo>
                  <a:lnTo>
                    <a:pt x="2516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14"/>
          <p:cNvGrpSpPr/>
          <p:nvPr/>
        </p:nvGrpSpPr>
        <p:grpSpPr>
          <a:xfrm>
            <a:off x="2814154" y="2224293"/>
            <a:ext cx="134892" cy="168629"/>
            <a:chOff x="3430800" y="2155300"/>
            <a:chExt cx="118150" cy="147700"/>
          </a:xfrm>
        </p:grpSpPr>
        <p:sp>
          <p:nvSpPr>
            <p:cNvPr id="407" name="Google Shape;407;p14"/>
            <p:cNvSpPr/>
            <p:nvPr/>
          </p:nvSpPr>
          <p:spPr>
            <a:xfrm>
              <a:off x="3430800" y="2155300"/>
              <a:ext cx="118150" cy="147700"/>
            </a:xfrm>
            <a:custGeom>
              <a:rect b="b" l="l" r="r" t="t"/>
              <a:pathLst>
                <a:path extrusionOk="0" fill="none" h="5908" w="4726">
                  <a:moveTo>
                    <a:pt x="2973" y="0"/>
                  </a:moveTo>
                  <a:lnTo>
                    <a:pt x="610" y="0"/>
                  </a:lnTo>
                  <a:lnTo>
                    <a:pt x="610" y="0"/>
                  </a:lnTo>
                  <a:lnTo>
                    <a:pt x="496" y="0"/>
                  </a:lnTo>
                  <a:lnTo>
                    <a:pt x="381" y="39"/>
                  </a:lnTo>
                  <a:lnTo>
                    <a:pt x="191" y="191"/>
                  </a:lnTo>
                  <a:lnTo>
                    <a:pt x="76" y="343"/>
                  </a:lnTo>
                  <a:lnTo>
                    <a:pt x="38" y="458"/>
                  </a:lnTo>
                  <a:lnTo>
                    <a:pt x="0" y="610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6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8"/>
                  </a:lnTo>
                  <a:lnTo>
                    <a:pt x="4154" y="5908"/>
                  </a:lnTo>
                  <a:lnTo>
                    <a:pt x="4154" y="5908"/>
                  </a:lnTo>
                  <a:lnTo>
                    <a:pt x="4269" y="5869"/>
                  </a:lnTo>
                  <a:lnTo>
                    <a:pt x="4383" y="5831"/>
                  </a:lnTo>
                  <a:lnTo>
                    <a:pt x="4573" y="5717"/>
                  </a:lnTo>
                  <a:lnTo>
                    <a:pt x="4688" y="5526"/>
                  </a:lnTo>
                  <a:lnTo>
                    <a:pt x="4726" y="5412"/>
                  </a:lnTo>
                  <a:lnTo>
                    <a:pt x="4726" y="5298"/>
                  </a:lnTo>
                  <a:lnTo>
                    <a:pt x="4726" y="1754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3505100" y="215530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" y="1754"/>
                  </a:lnTo>
                  <a:lnTo>
                    <a:pt x="1754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3460325" y="223627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3460325" y="22658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4"/>
            <p:cNvSpPr/>
            <p:nvPr/>
          </p:nvSpPr>
          <p:spPr>
            <a:xfrm>
              <a:off x="3460325" y="2206750"/>
              <a:ext cx="15275" cy="25"/>
            </a:xfrm>
            <a:custGeom>
              <a:rect b="b" l="l" r="r" t="t"/>
              <a:pathLst>
                <a:path extrusionOk="0" fill="none" h="1" w="611">
                  <a:moveTo>
                    <a:pt x="610" y="0"/>
                  </a:moveTo>
                  <a:lnTo>
                    <a:pt x="229" y="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2" name="Google Shape;412;p14"/>
          <p:cNvGrpSpPr/>
          <p:nvPr/>
        </p:nvGrpSpPr>
        <p:grpSpPr>
          <a:xfrm>
            <a:off x="2797828" y="2612642"/>
            <a:ext cx="167544" cy="168629"/>
            <a:chOff x="3416500" y="2571650"/>
            <a:chExt cx="146750" cy="147700"/>
          </a:xfrm>
        </p:grpSpPr>
        <p:sp>
          <p:nvSpPr>
            <p:cNvPr id="413" name="Google Shape;413;p14"/>
            <p:cNvSpPr/>
            <p:nvPr/>
          </p:nvSpPr>
          <p:spPr>
            <a:xfrm>
              <a:off x="34165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3468900" y="2608800"/>
              <a:ext cx="42900" cy="43850"/>
            </a:xfrm>
            <a:custGeom>
              <a:rect b="b" l="l" r="r" t="t"/>
              <a:pathLst>
                <a:path extrusionOk="0" fill="none" h="1754" w="1716">
                  <a:moveTo>
                    <a:pt x="1" y="572"/>
                  </a:moveTo>
                  <a:lnTo>
                    <a:pt x="1" y="572"/>
                  </a:lnTo>
                  <a:lnTo>
                    <a:pt x="77" y="420"/>
                  </a:lnTo>
                  <a:lnTo>
                    <a:pt x="153" y="268"/>
                  </a:lnTo>
                  <a:lnTo>
                    <a:pt x="305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953" y="1"/>
                  </a:lnTo>
                  <a:lnTo>
                    <a:pt x="1106" y="39"/>
                  </a:lnTo>
                  <a:lnTo>
                    <a:pt x="1106" y="39"/>
                  </a:lnTo>
                  <a:lnTo>
                    <a:pt x="1373" y="191"/>
                  </a:lnTo>
                  <a:lnTo>
                    <a:pt x="1563" y="382"/>
                  </a:lnTo>
                  <a:lnTo>
                    <a:pt x="1677" y="611"/>
                  </a:lnTo>
                  <a:lnTo>
                    <a:pt x="1716" y="877"/>
                  </a:lnTo>
                  <a:lnTo>
                    <a:pt x="1716" y="877"/>
                  </a:lnTo>
                  <a:lnTo>
                    <a:pt x="1677" y="1068"/>
                  </a:lnTo>
                  <a:lnTo>
                    <a:pt x="1563" y="1258"/>
                  </a:lnTo>
                  <a:lnTo>
                    <a:pt x="1411" y="1411"/>
                  </a:lnTo>
                  <a:lnTo>
                    <a:pt x="1258" y="1525"/>
                  </a:lnTo>
                  <a:lnTo>
                    <a:pt x="953" y="1716"/>
                  </a:lnTo>
                  <a:lnTo>
                    <a:pt x="839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3489850" y="2682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6" name="Google Shape;416;p14"/>
          <p:cNvGrpSpPr/>
          <p:nvPr/>
        </p:nvGrpSpPr>
        <p:grpSpPr>
          <a:xfrm>
            <a:off x="2789123" y="2998821"/>
            <a:ext cx="184955" cy="172968"/>
            <a:chOff x="3408875" y="2986100"/>
            <a:chExt cx="162000" cy="151500"/>
          </a:xfrm>
        </p:grpSpPr>
        <p:sp>
          <p:nvSpPr>
            <p:cNvPr id="417" name="Google Shape;417;p14"/>
            <p:cNvSpPr/>
            <p:nvPr/>
          </p:nvSpPr>
          <p:spPr>
            <a:xfrm>
              <a:off x="3408875" y="2989900"/>
              <a:ext cx="162000" cy="147700"/>
            </a:xfrm>
            <a:custGeom>
              <a:rect b="b" l="l" r="r" t="t"/>
              <a:pathLst>
                <a:path extrusionOk="0" fill="none" h="5908" w="6480">
                  <a:moveTo>
                    <a:pt x="1" y="1182"/>
                  </a:moveTo>
                  <a:lnTo>
                    <a:pt x="1" y="5908"/>
                  </a:lnTo>
                  <a:lnTo>
                    <a:pt x="2059" y="4726"/>
                  </a:lnTo>
                  <a:lnTo>
                    <a:pt x="4421" y="5908"/>
                  </a:lnTo>
                  <a:lnTo>
                    <a:pt x="6479" y="4726"/>
                  </a:lnTo>
                  <a:lnTo>
                    <a:pt x="6479" y="1"/>
                  </a:lnTo>
                  <a:lnTo>
                    <a:pt x="4421" y="1182"/>
                  </a:lnTo>
                  <a:lnTo>
                    <a:pt x="2059" y="1"/>
                  </a:lnTo>
                  <a:lnTo>
                    <a:pt x="1" y="1182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3460325" y="2986100"/>
              <a:ext cx="25" cy="118150"/>
            </a:xfrm>
            <a:custGeom>
              <a:rect b="b" l="l" r="r" t="t"/>
              <a:pathLst>
                <a:path extrusionOk="0" fill="none" h="4726" w="1">
                  <a:moveTo>
                    <a:pt x="1" y="0"/>
                  </a:moveTo>
                  <a:lnTo>
                    <a:pt x="1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3519400" y="3015625"/>
              <a:ext cx="25" cy="118175"/>
            </a:xfrm>
            <a:custGeom>
              <a:rect b="b" l="l" r="r" t="t"/>
              <a:pathLst>
                <a:path extrusionOk="0" fill="none" h="4727" w="1">
                  <a:moveTo>
                    <a:pt x="0" y="1"/>
                  </a:moveTo>
                  <a:lnTo>
                    <a:pt x="0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0" name="Google Shape;420;p14"/>
          <p:cNvGrpSpPr/>
          <p:nvPr/>
        </p:nvGrpSpPr>
        <p:grpSpPr>
          <a:xfrm>
            <a:off x="2789123" y="3390424"/>
            <a:ext cx="184955" cy="184955"/>
            <a:chOff x="3408875" y="3405300"/>
            <a:chExt cx="162000" cy="162000"/>
          </a:xfrm>
        </p:grpSpPr>
        <p:sp>
          <p:nvSpPr>
            <p:cNvPr id="421" name="Google Shape;421;p14"/>
            <p:cNvSpPr/>
            <p:nvPr/>
          </p:nvSpPr>
          <p:spPr>
            <a:xfrm>
              <a:off x="3459375" y="3495825"/>
              <a:ext cx="103875" cy="62900"/>
            </a:xfrm>
            <a:custGeom>
              <a:rect b="b" l="l" r="r" t="t"/>
              <a:pathLst>
                <a:path extrusionOk="0" fill="none" h="2516" w="4155">
                  <a:moveTo>
                    <a:pt x="839" y="0"/>
                  </a:moveTo>
                  <a:lnTo>
                    <a:pt x="839" y="0"/>
                  </a:lnTo>
                  <a:lnTo>
                    <a:pt x="1334" y="419"/>
                  </a:lnTo>
                  <a:lnTo>
                    <a:pt x="1830" y="762"/>
                  </a:lnTo>
                  <a:lnTo>
                    <a:pt x="2211" y="381"/>
                  </a:lnTo>
                  <a:lnTo>
                    <a:pt x="2211" y="381"/>
                  </a:lnTo>
                  <a:lnTo>
                    <a:pt x="2363" y="267"/>
                  </a:lnTo>
                  <a:lnTo>
                    <a:pt x="2516" y="229"/>
                  </a:lnTo>
                  <a:lnTo>
                    <a:pt x="2668" y="191"/>
                  </a:lnTo>
                  <a:lnTo>
                    <a:pt x="2821" y="229"/>
                  </a:lnTo>
                  <a:lnTo>
                    <a:pt x="2821" y="229"/>
                  </a:lnTo>
                  <a:lnTo>
                    <a:pt x="3240" y="381"/>
                  </a:lnTo>
                  <a:lnTo>
                    <a:pt x="3659" y="458"/>
                  </a:lnTo>
                  <a:lnTo>
                    <a:pt x="3659" y="458"/>
                  </a:lnTo>
                  <a:lnTo>
                    <a:pt x="3888" y="534"/>
                  </a:lnTo>
                  <a:lnTo>
                    <a:pt x="4040" y="648"/>
                  </a:lnTo>
                  <a:lnTo>
                    <a:pt x="4154" y="839"/>
                  </a:lnTo>
                  <a:lnTo>
                    <a:pt x="4154" y="1029"/>
                  </a:lnTo>
                  <a:lnTo>
                    <a:pt x="4154" y="1906"/>
                  </a:lnTo>
                  <a:lnTo>
                    <a:pt x="4154" y="1906"/>
                  </a:lnTo>
                  <a:lnTo>
                    <a:pt x="4154" y="2058"/>
                  </a:lnTo>
                  <a:lnTo>
                    <a:pt x="4116" y="2172"/>
                  </a:lnTo>
                  <a:lnTo>
                    <a:pt x="4002" y="2325"/>
                  </a:lnTo>
                  <a:lnTo>
                    <a:pt x="3811" y="2477"/>
                  </a:lnTo>
                  <a:lnTo>
                    <a:pt x="3697" y="2515"/>
                  </a:lnTo>
                  <a:lnTo>
                    <a:pt x="3583" y="2515"/>
                  </a:lnTo>
                  <a:lnTo>
                    <a:pt x="3583" y="2515"/>
                  </a:lnTo>
                  <a:lnTo>
                    <a:pt x="3545" y="2515"/>
                  </a:lnTo>
                  <a:lnTo>
                    <a:pt x="3545" y="2515"/>
                  </a:lnTo>
                  <a:lnTo>
                    <a:pt x="2859" y="2401"/>
                  </a:lnTo>
                  <a:lnTo>
                    <a:pt x="2211" y="2211"/>
                  </a:lnTo>
                  <a:lnTo>
                    <a:pt x="1563" y="1944"/>
                  </a:lnTo>
                  <a:lnTo>
                    <a:pt x="991" y="1601"/>
                  </a:lnTo>
                  <a:lnTo>
                    <a:pt x="991" y="1601"/>
                  </a:lnTo>
                  <a:lnTo>
                    <a:pt x="496" y="1258"/>
                  </a:lnTo>
                  <a:lnTo>
                    <a:pt x="0" y="83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3417450" y="3410075"/>
              <a:ext cx="57200" cy="80050"/>
            </a:xfrm>
            <a:custGeom>
              <a:rect b="b" l="l" r="r" t="t"/>
              <a:pathLst>
                <a:path extrusionOk="0" fill="none" h="3202" w="2288">
                  <a:moveTo>
                    <a:pt x="915" y="3202"/>
                  </a:moveTo>
                  <a:lnTo>
                    <a:pt x="915" y="3202"/>
                  </a:lnTo>
                  <a:lnTo>
                    <a:pt x="572" y="2592"/>
                  </a:lnTo>
                  <a:lnTo>
                    <a:pt x="306" y="1982"/>
                  </a:lnTo>
                  <a:lnTo>
                    <a:pt x="115" y="1334"/>
                  </a:lnTo>
                  <a:lnTo>
                    <a:pt x="1" y="648"/>
                  </a:lnTo>
                  <a:lnTo>
                    <a:pt x="1" y="648"/>
                  </a:lnTo>
                  <a:lnTo>
                    <a:pt x="1" y="534"/>
                  </a:lnTo>
                  <a:lnTo>
                    <a:pt x="39" y="419"/>
                  </a:lnTo>
                  <a:lnTo>
                    <a:pt x="115" y="229"/>
                  </a:lnTo>
                  <a:lnTo>
                    <a:pt x="306" y="77"/>
                  </a:lnTo>
                  <a:lnTo>
                    <a:pt x="420" y="38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72" y="0"/>
                  </a:lnTo>
                  <a:lnTo>
                    <a:pt x="1449" y="0"/>
                  </a:lnTo>
                  <a:lnTo>
                    <a:pt x="1449" y="0"/>
                  </a:lnTo>
                  <a:lnTo>
                    <a:pt x="1677" y="38"/>
                  </a:lnTo>
                  <a:lnTo>
                    <a:pt x="1868" y="153"/>
                  </a:lnTo>
                  <a:lnTo>
                    <a:pt x="1982" y="305"/>
                  </a:lnTo>
                  <a:lnTo>
                    <a:pt x="2059" y="534"/>
                  </a:lnTo>
                  <a:lnTo>
                    <a:pt x="2059" y="534"/>
                  </a:lnTo>
                  <a:lnTo>
                    <a:pt x="2135" y="953"/>
                  </a:lnTo>
                  <a:lnTo>
                    <a:pt x="2287" y="1372"/>
                  </a:lnTo>
                  <a:lnTo>
                    <a:pt x="2287" y="1372"/>
                  </a:lnTo>
                  <a:lnTo>
                    <a:pt x="2287" y="1525"/>
                  </a:lnTo>
                  <a:lnTo>
                    <a:pt x="2287" y="1677"/>
                  </a:lnTo>
                  <a:lnTo>
                    <a:pt x="2211" y="1830"/>
                  </a:lnTo>
                  <a:lnTo>
                    <a:pt x="2135" y="1982"/>
                  </a:lnTo>
                  <a:lnTo>
                    <a:pt x="1754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3408875" y="34053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6479" y="1"/>
                  </a:moveTo>
                  <a:lnTo>
                    <a:pt x="1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4" name="Google Shape;424;p14"/>
          <p:cNvGrpSpPr/>
          <p:nvPr/>
        </p:nvGrpSpPr>
        <p:grpSpPr>
          <a:xfrm>
            <a:off x="2790207" y="3790761"/>
            <a:ext cx="183871" cy="177306"/>
            <a:chOff x="3409825" y="3832150"/>
            <a:chExt cx="161050" cy="155300"/>
          </a:xfrm>
        </p:grpSpPr>
        <p:sp>
          <p:nvSpPr>
            <p:cNvPr id="425" name="Google Shape;425;p14"/>
            <p:cNvSpPr/>
            <p:nvPr/>
          </p:nvSpPr>
          <p:spPr>
            <a:xfrm>
              <a:off x="3460325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7" y="0"/>
                  </a:moveTo>
                  <a:lnTo>
                    <a:pt x="267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2" y="191"/>
                  </a:lnTo>
                  <a:lnTo>
                    <a:pt x="572" y="305"/>
                  </a:lnTo>
                  <a:lnTo>
                    <a:pt x="572" y="305"/>
                  </a:lnTo>
                  <a:lnTo>
                    <a:pt x="572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7" y="572"/>
                  </a:lnTo>
                  <a:lnTo>
                    <a:pt x="267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7" y="0"/>
                  </a:lnTo>
                  <a:lnTo>
                    <a:pt x="26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3541300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8" y="0"/>
                  </a:moveTo>
                  <a:lnTo>
                    <a:pt x="268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3" y="191"/>
                  </a:lnTo>
                  <a:lnTo>
                    <a:pt x="573" y="305"/>
                  </a:lnTo>
                  <a:lnTo>
                    <a:pt x="573" y="305"/>
                  </a:lnTo>
                  <a:lnTo>
                    <a:pt x="573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8" y="572"/>
                  </a:lnTo>
                  <a:lnTo>
                    <a:pt x="268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8" y="0"/>
                  </a:lnTo>
                  <a:lnTo>
                    <a:pt x="26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3409825" y="3832150"/>
              <a:ext cx="161050" cy="110525"/>
            </a:xfrm>
            <a:custGeom>
              <a:rect b="b" l="l" r="r" t="t"/>
              <a:pathLst>
                <a:path extrusionOk="0" fill="none" h="4421" w="6442">
                  <a:moveTo>
                    <a:pt x="1" y="0"/>
                  </a:moveTo>
                  <a:lnTo>
                    <a:pt x="1144" y="0"/>
                  </a:lnTo>
                  <a:lnTo>
                    <a:pt x="1906" y="3925"/>
                  </a:lnTo>
                  <a:lnTo>
                    <a:pt x="1906" y="3925"/>
                  </a:lnTo>
                  <a:lnTo>
                    <a:pt x="1982" y="4116"/>
                  </a:lnTo>
                  <a:lnTo>
                    <a:pt x="2135" y="4268"/>
                  </a:lnTo>
                  <a:lnTo>
                    <a:pt x="2287" y="4383"/>
                  </a:lnTo>
                  <a:lnTo>
                    <a:pt x="2516" y="4421"/>
                  </a:lnTo>
                  <a:lnTo>
                    <a:pt x="5374" y="4421"/>
                  </a:lnTo>
                  <a:lnTo>
                    <a:pt x="5374" y="4421"/>
                  </a:lnTo>
                  <a:lnTo>
                    <a:pt x="5565" y="4383"/>
                  </a:lnTo>
                  <a:lnTo>
                    <a:pt x="5755" y="4268"/>
                  </a:lnTo>
                  <a:lnTo>
                    <a:pt x="5870" y="4116"/>
                  </a:lnTo>
                  <a:lnTo>
                    <a:pt x="5946" y="3925"/>
                  </a:lnTo>
                  <a:lnTo>
                    <a:pt x="6441" y="1448"/>
                  </a:lnTo>
                  <a:lnTo>
                    <a:pt x="1449" y="144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8" name="Google Shape;428;p14"/>
          <p:cNvGrpSpPr/>
          <p:nvPr/>
        </p:nvGrpSpPr>
        <p:grpSpPr>
          <a:xfrm>
            <a:off x="2806534" y="4192154"/>
            <a:ext cx="151218" cy="168629"/>
            <a:chOff x="3424125" y="4259925"/>
            <a:chExt cx="132450" cy="147700"/>
          </a:xfrm>
        </p:grpSpPr>
        <p:sp>
          <p:nvSpPr>
            <p:cNvPr id="429" name="Google Shape;429;p14"/>
            <p:cNvSpPr/>
            <p:nvPr/>
          </p:nvSpPr>
          <p:spPr>
            <a:xfrm>
              <a:off x="3424125" y="4289450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72" y="1"/>
                  </a:ln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3438425" y="4289450"/>
              <a:ext cx="102900" cy="118175"/>
            </a:xfrm>
            <a:custGeom>
              <a:rect b="b" l="l" r="r" t="t"/>
              <a:pathLst>
                <a:path extrusionOk="0" fill="none" h="4727" w="4116">
                  <a:moveTo>
                    <a:pt x="4116" y="1"/>
                  </a:moveTo>
                  <a:lnTo>
                    <a:pt x="4116" y="4117"/>
                  </a:lnTo>
                  <a:lnTo>
                    <a:pt x="4116" y="4117"/>
                  </a:lnTo>
                  <a:lnTo>
                    <a:pt x="4116" y="4231"/>
                  </a:lnTo>
                  <a:lnTo>
                    <a:pt x="4078" y="4345"/>
                  </a:lnTo>
                  <a:lnTo>
                    <a:pt x="3964" y="4536"/>
                  </a:lnTo>
                  <a:lnTo>
                    <a:pt x="3773" y="4650"/>
                  </a:lnTo>
                  <a:lnTo>
                    <a:pt x="3659" y="4688"/>
                  </a:lnTo>
                  <a:lnTo>
                    <a:pt x="3544" y="4726"/>
                  </a:lnTo>
                  <a:lnTo>
                    <a:pt x="610" y="4726"/>
                  </a:lnTo>
                  <a:lnTo>
                    <a:pt x="610" y="4726"/>
                  </a:lnTo>
                  <a:lnTo>
                    <a:pt x="457" y="4688"/>
                  </a:lnTo>
                  <a:lnTo>
                    <a:pt x="381" y="4650"/>
                  </a:lnTo>
                  <a:lnTo>
                    <a:pt x="191" y="4536"/>
                  </a:lnTo>
                  <a:lnTo>
                    <a:pt x="38" y="4345"/>
                  </a:lnTo>
                  <a:lnTo>
                    <a:pt x="0" y="4231"/>
                  </a:lnTo>
                  <a:lnTo>
                    <a:pt x="0" y="4117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3460325" y="425992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1" y="1182"/>
                  </a:moveTo>
                  <a:lnTo>
                    <a:pt x="1" y="610"/>
                  </a:lnTo>
                  <a:lnTo>
                    <a:pt x="1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1792" y="0"/>
                  </a:lnTo>
                  <a:lnTo>
                    <a:pt x="1792" y="0"/>
                  </a:lnTo>
                  <a:lnTo>
                    <a:pt x="1906" y="0"/>
                  </a:lnTo>
                  <a:lnTo>
                    <a:pt x="2020" y="38"/>
                  </a:lnTo>
                  <a:lnTo>
                    <a:pt x="2211" y="191"/>
                  </a:lnTo>
                  <a:lnTo>
                    <a:pt x="2325" y="381"/>
                  </a:lnTo>
                  <a:lnTo>
                    <a:pt x="2363" y="458"/>
                  </a:lnTo>
                  <a:lnTo>
                    <a:pt x="2363" y="610"/>
                  </a:lnTo>
                  <a:lnTo>
                    <a:pt x="2363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3475575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0" y="0"/>
                  </a:moveTo>
                  <a:lnTo>
                    <a:pt x="0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3505100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1" y="0"/>
                  </a:moveTo>
                  <a:lnTo>
                    <a:pt x="1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4" name="Google Shape;434;p14"/>
          <p:cNvGrpSpPr/>
          <p:nvPr/>
        </p:nvGrpSpPr>
        <p:grpSpPr>
          <a:xfrm>
            <a:off x="2822860" y="4580503"/>
            <a:ext cx="117481" cy="184955"/>
            <a:chOff x="3438425" y="4676275"/>
            <a:chExt cx="102900" cy="162000"/>
          </a:xfrm>
        </p:grpSpPr>
        <p:sp>
          <p:nvSpPr>
            <p:cNvPr id="435" name="Google Shape;435;p14"/>
            <p:cNvSpPr/>
            <p:nvPr/>
          </p:nvSpPr>
          <p:spPr>
            <a:xfrm>
              <a:off x="3438425" y="4705800"/>
              <a:ext cx="102900" cy="103875"/>
            </a:xfrm>
            <a:custGeom>
              <a:rect b="b" l="l" r="r" t="t"/>
              <a:pathLst>
                <a:path extrusionOk="0" fill="none" h="4155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91"/>
                  </a:lnTo>
                  <a:lnTo>
                    <a:pt x="3201" y="382"/>
                  </a:lnTo>
                  <a:lnTo>
                    <a:pt x="3506" y="611"/>
                  </a:lnTo>
                  <a:lnTo>
                    <a:pt x="3773" y="915"/>
                  </a:lnTo>
                  <a:lnTo>
                    <a:pt x="3964" y="1258"/>
                  </a:lnTo>
                  <a:lnTo>
                    <a:pt x="4078" y="1678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40"/>
                  </a:lnTo>
                  <a:lnTo>
                    <a:pt x="3506" y="3545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55"/>
                  </a:lnTo>
                  <a:lnTo>
                    <a:pt x="2058" y="4155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45"/>
                  </a:lnTo>
                  <a:lnTo>
                    <a:pt x="343" y="3240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78"/>
                  </a:lnTo>
                  <a:lnTo>
                    <a:pt x="152" y="1258"/>
                  </a:lnTo>
                  <a:lnTo>
                    <a:pt x="343" y="915"/>
                  </a:lnTo>
                  <a:lnTo>
                    <a:pt x="610" y="611"/>
                  </a:lnTo>
                  <a:lnTo>
                    <a:pt x="915" y="382"/>
                  </a:lnTo>
                  <a:lnTo>
                    <a:pt x="1258" y="191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3489850" y="4735350"/>
              <a:ext cx="11475" cy="33375"/>
            </a:xfrm>
            <a:custGeom>
              <a:rect b="b" l="l" r="r" t="t"/>
              <a:pathLst>
                <a:path extrusionOk="0" fill="none" h="1335" w="459">
                  <a:moveTo>
                    <a:pt x="1" y="0"/>
                  </a:moveTo>
                  <a:lnTo>
                    <a:pt x="1" y="877"/>
                  </a:lnTo>
                  <a:lnTo>
                    <a:pt x="458" y="133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3456525" y="4797275"/>
              <a:ext cx="66700" cy="41000"/>
            </a:xfrm>
            <a:custGeom>
              <a:rect b="b" l="l" r="r" t="t"/>
              <a:pathLst>
                <a:path extrusionOk="0" fill="none" h="1640" w="2668">
                  <a:moveTo>
                    <a:pt x="2668" y="0"/>
                  </a:moveTo>
                  <a:lnTo>
                    <a:pt x="2554" y="1106"/>
                  </a:lnTo>
                  <a:lnTo>
                    <a:pt x="2554" y="1106"/>
                  </a:lnTo>
                  <a:lnTo>
                    <a:pt x="2515" y="1334"/>
                  </a:lnTo>
                  <a:lnTo>
                    <a:pt x="2363" y="1487"/>
                  </a:lnTo>
                  <a:lnTo>
                    <a:pt x="2211" y="1601"/>
                  </a:lnTo>
                  <a:lnTo>
                    <a:pt x="1982" y="1639"/>
                  </a:lnTo>
                  <a:lnTo>
                    <a:pt x="686" y="1639"/>
                  </a:lnTo>
                  <a:lnTo>
                    <a:pt x="686" y="1639"/>
                  </a:lnTo>
                  <a:lnTo>
                    <a:pt x="496" y="1601"/>
                  </a:lnTo>
                  <a:lnTo>
                    <a:pt x="305" y="1487"/>
                  </a:lnTo>
                  <a:lnTo>
                    <a:pt x="191" y="1334"/>
                  </a:lnTo>
                  <a:lnTo>
                    <a:pt x="114" y="1106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3456525" y="4676275"/>
              <a:ext cx="66700" cy="41950"/>
            </a:xfrm>
            <a:custGeom>
              <a:rect b="b" l="l" r="r" t="t"/>
              <a:pathLst>
                <a:path extrusionOk="0" fill="none" h="1678" w="2668">
                  <a:moveTo>
                    <a:pt x="0" y="1677"/>
                  </a:moveTo>
                  <a:lnTo>
                    <a:pt x="114" y="534"/>
                  </a:lnTo>
                  <a:lnTo>
                    <a:pt x="114" y="534"/>
                  </a:lnTo>
                  <a:lnTo>
                    <a:pt x="191" y="343"/>
                  </a:lnTo>
                  <a:lnTo>
                    <a:pt x="305" y="153"/>
                  </a:lnTo>
                  <a:lnTo>
                    <a:pt x="496" y="39"/>
                  </a:lnTo>
                  <a:lnTo>
                    <a:pt x="686" y="0"/>
                  </a:lnTo>
                  <a:lnTo>
                    <a:pt x="1982" y="0"/>
                  </a:lnTo>
                  <a:lnTo>
                    <a:pt x="1982" y="0"/>
                  </a:lnTo>
                  <a:lnTo>
                    <a:pt x="2211" y="39"/>
                  </a:lnTo>
                  <a:lnTo>
                    <a:pt x="2401" y="153"/>
                  </a:lnTo>
                  <a:lnTo>
                    <a:pt x="2515" y="343"/>
                  </a:lnTo>
                  <a:lnTo>
                    <a:pt x="2592" y="534"/>
                  </a:lnTo>
                  <a:lnTo>
                    <a:pt x="2668" y="16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9" name="Google Shape;439;p14"/>
          <p:cNvGrpSpPr/>
          <p:nvPr/>
        </p:nvGrpSpPr>
        <p:grpSpPr>
          <a:xfrm>
            <a:off x="3301552" y="1050540"/>
            <a:ext cx="101183" cy="133807"/>
            <a:chOff x="4080575" y="898625"/>
            <a:chExt cx="88625" cy="117200"/>
          </a:xfrm>
        </p:grpSpPr>
        <p:sp>
          <p:nvSpPr>
            <p:cNvPr id="440" name="Google Shape;440;p14"/>
            <p:cNvSpPr/>
            <p:nvPr/>
          </p:nvSpPr>
          <p:spPr>
            <a:xfrm>
              <a:off x="4125350" y="942450"/>
              <a:ext cx="25" cy="73375"/>
            </a:xfrm>
            <a:custGeom>
              <a:rect b="b" l="l" r="r" t="t"/>
              <a:pathLst>
                <a:path extrusionOk="0" fill="none" h="2935" w="1">
                  <a:moveTo>
                    <a:pt x="0" y="2935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4169175" y="898625"/>
              <a:ext cx="25" cy="117200"/>
            </a:xfrm>
            <a:custGeom>
              <a:rect b="b" l="l" r="r" t="t"/>
              <a:pathLst>
                <a:path extrusionOk="0" fill="none" h="4688" w="1">
                  <a:moveTo>
                    <a:pt x="1" y="4688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4080575" y="987225"/>
              <a:ext cx="25" cy="28600"/>
            </a:xfrm>
            <a:custGeom>
              <a:rect b="b" l="l" r="r" t="t"/>
              <a:pathLst>
                <a:path extrusionOk="0" fill="none" h="1144" w="1">
                  <a:moveTo>
                    <a:pt x="0" y="1144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3" name="Google Shape;443;p14"/>
          <p:cNvGrpSpPr/>
          <p:nvPr/>
        </p:nvGrpSpPr>
        <p:grpSpPr>
          <a:xfrm>
            <a:off x="3260222" y="1438889"/>
            <a:ext cx="184927" cy="151218"/>
            <a:chOff x="4044375" y="1314975"/>
            <a:chExt cx="161975" cy="132450"/>
          </a:xfrm>
        </p:grpSpPr>
        <p:sp>
          <p:nvSpPr>
            <p:cNvPr id="444" name="Google Shape;444;p14"/>
            <p:cNvSpPr/>
            <p:nvPr/>
          </p:nvSpPr>
          <p:spPr>
            <a:xfrm>
              <a:off x="4044375" y="1314975"/>
              <a:ext cx="161975" cy="132450"/>
            </a:xfrm>
            <a:custGeom>
              <a:rect b="b" l="l" r="r" t="t"/>
              <a:pathLst>
                <a:path extrusionOk="0" fill="none" h="5298" w="6479">
                  <a:moveTo>
                    <a:pt x="6479" y="4726"/>
                  </a:moveTo>
                  <a:lnTo>
                    <a:pt x="6479" y="4726"/>
                  </a:lnTo>
                  <a:lnTo>
                    <a:pt x="6441" y="4840"/>
                  </a:lnTo>
                  <a:lnTo>
                    <a:pt x="6403" y="4955"/>
                  </a:lnTo>
                  <a:lnTo>
                    <a:pt x="6288" y="5145"/>
                  </a:lnTo>
                  <a:lnTo>
                    <a:pt x="6098" y="5260"/>
                  </a:lnTo>
                  <a:lnTo>
                    <a:pt x="5983" y="5298"/>
                  </a:lnTo>
                  <a:lnTo>
                    <a:pt x="5869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45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372"/>
                  </a:lnTo>
                  <a:lnTo>
                    <a:pt x="38" y="1258"/>
                  </a:lnTo>
                  <a:lnTo>
                    <a:pt x="153" y="1068"/>
                  </a:lnTo>
                  <a:lnTo>
                    <a:pt x="343" y="915"/>
                  </a:lnTo>
                  <a:lnTo>
                    <a:pt x="457" y="915"/>
                  </a:lnTo>
                  <a:lnTo>
                    <a:pt x="572" y="877"/>
                  </a:lnTo>
                  <a:lnTo>
                    <a:pt x="1753" y="877"/>
                  </a:lnTo>
                  <a:lnTo>
                    <a:pt x="2325" y="0"/>
                  </a:lnTo>
                  <a:lnTo>
                    <a:pt x="4116" y="0"/>
                  </a:lnTo>
                  <a:lnTo>
                    <a:pt x="4688" y="877"/>
                  </a:lnTo>
                  <a:lnTo>
                    <a:pt x="5869" y="877"/>
                  </a:lnTo>
                  <a:lnTo>
                    <a:pt x="5869" y="877"/>
                  </a:lnTo>
                  <a:lnTo>
                    <a:pt x="5983" y="915"/>
                  </a:lnTo>
                  <a:lnTo>
                    <a:pt x="6098" y="915"/>
                  </a:lnTo>
                  <a:lnTo>
                    <a:pt x="6288" y="1068"/>
                  </a:lnTo>
                  <a:lnTo>
                    <a:pt x="6403" y="1258"/>
                  </a:lnTo>
                  <a:lnTo>
                    <a:pt x="6441" y="1372"/>
                  </a:lnTo>
                  <a:lnTo>
                    <a:pt x="6479" y="1487"/>
                  </a:lnTo>
                  <a:lnTo>
                    <a:pt x="6479" y="472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4095825" y="1358800"/>
              <a:ext cx="58125" cy="58150"/>
            </a:xfrm>
            <a:custGeom>
              <a:rect b="b" l="l" r="r" t="t"/>
              <a:pathLst>
                <a:path extrusionOk="0" fill="none" h="2326" w="2325">
                  <a:moveTo>
                    <a:pt x="1181" y="1"/>
                  </a:moveTo>
                  <a:lnTo>
                    <a:pt x="1181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29" y="191"/>
                  </a:lnTo>
                  <a:lnTo>
                    <a:pt x="1982" y="344"/>
                  </a:lnTo>
                  <a:lnTo>
                    <a:pt x="2134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39"/>
                  </a:lnTo>
                  <a:lnTo>
                    <a:pt x="2134" y="1830"/>
                  </a:lnTo>
                  <a:lnTo>
                    <a:pt x="1982" y="1982"/>
                  </a:lnTo>
                  <a:lnTo>
                    <a:pt x="1829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1" y="2325"/>
                  </a:lnTo>
                  <a:lnTo>
                    <a:pt x="1181" y="2325"/>
                  </a:lnTo>
                  <a:lnTo>
                    <a:pt x="915" y="2325"/>
                  </a:lnTo>
                  <a:lnTo>
                    <a:pt x="724" y="2249"/>
                  </a:lnTo>
                  <a:lnTo>
                    <a:pt x="495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6" y="1639"/>
                  </a:lnTo>
                  <a:lnTo>
                    <a:pt x="0" y="1411"/>
                  </a:lnTo>
                  <a:lnTo>
                    <a:pt x="0" y="1182"/>
                  </a:lnTo>
                  <a:lnTo>
                    <a:pt x="0" y="1182"/>
                  </a:lnTo>
                  <a:lnTo>
                    <a:pt x="0" y="915"/>
                  </a:lnTo>
                  <a:lnTo>
                    <a:pt x="76" y="725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495" y="191"/>
                  </a:lnTo>
                  <a:lnTo>
                    <a:pt x="724" y="77"/>
                  </a:lnTo>
                  <a:lnTo>
                    <a:pt x="915" y="1"/>
                  </a:lnTo>
                  <a:lnTo>
                    <a:pt x="1181" y="1"/>
                  </a:lnTo>
                  <a:lnTo>
                    <a:pt x="118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6" name="Google Shape;446;p14"/>
          <p:cNvGrpSpPr/>
          <p:nvPr/>
        </p:nvGrpSpPr>
        <p:grpSpPr>
          <a:xfrm>
            <a:off x="3260222" y="1818533"/>
            <a:ext cx="184927" cy="184955"/>
            <a:chOff x="4044375" y="1723700"/>
            <a:chExt cx="161975" cy="162000"/>
          </a:xfrm>
        </p:grpSpPr>
        <p:sp>
          <p:nvSpPr>
            <p:cNvPr id="447" name="Google Shape;447;p14"/>
            <p:cNvSpPr/>
            <p:nvPr/>
          </p:nvSpPr>
          <p:spPr>
            <a:xfrm>
              <a:off x="4066275" y="1746575"/>
              <a:ext cx="117225" cy="117200"/>
            </a:xfrm>
            <a:custGeom>
              <a:rect b="b" l="l" r="r" t="t"/>
              <a:pathLst>
                <a:path extrusionOk="0" fill="none" h="4688" w="4689">
                  <a:moveTo>
                    <a:pt x="572" y="0"/>
                  </a:move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8"/>
                  </a:lnTo>
                  <a:lnTo>
                    <a:pt x="4536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116"/>
                  </a:lnTo>
                  <a:lnTo>
                    <a:pt x="4688" y="4116"/>
                  </a:lnTo>
                  <a:lnTo>
                    <a:pt x="4688" y="4230"/>
                  </a:lnTo>
                  <a:lnTo>
                    <a:pt x="4650" y="4345"/>
                  </a:lnTo>
                  <a:lnTo>
                    <a:pt x="4536" y="4535"/>
                  </a:lnTo>
                  <a:lnTo>
                    <a:pt x="4345" y="4650"/>
                  </a:lnTo>
                  <a:lnTo>
                    <a:pt x="4231" y="4688"/>
                  </a:lnTo>
                  <a:lnTo>
                    <a:pt x="4117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0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4102475" y="17827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1" y="0"/>
                  </a:moveTo>
                  <a:lnTo>
                    <a:pt x="1792" y="0"/>
                  </a:lnTo>
                  <a:lnTo>
                    <a:pt x="1792" y="1792"/>
                  </a:lnTo>
                  <a:lnTo>
                    <a:pt x="1" y="1792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4102475" y="1723700"/>
              <a:ext cx="25" cy="22900"/>
            </a:xfrm>
            <a:custGeom>
              <a:rect b="b" l="l" r="r" t="t"/>
              <a:pathLst>
                <a:path extrusionOk="0" fill="none" h="916" w="1">
                  <a:moveTo>
                    <a:pt x="1" y="1"/>
                  </a:moveTo>
                  <a:lnTo>
                    <a:pt x="1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4147275" y="1723700"/>
              <a:ext cx="0" cy="22900"/>
            </a:xfrm>
            <a:custGeom>
              <a:rect b="b" l="l" r="r" t="t"/>
              <a:pathLst>
                <a:path extrusionOk="0" fill="none" h="916" w="0">
                  <a:moveTo>
                    <a:pt x="0" y="1"/>
                  </a:moveTo>
                  <a:lnTo>
                    <a:pt x="0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4102475" y="1863750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4147275" y="1863750"/>
              <a:ext cx="0" cy="21950"/>
            </a:xfrm>
            <a:custGeom>
              <a:rect b="b" l="l" r="r" t="t"/>
              <a:pathLst>
                <a:path extrusionOk="0" fill="none" h="878" w="0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4183475" y="178277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0"/>
                  </a:moveTo>
                  <a:lnTo>
                    <a:pt x="91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4183475" y="181992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1"/>
                  </a:moveTo>
                  <a:lnTo>
                    <a:pt x="915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4044375" y="178277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0"/>
                  </a:move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4044375" y="181992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1"/>
                  </a:moveTo>
                  <a:lnTo>
                    <a:pt x="87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7" name="Google Shape;457;p14"/>
          <p:cNvGrpSpPr/>
          <p:nvPr/>
        </p:nvGrpSpPr>
        <p:grpSpPr>
          <a:xfrm>
            <a:off x="3285225" y="2224293"/>
            <a:ext cx="133836" cy="168629"/>
            <a:chOff x="4066275" y="2155300"/>
            <a:chExt cx="117225" cy="147700"/>
          </a:xfrm>
        </p:grpSpPr>
        <p:sp>
          <p:nvSpPr>
            <p:cNvPr id="458" name="Google Shape;458;p14"/>
            <p:cNvSpPr/>
            <p:nvPr/>
          </p:nvSpPr>
          <p:spPr>
            <a:xfrm>
              <a:off x="4066275" y="2155300"/>
              <a:ext cx="117225" cy="147700"/>
            </a:xfrm>
            <a:custGeom>
              <a:rect b="b" l="l" r="r" t="t"/>
              <a:pathLst>
                <a:path extrusionOk="0" fill="none" h="5908" w="4689">
                  <a:moveTo>
                    <a:pt x="2630" y="0"/>
                  </a:move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53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610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412"/>
                  </a:lnTo>
                  <a:lnTo>
                    <a:pt x="39" y="5526"/>
                  </a:lnTo>
                  <a:lnTo>
                    <a:pt x="153" y="5717"/>
                  </a:lnTo>
                  <a:lnTo>
                    <a:pt x="344" y="5831"/>
                  </a:lnTo>
                  <a:lnTo>
                    <a:pt x="458" y="5869"/>
                  </a:lnTo>
                  <a:lnTo>
                    <a:pt x="572" y="5908"/>
                  </a:lnTo>
                  <a:lnTo>
                    <a:pt x="4117" y="5908"/>
                  </a:lnTo>
                  <a:lnTo>
                    <a:pt x="4117" y="5908"/>
                  </a:lnTo>
                  <a:lnTo>
                    <a:pt x="4231" y="5869"/>
                  </a:lnTo>
                  <a:lnTo>
                    <a:pt x="4345" y="5831"/>
                  </a:lnTo>
                  <a:lnTo>
                    <a:pt x="4536" y="5717"/>
                  </a:lnTo>
                  <a:lnTo>
                    <a:pt x="4650" y="5526"/>
                  </a:lnTo>
                  <a:lnTo>
                    <a:pt x="4688" y="5412"/>
                  </a:lnTo>
                  <a:lnTo>
                    <a:pt x="4688" y="5298"/>
                  </a:lnTo>
                  <a:lnTo>
                    <a:pt x="4688" y="2058"/>
                  </a:lnTo>
                  <a:lnTo>
                    <a:pt x="263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4132025" y="2155300"/>
              <a:ext cx="51475" cy="51475"/>
            </a:xfrm>
            <a:custGeom>
              <a:rect b="b" l="l" r="r" t="t"/>
              <a:pathLst>
                <a:path extrusionOk="0" fill="none" h="2059" w="2059">
                  <a:moveTo>
                    <a:pt x="0" y="0"/>
                  </a:moveTo>
                  <a:lnTo>
                    <a:pt x="0" y="2058"/>
                  </a:lnTo>
                  <a:lnTo>
                    <a:pt x="2058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0" name="Google Shape;460;p14"/>
          <p:cNvGrpSpPr/>
          <p:nvPr/>
        </p:nvGrpSpPr>
        <p:grpSpPr>
          <a:xfrm>
            <a:off x="3276520" y="2612642"/>
            <a:ext cx="151247" cy="168629"/>
            <a:chOff x="4058650" y="2571650"/>
            <a:chExt cx="132475" cy="147700"/>
          </a:xfrm>
        </p:grpSpPr>
        <p:sp>
          <p:nvSpPr>
            <p:cNvPr id="461" name="Google Shape;461;p14"/>
            <p:cNvSpPr/>
            <p:nvPr/>
          </p:nvSpPr>
          <p:spPr>
            <a:xfrm>
              <a:off x="4058650" y="2571650"/>
              <a:ext cx="132475" cy="147700"/>
            </a:xfrm>
            <a:custGeom>
              <a:rect b="b" l="l" r="r" t="t"/>
              <a:pathLst>
                <a:path extrusionOk="0" fill="none" h="5908" w="5299">
                  <a:moveTo>
                    <a:pt x="1" y="2058"/>
                  </a:moveTo>
                  <a:lnTo>
                    <a:pt x="2668" y="1"/>
                  </a:lnTo>
                  <a:lnTo>
                    <a:pt x="5298" y="2058"/>
                  </a:lnTo>
                  <a:lnTo>
                    <a:pt x="5298" y="5298"/>
                  </a:lnTo>
                  <a:lnTo>
                    <a:pt x="5298" y="5298"/>
                  </a:lnTo>
                  <a:lnTo>
                    <a:pt x="5298" y="5412"/>
                  </a:lnTo>
                  <a:lnTo>
                    <a:pt x="5260" y="5526"/>
                  </a:lnTo>
                  <a:lnTo>
                    <a:pt x="5146" y="5717"/>
                  </a:lnTo>
                  <a:lnTo>
                    <a:pt x="4955" y="5869"/>
                  </a:lnTo>
                  <a:lnTo>
                    <a:pt x="4841" y="5869"/>
                  </a:lnTo>
                  <a:lnTo>
                    <a:pt x="4726" y="5908"/>
                  </a:lnTo>
                  <a:lnTo>
                    <a:pt x="572" y="5908"/>
                  </a:lnTo>
                  <a:lnTo>
                    <a:pt x="572" y="5908"/>
                  </a:lnTo>
                  <a:lnTo>
                    <a:pt x="458" y="5869"/>
                  </a:lnTo>
                  <a:lnTo>
                    <a:pt x="344" y="5869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205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4102475" y="2645000"/>
              <a:ext cx="44800" cy="74350"/>
            </a:xfrm>
            <a:custGeom>
              <a:rect b="b" l="l" r="r" t="t"/>
              <a:pathLst>
                <a:path extrusionOk="0" fill="none" h="2974" w="1792">
                  <a:moveTo>
                    <a:pt x="1" y="2974"/>
                  </a:moveTo>
                  <a:lnTo>
                    <a:pt x="1" y="1"/>
                  </a:lnTo>
                  <a:lnTo>
                    <a:pt x="1792" y="1"/>
                  </a:lnTo>
                  <a:lnTo>
                    <a:pt x="1792" y="297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3" name="Google Shape;463;p14"/>
          <p:cNvGrpSpPr/>
          <p:nvPr/>
        </p:nvGrpSpPr>
        <p:grpSpPr>
          <a:xfrm>
            <a:off x="3267814" y="3000991"/>
            <a:ext cx="168629" cy="168629"/>
            <a:chOff x="4051025" y="2988000"/>
            <a:chExt cx="147700" cy="147700"/>
          </a:xfrm>
        </p:grpSpPr>
        <p:sp>
          <p:nvSpPr>
            <p:cNvPr id="464" name="Google Shape;464;p14"/>
            <p:cNvSpPr/>
            <p:nvPr/>
          </p:nvSpPr>
          <p:spPr>
            <a:xfrm>
              <a:off x="4051025" y="29880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82"/>
                  </a:lnTo>
                  <a:lnTo>
                    <a:pt x="4612" y="534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830"/>
                  </a:lnTo>
                  <a:lnTo>
                    <a:pt x="5756" y="2097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870" y="3278"/>
                  </a:lnTo>
                  <a:lnTo>
                    <a:pt x="5832" y="3545"/>
                  </a:lnTo>
                  <a:lnTo>
                    <a:pt x="5756" y="3850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65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9" y="5870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65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78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30" y="1830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7" y="534"/>
                  </a:lnTo>
                  <a:lnTo>
                    <a:pt x="1563" y="382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4098675" y="30861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4"/>
            <p:cNvSpPr/>
            <p:nvPr/>
          </p:nvSpPr>
          <p:spPr>
            <a:xfrm>
              <a:off x="4106300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4"/>
            <p:cNvSpPr/>
            <p:nvPr/>
          </p:nvSpPr>
          <p:spPr>
            <a:xfrm>
              <a:off x="4151075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8" name="Google Shape;468;p14"/>
          <p:cNvSpPr/>
          <p:nvPr/>
        </p:nvSpPr>
        <p:spPr>
          <a:xfrm>
            <a:off x="3268948" y="3399143"/>
            <a:ext cx="166460" cy="1675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9" name="Google Shape;469;p14"/>
          <p:cNvGrpSpPr/>
          <p:nvPr/>
        </p:nvGrpSpPr>
        <p:grpSpPr>
          <a:xfrm>
            <a:off x="3267814" y="3795099"/>
            <a:ext cx="168629" cy="168629"/>
            <a:chOff x="4051025" y="3835950"/>
            <a:chExt cx="147700" cy="147700"/>
          </a:xfrm>
        </p:grpSpPr>
        <p:sp>
          <p:nvSpPr>
            <p:cNvPr id="470" name="Google Shape;470;p14"/>
            <p:cNvSpPr/>
            <p:nvPr/>
          </p:nvSpPr>
          <p:spPr>
            <a:xfrm>
              <a:off x="4051025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43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792"/>
                  </a:lnTo>
                  <a:lnTo>
                    <a:pt x="5756" y="2058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870" y="3240"/>
                  </a:lnTo>
                  <a:lnTo>
                    <a:pt x="5832" y="3545"/>
                  </a:lnTo>
                  <a:lnTo>
                    <a:pt x="5756" y="3811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9" y="5869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26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30" y="1792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7" y="496"/>
                  </a:lnTo>
                  <a:lnTo>
                    <a:pt x="1563" y="343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4"/>
            <p:cNvSpPr/>
            <p:nvPr/>
          </p:nvSpPr>
          <p:spPr>
            <a:xfrm>
              <a:off x="4072950" y="3857850"/>
              <a:ext cx="103875" cy="103875"/>
            </a:xfrm>
            <a:custGeom>
              <a:rect b="b" l="l" r="r" t="t"/>
              <a:pathLst>
                <a:path extrusionOk="0" fill="none" h="4155" w="4155">
                  <a:moveTo>
                    <a:pt x="0" y="1"/>
                  </a:moveTo>
                  <a:lnTo>
                    <a:pt x="4154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2" name="Google Shape;472;p14"/>
          <p:cNvGrpSpPr/>
          <p:nvPr/>
        </p:nvGrpSpPr>
        <p:grpSpPr>
          <a:xfrm>
            <a:off x="3260222" y="4225863"/>
            <a:ext cx="184927" cy="101183"/>
            <a:chOff x="4044375" y="4289450"/>
            <a:chExt cx="161975" cy="88625"/>
          </a:xfrm>
        </p:grpSpPr>
        <p:sp>
          <p:nvSpPr>
            <p:cNvPr id="473" name="Google Shape;473;p14"/>
            <p:cNvSpPr/>
            <p:nvPr/>
          </p:nvSpPr>
          <p:spPr>
            <a:xfrm>
              <a:off x="4044375" y="4289450"/>
              <a:ext cx="161975" cy="88625"/>
            </a:xfrm>
            <a:custGeom>
              <a:rect b="b" l="l" r="r" t="t"/>
              <a:pathLst>
                <a:path extrusionOk="0" fill="none" h="3545" w="6479">
                  <a:moveTo>
                    <a:pt x="6479" y="1"/>
                  </a:moveTo>
                  <a:lnTo>
                    <a:pt x="3659" y="2783"/>
                  </a:lnTo>
                  <a:lnTo>
                    <a:pt x="2172" y="1335"/>
                  </a:lnTo>
                  <a:lnTo>
                    <a:pt x="0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4160600" y="4293275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1" y="0"/>
                  </a:moveTo>
                  <a:lnTo>
                    <a:pt x="1792" y="0"/>
                  </a:lnTo>
                  <a:lnTo>
                    <a:pt x="1792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5" name="Google Shape;475;p14"/>
          <p:cNvGrpSpPr/>
          <p:nvPr/>
        </p:nvGrpSpPr>
        <p:grpSpPr>
          <a:xfrm>
            <a:off x="3263476" y="4609873"/>
            <a:ext cx="177335" cy="126215"/>
            <a:chOff x="4047225" y="4702000"/>
            <a:chExt cx="155325" cy="110550"/>
          </a:xfrm>
        </p:grpSpPr>
        <p:sp>
          <p:nvSpPr>
            <p:cNvPr id="476" name="Google Shape;476;p14"/>
            <p:cNvSpPr/>
            <p:nvPr/>
          </p:nvSpPr>
          <p:spPr>
            <a:xfrm>
              <a:off x="4072950" y="4739150"/>
              <a:ext cx="103875" cy="19075"/>
            </a:xfrm>
            <a:custGeom>
              <a:rect b="b" l="l" r="r" t="t"/>
              <a:pathLst>
                <a:path extrusionOk="0" fill="none" h="763" w="4155">
                  <a:moveTo>
                    <a:pt x="0" y="763"/>
                  </a:moveTo>
                  <a:lnTo>
                    <a:pt x="0" y="763"/>
                  </a:lnTo>
                  <a:lnTo>
                    <a:pt x="267" y="572"/>
                  </a:lnTo>
                  <a:lnTo>
                    <a:pt x="496" y="420"/>
                  </a:lnTo>
                  <a:lnTo>
                    <a:pt x="725" y="306"/>
                  </a:lnTo>
                  <a:lnTo>
                    <a:pt x="991" y="191"/>
                  </a:lnTo>
                  <a:lnTo>
                    <a:pt x="1258" y="115"/>
                  </a:lnTo>
                  <a:lnTo>
                    <a:pt x="1525" y="39"/>
                  </a:lnTo>
                  <a:lnTo>
                    <a:pt x="1830" y="1"/>
                  </a:lnTo>
                  <a:lnTo>
                    <a:pt x="2096" y="1"/>
                  </a:lnTo>
                  <a:lnTo>
                    <a:pt x="2363" y="1"/>
                  </a:lnTo>
                  <a:lnTo>
                    <a:pt x="2630" y="39"/>
                  </a:lnTo>
                  <a:lnTo>
                    <a:pt x="2897" y="115"/>
                  </a:lnTo>
                  <a:lnTo>
                    <a:pt x="3164" y="191"/>
                  </a:lnTo>
                  <a:lnTo>
                    <a:pt x="3430" y="306"/>
                  </a:lnTo>
                  <a:lnTo>
                    <a:pt x="3697" y="420"/>
                  </a:lnTo>
                  <a:lnTo>
                    <a:pt x="3926" y="572"/>
                  </a:lnTo>
                  <a:lnTo>
                    <a:pt x="4154" y="7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4047225" y="4702000"/>
              <a:ext cx="155325" cy="29550"/>
            </a:xfrm>
            <a:custGeom>
              <a:rect b="b" l="l" r="r" t="t"/>
              <a:pathLst>
                <a:path extrusionOk="0" fill="none" h="1182" w="6213">
                  <a:moveTo>
                    <a:pt x="0" y="1182"/>
                  </a:moveTo>
                  <a:lnTo>
                    <a:pt x="0" y="1182"/>
                  </a:lnTo>
                  <a:lnTo>
                    <a:pt x="343" y="915"/>
                  </a:lnTo>
                  <a:lnTo>
                    <a:pt x="686" y="686"/>
                  </a:lnTo>
                  <a:lnTo>
                    <a:pt x="1068" y="458"/>
                  </a:lnTo>
                  <a:lnTo>
                    <a:pt x="1449" y="305"/>
                  </a:lnTo>
                  <a:lnTo>
                    <a:pt x="1868" y="191"/>
                  </a:lnTo>
                  <a:lnTo>
                    <a:pt x="2287" y="77"/>
                  </a:lnTo>
                  <a:lnTo>
                    <a:pt x="2706" y="39"/>
                  </a:lnTo>
                  <a:lnTo>
                    <a:pt x="3125" y="0"/>
                  </a:lnTo>
                  <a:lnTo>
                    <a:pt x="3507" y="39"/>
                  </a:lnTo>
                  <a:lnTo>
                    <a:pt x="3926" y="77"/>
                  </a:lnTo>
                  <a:lnTo>
                    <a:pt x="4345" y="191"/>
                  </a:lnTo>
                  <a:lnTo>
                    <a:pt x="4764" y="305"/>
                  </a:lnTo>
                  <a:lnTo>
                    <a:pt x="5145" y="458"/>
                  </a:lnTo>
                  <a:lnTo>
                    <a:pt x="5526" y="686"/>
                  </a:lnTo>
                  <a:lnTo>
                    <a:pt x="5869" y="915"/>
                  </a:lnTo>
                  <a:lnTo>
                    <a:pt x="621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4"/>
            <p:cNvSpPr/>
            <p:nvPr/>
          </p:nvSpPr>
          <p:spPr>
            <a:xfrm>
              <a:off x="4099625" y="4776300"/>
              <a:ext cx="50525" cy="7650"/>
            </a:xfrm>
            <a:custGeom>
              <a:rect b="b" l="l" r="r" t="t"/>
              <a:pathLst>
                <a:path extrusionOk="0" fill="none" h="306" w="2021">
                  <a:moveTo>
                    <a:pt x="0" y="306"/>
                  </a:moveTo>
                  <a:lnTo>
                    <a:pt x="0" y="306"/>
                  </a:lnTo>
                  <a:lnTo>
                    <a:pt x="229" y="153"/>
                  </a:lnTo>
                  <a:lnTo>
                    <a:pt x="496" y="77"/>
                  </a:lnTo>
                  <a:lnTo>
                    <a:pt x="763" y="1"/>
                  </a:lnTo>
                  <a:lnTo>
                    <a:pt x="1029" y="1"/>
                  </a:lnTo>
                  <a:lnTo>
                    <a:pt x="1296" y="1"/>
                  </a:lnTo>
                  <a:lnTo>
                    <a:pt x="1563" y="77"/>
                  </a:lnTo>
                  <a:lnTo>
                    <a:pt x="1792" y="153"/>
                  </a:lnTo>
                  <a:lnTo>
                    <a:pt x="2020" y="3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4"/>
            <p:cNvSpPr/>
            <p:nvPr/>
          </p:nvSpPr>
          <p:spPr>
            <a:xfrm>
              <a:off x="4125350" y="48125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0" name="Google Shape;480;p14"/>
          <p:cNvGrpSpPr/>
          <p:nvPr/>
        </p:nvGrpSpPr>
        <p:grpSpPr>
          <a:xfrm>
            <a:off x="3729124" y="1066867"/>
            <a:ext cx="184955" cy="101183"/>
            <a:chOff x="4677950" y="912925"/>
            <a:chExt cx="162000" cy="88625"/>
          </a:xfrm>
        </p:grpSpPr>
        <p:sp>
          <p:nvSpPr>
            <p:cNvPr id="481" name="Google Shape;481;p14"/>
            <p:cNvSpPr/>
            <p:nvPr/>
          </p:nvSpPr>
          <p:spPr>
            <a:xfrm>
              <a:off x="4677950" y="912925"/>
              <a:ext cx="36225" cy="88625"/>
            </a:xfrm>
            <a:custGeom>
              <a:rect b="b" l="l" r="r" t="t"/>
              <a:pathLst>
                <a:path extrusionOk="0" fill="none" h="3545" w="1449">
                  <a:moveTo>
                    <a:pt x="1182" y="3544"/>
                  </a:move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3" y="3506"/>
                  </a:lnTo>
                  <a:lnTo>
                    <a:pt x="153" y="3354"/>
                  </a:lnTo>
                  <a:lnTo>
                    <a:pt x="38" y="3201"/>
                  </a:lnTo>
                  <a:lnTo>
                    <a:pt x="0" y="3087"/>
                  </a:lnTo>
                  <a:lnTo>
                    <a:pt x="0" y="2973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95"/>
                  </a:lnTo>
                  <a:lnTo>
                    <a:pt x="38" y="381"/>
                  </a:lnTo>
                  <a:lnTo>
                    <a:pt x="153" y="191"/>
                  </a:lnTo>
                  <a:lnTo>
                    <a:pt x="343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144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4"/>
            <p:cNvSpPr/>
            <p:nvPr/>
          </p:nvSpPr>
          <p:spPr>
            <a:xfrm>
              <a:off x="4773225" y="912925"/>
              <a:ext cx="37175" cy="88625"/>
            </a:xfrm>
            <a:custGeom>
              <a:rect b="b" l="l" r="r" t="t"/>
              <a:pathLst>
                <a:path extrusionOk="0" fill="none" h="3545" w="1487">
                  <a:moveTo>
                    <a:pt x="305" y="0"/>
                  </a:moveTo>
                  <a:lnTo>
                    <a:pt x="877" y="0"/>
                  </a:lnTo>
                  <a:lnTo>
                    <a:pt x="877" y="0"/>
                  </a:lnTo>
                  <a:lnTo>
                    <a:pt x="991" y="38"/>
                  </a:lnTo>
                  <a:lnTo>
                    <a:pt x="1106" y="38"/>
                  </a:lnTo>
                  <a:lnTo>
                    <a:pt x="1296" y="191"/>
                  </a:lnTo>
                  <a:lnTo>
                    <a:pt x="1410" y="381"/>
                  </a:lnTo>
                  <a:lnTo>
                    <a:pt x="1449" y="495"/>
                  </a:lnTo>
                  <a:lnTo>
                    <a:pt x="1487" y="610"/>
                  </a:lnTo>
                  <a:lnTo>
                    <a:pt x="1487" y="2973"/>
                  </a:lnTo>
                  <a:lnTo>
                    <a:pt x="1487" y="2973"/>
                  </a:lnTo>
                  <a:lnTo>
                    <a:pt x="1449" y="3087"/>
                  </a:lnTo>
                  <a:lnTo>
                    <a:pt x="1410" y="3201"/>
                  </a:lnTo>
                  <a:lnTo>
                    <a:pt x="1296" y="3354"/>
                  </a:lnTo>
                  <a:lnTo>
                    <a:pt x="1106" y="3506"/>
                  </a:lnTo>
                  <a:lnTo>
                    <a:pt x="991" y="3544"/>
                  </a:lnTo>
                  <a:lnTo>
                    <a:pt x="877" y="3544"/>
                  </a:lnTo>
                  <a:lnTo>
                    <a:pt x="0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4"/>
            <p:cNvSpPr/>
            <p:nvPr/>
          </p:nvSpPr>
          <p:spPr>
            <a:xfrm>
              <a:off x="4839925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4"/>
            <p:cNvSpPr/>
            <p:nvPr/>
          </p:nvSpPr>
          <p:spPr>
            <a:xfrm>
              <a:off x="4725575" y="912925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1" y="1791"/>
                  </a:lnTo>
                  <a:lnTo>
                    <a:pt x="1754" y="1791"/>
                  </a:lnTo>
                  <a:lnTo>
                    <a:pt x="573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5" name="Google Shape;485;p14"/>
          <p:cNvGrpSpPr/>
          <p:nvPr/>
        </p:nvGrpSpPr>
        <p:grpSpPr>
          <a:xfrm>
            <a:off x="3736744" y="1430184"/>
            <a:ext cx="168629" cy="168629"/>
            <a:chOff x="4684625" y="1307350"/>
            <a:chExt cx="147700" cy="147700"/>
          </a:xfrm>
        </p:grpSpPr>
        <p:sp>
          <p:nvSpPr>
            <p:cNvPr id="486" name="Google Shape;486;p14"/>
            <p:cNvSpPr/>
            <p:nvPr/>
          </p:nvSpPr>
          <p:spPr>
            <a:xfrm>
              <a:off x="468462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5907" y="2668"/>
                  </a:moveTo>
                  <a:lnTo>
                    <a:pt x="5907" y="2935"/>
                  </a:lnTo>
                  <a:lnTo>
                    <a:pt x="5907" y="2935"/>
                  </a:lnTo>
                  <a:lnTo>
                    <a:pt x="5869" y="3392"/>
                  </a:lnTo>
                  <a:lnTo>
                    <a:pt x="5755" y="3850"/>
                  </a:lnTo>
                  <a:lnTo>
                    <a:pt x="5602" y="4269"/>
                  </a:lnTo>
                  <a:lnTo>
                    <a:pt x="5374" y="4650"/>
                  </a:lnTo>
                  <a:lnTo>
                    <a:pt x="5107" y="4993"/>
                  </a:lnTo>
                  <a:lnTo>
                    <a:pt x="4764" y="5298"/>
                  </a:lnTo>
                  <a:lnTo>
                    <a:pt x="4383" y="5565"/>
                  </a:lnTo>
                  <a:lnTo>
                    <a:pt x="3964" y="5717"/>
                  </a:lnTo>
                  <a:lnTo>
                    <a:pt x="3964" y="5717"/>
                  </a:lnTo>
                  <a:lnTo>
                    <a:pt x="3506" y="5831"/>
                  </a:lnTo>
                  <a:lnTo>
                    <a:pt x="3087" y="5908"/>
                  </a:lnTo>
                  <a:lnTo>
                    <a:pt x="2668" y="5870"/>
                  </a:lnTo>
                  <a:lnTo>
                    <a:pt x="2249" y="5831"/>
                  </a:lnTo>
                  <a:lnTo>
                    <a:pt x="1868" y="5679"/>
                  </a:lnTo>
                  <a:lnTo>
                    <a:pt x="1525" y="5527"/>
                  </a:lnTo>
                  <a:lnTo>
                    <a:pt x="1182" y="5298"/>
                  </a:lnTo>
                  <a:lnTo>
                    <a:pt x="915" y="5069"/>
                  </a:lnTo>
                  <a:lnTo>
                    <a:pt x="648" y="4764"/>
                  </a:lnTo>
                  <a:lnTo>
                    <a:pt x="419" y="4459"/>
                  </a:lnTo>
                  <a:lnTo>
                    <a:pt x="229" y="4078"/>
                  </a:lnTo>
                  <a:lnTo>
                    <a:pt x="114" y="3697"/>
                  </a:lnTo>
                  <a:lnTo>
                    <a:pt x="38" y="3316"/>
                  </a:lnTo>
                  <a:lnTo>
                    <a:pt x="0" y="2897"/>
                  </a:lnTo>
                  <a:lnTo>
                    <a:pt x="38" y="2478"/>
                  </a:lnTo>
                  <a:lnTo>
                    <a:pt x="153" y="2020"/>
                  </a:lnTo>
                  <a:lnTo>
                    <a:pt x="153" y="2020"/>
                  </a:lnTo>
                  <a:lnTo>
                    <a:pt x="305" y="1677"/>
                  </a:lnTo>
                  <a:lnTo>
                    <a:pt x="496" y="1334"/>
                  </a:lnTo>
                  <a:lnTo>
                    <a:pt x="724" y="1030"/>
                  </a:lnTo>
                  <a:lnTo>
                    <a:pt x="991" y="763"/>
                  </a:lnTo>
                  <a:lnTo>
                    <a:pt x="991" y="763"/>
                  </a:lnTo>
                  <a:lnTo>
                    <a:pt x="1372" y="496"/>
                  </a:lnTo>
                  <a:lnTo>
                    <a:pt x="1753" y="267"/>
                  </a:lnTo>
                  <a:lnTo>
                    <a:pt x="2134" y="115"/>
                  </a:lnTo>
                  <a:lnTo>
                    <a:pt x="2554" y="39"/>
                  </a:lnTo>
                  <a:lnTo>
                    <a:pt x="2973" y="1"/>
                  </a:lnTo>
                  <a:lnTo>
                    <a:pt x="3354" y="39"/>
                  </a:lnTo>
                  <a:lnTo>
                    <a:pt x="3773" y="115"/>
                  </a:lnTo>
                  <a:lnTo>
                    <a:pt x="4154" y="26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4"/>
            <p:cNvSpPr/>
            <p:nvPr/>
          </p:nvSpPr>
          <p:spPr>
            <a:xfrm>
              <a:off x="4736075" y="1322600"/>
              <a:ext cx="96250" cy="73375"/>
            </a:xfrm>
            <a:custGeom>
              <a:rect b="b" l="l" r="r" t="t"/>
              <a:pathLst>
                <a:path extrusionOk="0" fill="none" h="2935" w="3850">
                  <a:moveTo>
                    <a:pt x="3849" y="0"/>
                  </a:moveTo>
                  <a:lnTo>
                    <a:pt x="915" y="2935"/>
                  </a:lnTo>
                  <a:lnTo>
                    <a:pt x="0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8" name="Google Shape;488;p14"/>
          <p:cNvGrpSpPr/>
          <p:nvPr/>
        </p:nvGrpSpPr>
        <p:grpSpPr>
          <a:xfrm>
            <a:off x="3729124" y="1844649"/>
            <a:ext cx="184955" cy="133807"/>
            <a:chOff x="4677950" y="1746575"/>
            <a:chExt cx="162000" cy="117200"/>
          </a:xfrm>
        </p:grpSpPr>
        <p:sp>
          <p:nvSpPr>
            <p:cNvPr id="489" name="Google Shape;489;p14"/>
            <p:cNvSpPr/>
            <p:nvPr/>
          </p:nvSpPr>
          <p:spPr>
            <a:xfrm>
              <a:off x="4677950" y="1746575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572" y="0"/>
                  </a:moveTo>
                  <a:lnTo>
                    <a:pt x="5869" y="0"/>
                  </a:lnTo>
                  <a:lnTo>
                    <a:pt x="5869" y="0"/>
                  </a:lnTo>
                  <a:lnTo>
                    <a:pt x="5984" y="0"/>
                  </a:lnTo>
                  <a:lnTo>
                    <a:pt x="6098" y="38"/>
                  </a:lnTo>
                  <a:lnTo>
                    <a:pt x="6289" y="153"/>
                  </a:lnTo>
                  <a:lnTo>
                    <a:pt x="6403" y="343"/>
                  </a:lnTo>
                  <a:lnTo>
                    <a:pt x="6441" y="458"/>
                  </a:lnTo>
                  <a:lnTo>
                    <a:pt x="6479" y="572"/>
                  </a:lnTo>
                  <a:lnTo>
                    <a:pt x="6479" y="4116"/>
                  </a:lnTo>
                  <a:lnTo>
                    <a:pt x="6479" y="4116"/>
                  </a:lnTo>
                  <a:lnTo>
                    <a:pt x="6441" y="4230"/>
                  </a:lnTo>
                  <a:lnTo>
                    <a:pt x="6403" y="4345"/>
                  </a:lnTo>
                  <a:lnTo>
                    <a:pt x="6289" y="4535"/>
                  </a:lnTo>
                  <a:lnTo>
                    <a:pt x="6098" y="4650"/>
                  </a:lnTo>
                  <a:lnTo>
                    <a:pt x="5984" y="4688"/>
                  </a:lnTo>
                  <a:lnTo>
                    <a:pt x="5869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3" y="4650"/>
                  </a:lnTo>
                  <a:lnTo>
                    <a:pt x="153" y="4535"/>
                  </a:lnTo>
                  <a:lnTo>
                    <a:pt x="38" y="4345"/>
                  </a:lnTo>
                  <a:lnTo>
                    <a:pt x="0" y="4230"/>
                  </a:lnTo>
                  <a:lnTo>
                    <a:pt x="0" y="411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4"/>
            <p:cNvSpPr/>
            <p:nvPr/>
          </p:nvSpPr>
          <p:spPr>
            <a:xfrm>
              <a:off x="4677950" y="1790400"/>
              <a:ext cx="162000" cy="25"/>
            </a:xfrm>
            <a:custGeom>
              <a:rect b="b" l="l" r="r" t="t"/>
              <a:pathLst>
                <a:path extrusionOk="0" fill="none" h="1" w="6480">
                  <a:moveTo>
                    <a:pt x="0" y="0"/>
                  </a:moveTo>
                  <a:lnTo>
                    <a:pt x="647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1" name="Google Shape;491;p14"/>
          <p:cNvGrpSpPr/>
          <p:nvPr/>
        </p:nvGrpSpPr>
        <p:grpSpPr>
          <a:xfrm>
            <a:off x="3736744" y="2224293"/>
            <a:ext cx="168629" cy="168629"/>
            <a:chOff x="4684625" y="2155300"/>
            <a:chExt cx="147700" cy="147700"/>
          </a:xfrm>
        </p:grpSpPr>
        <p:sp>
          <p:nvSpPr>
            <p:cNvPr id="492" name="Google Shape;492;p14"/>
            <p:cNvSpPr/>
            <p:nvPr/>
          </p:nvSpPr>
          <p:spPr>
            <a:xfrm>
              <a:off x="4684625" y="21553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648" y="0"/>
                  </a:moveTo>
                  <a:lnTo>
                    <a:pt x="5259" y="0"/>
                  </a:lnTo>
                  <a:lnTo>
                    <a:pt x="5259" y="0"/>
                  </a:lnTo>
                  <a:lnTo>
                    <a:pt x="5374" y="0"/>
                  </a:lnTo>
                  <a:lnTo>
                    <a:pt x="5526" y="39"/>
                  </a:lnTo>
                  <a:lnTo>
                    <a:pt x="5602" y="115"/>
                  </a:lnTo>
                  <a:lnTo>
                    <a:pt x="5717" y="191"/>
                  </a:lnTo>
                  <a:lnTo>
                    <a:pt x="5793" y="267"/>
                  </a:lnTo>
                  <a:lnTo>
                    <a:pt x="5869" y="382"/>
                  </a:lnTo>
                  <a:lnTo>
                    <a:pt x="5907" y="534"/>
                  </a:lnTo>
                  <a:lnTo>
                    <a:pt x="5907" y="648"/>
                  </a:lnTo>
                  <a:lnTo>
                    <a:pt x="5907" y="5260"/>
                  </a:lnTo>
                  <a:lnTo>
                    <a:pt x="5907" y="5260"/>
                  </a:lnTo>
                  <a:lnTo>
                    <a:pt x="5907" y="5374"/>
                  </a:lnTo>
                  <a:lnTo>
                    <a:pt x="5869" y="5488"/>
                  </a:lnTo>
                  <a:lnTo>
                    <a:pt x="5793" y="5603"/>
                  </a:lnTo>
                  <a:lnTo>
                    <a:pt x="5717" y="5717"/>
                  </a:lnTo>
                  <a:lnTo>
                    <a:pt x="5602" y="5793"/>
                  </a:lnTo>
                  <a:lnTo>
                    <a:pt x="5526" y="5831"/>
                  </a:lnTo>
                  <a:lnTo>
                    <a:pt x="5374" y="5869"/>
                  </a:lnTo>
                  <a:lnTo>
                    <a:pt x="5259" y="5908"/>
                  </a:lnTo>
                  <a:lnTo>
                    <a:pt x="648" y="5908"/>
                  </a:lnTo>
                  <a:lnTo>
                    <a:pt x="648" y="5908"/>
                  </a:lnTo>
                  <a:lnTo>
                    <a:pt x="534" y="5869"/>
                  </a:lnTo>
                  <a:lnTo>
                    <a:pt x="419" y="5831"/>
                  </a:lnTo>
                  <a:lnTo>
                    <a:pt x="305" y="5793"/>
                  </a:lnTo>
                  <a:lnTo>
                    <a:pt x="191" y="5717"/>
                  </a:lnTo>
                  <a:lnTo>
                    <a:pt x="114" y="5603"/>
                  </a:lnTo>
                  <a:lnTo>
                    <a:pt x="76" y="5488"/>
                  </a:lnTo>
                  <a:lnTo>
                    <a:pt x="38" y="5374"/>
                  </a:lnTo>
                  <a:lnTo>
                    <a:pt x="0" y="5260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38" y="534"/>
                  </a:lnTo>
                  <a:lnTo>
                    <a:pt x="76" y="382"/>
                  </a:lnTo>
                  <a:lnTo>
                    <a:pt x="114" y="267"/>
                  </a:lnTo>
                  <a:lnTo>
                    <a:pt x="191" y="191"/>
                  </a:lnTo>
                  <a:lnTo>
                    <a:pt x="305" y="115"/>
                  </a:lnTo>
                  <a:lnTo>
                    <a:pt x="419" y="39"/>
                  </a:lnTo>
                  <a:lnTo>
                    <a:pt x="534" y="0"/>
                  </a:lnTo>
                  <a:lnTo>
                    <a:pt x="648" y="0"/>
                  </a:lnTo>
                  <a:lnTo>
                    <a:pt x="64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4"/>
            <p:cNvSpPr/>
            <p:nvPr/>
          </p:nvSpPr>
          <p:spPr>
            <a:xfrm>
              <a:off x="472177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0" y="0"/>
                  </a:moveTo>
                  <a:lnTo>
                    <a:pt x="0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479512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1" y="0"/>
                  </a:moveTo>
                  <a:lnTo>
                    <a:pt x="1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4"/>
            <p:cNvSpPr/>
            <p:nvPr/>
          </p:nvSpPr>
          <p:spPr>
            <a:xfrm>
              <a:off x="4684625" y="222865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4"/>
            <p:cNvSpPr/>
            <p:nvPr/>
          </p:nvSpPr>
          <p:spPr>
            <a:xfrm>
              <a:off x="4684625" y="2192450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1"/>
                  </a:moveTo>
                  <a:lnTo>
                    <a:pt x="148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4684625" y="2265825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0"/>
                  </a:moveTo>
                  <a:lnTo>
                    <a:pt x="148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4795125" y="2265825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0"/>
                  </a:move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4795125" y="2192450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1"/>
                  </a:move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0" name="Google Shape;500;p14"/>
          <p:cNvGrpSpPr/>
          <p:nvPr/>
        </p:nvGrpSpPr>
        <p:grpSpPr>
          <a:xfrm>
            <a:off x="3745450" y="2621347"/>
            <a:ext cx="151218" cy="151218"/>
            <a:chOff x="4692250" y="2579275"/>
            <a:chExt cx="132450" cy="132450"/>
          </a:xfrm>
        </p:grpSpPr>
        <p:sp>
          <p:nvSpPr>
            <p:cNvPr id="501" name="Google Shape;501;p14"/>
            <p:cNvSpPr/>
            <p:nvPr/>
          </p:nvSpPr>
          <p:spPr>
            <a:xfrm>
              <a:off x="4692250" y="25792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9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4726"/>
                  </a:lnTo>
                  <a:lnTo>
                    <a:pt x="5297" y="4726"/>
                  </a:lnTo>
                  <a:lnTo>
                    <a:pt x="5297" y="4840"/>
                  </a:lnTo>
                  <a:lnTo>
                    <a:pt x="5259" y="4955"/>
                  </a:lnTo>
                  <a:lnTo>
                    <a:pt x="5145" y="5107"/>
                  </a:lnTo>
                  <a:lnTo>
                    <a:pt x="4954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91" y="5107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91" y="153"/>
                  </a:lnTo>
                  <a:lnTo>
                    <a:pt x="343" y="39"/>
                  </a:lnTo>
                  <a:lnTo>
                    <a:pt x="457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4"/>
            <p:cNvSpPr/>
            <p:nvPr/>
          </p:nvSpPr>
          <p:spPr>
            <a:xfrm>
              <a:off x="4721775" y="2608800"/>
              <a:ext cx="21925" cy="21950"/>
            </a:xfrm>
            <a:custGeom>
              <a:rect b="b" l="l" r="r" t="t"/>
              <a:pathLst>
                <a:path extrusionOk="0" fill="none" h="878" w="877">
                  <a:moveTo>
                    <a:pt x="458" y="1"/>
                  </a:moveTo>
                  <a:lnTo>
                    <a:pt x="458" y="1"/>
                  </a:lnTo>
                  <a:lnTo>
                    <a:pt x="610" y="39"/>
                  </a:lnTo>
                  <a:lnTo>
                    <a:pt x="763" y="115"/>
                  </a:lnTo>
                  <a:lnTo>
                    <a:pt x="839" y="268"/>
                  </a:lnTo>
                  <a:lnTo>
                    <a:pt x="877" y="420"/>
                  </a:lnTo>
                  <a:lnTo>
                    <a:pt x="877" y="420"/>
                  </a:lnTo>
                  <a:lnTo>
                    <a:pt x="839" y="611"/>
                  </a:lnTo>
                  <a:lnTo>
                    <a:pt x="763" y="763"/>
                  </a:lnTo>
                  <a:lnTo>
                    <a:pt x="610" y="839"/>
                  </a:lnTo>
                  <a:lnTo>
                    <a:pt x="458" y="877"/>
                  </a:lnTo>
                  <a:lnTo>
                    <a:pt x="458" y="877"/>
                  </a:lnTo>
                  <a:lnTo>
                    <a:pt x="267" y="839"/>
                  </a:lnTo>
                  <a:lnTo>
                    <a:pt x="115" y="763"/>
                  </a:lnTo>
                  <a:lnTo>
                    <a:pt x="39" y="611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39" y="268"/>
                  </a:lnTo>
                  <a:lnTo>
                    <a:pt x="115" y="115"/>
                  </a:lnTo>
                  <a:lnTo>
                    <a:pt x="267" y="39"/>
                  </a:lnTo>
                  <a:lnTo>
                    <a:pt x="458" y="1"/>
                  </a:lnTo>
                  <a:lnTo>
                    <a:pt x="4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4"/>
            <p:cNvSpPr/>
            <p:nvPr/>
          </p:nvSpPr>
          <p:spPr>
            <a:xfrm>
              <a:off x="4707475" y="2630725"/>
              <a:ext cx="117225" cy="81000"/>
            </a:xfrm>
            <a:custGeom>
              <a:rect b="b" l="l" r="r" t="t"/>
              <a:pathLst>
                <a:path extrusionOk="0" fill="none" h="3240" w="4689">
                  <a:moveTo>
                    <a:pt x="4688" y="1487"/>
                  </a:moveTo>
                  <a:lnTo>
                    <a:pt x="3240" y="0"/>
                  </a:ln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4" name="Google Shape;504;p14"/>
          <p:cNvSpPr/>
          <p:nvPr/>
        </p:nvSpPr>
        <p:spPr>
          <a:xfrm>
            <a:off x="374550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7" y="2516"/>
                </a:moveTo>
                <a:lnTo>
                  <a:pt x="5297" y="2516"/>
                </a:lnTo>
                <a:lnTo>
                  <a:pt x="5297" y="2782"/>
                </a:lnTo>
                <a:lnTo>
                  <a:pt x="5221" y="3087"/>
                </a:lnTo>
                <a:lnTo>
                  <a:pt x="5145" y="3354"/>
                </a:lnTo>
                <a:lnTo>
                  <a:pt x="5031" y="3621"/>
                </a:lnTo>
                <a:lnTo>
                  <a:pt x="5031" y="3621"/>
                </a:lnTo>
                <a:lnTo>
                  <a:pt x="4840" y="3926"/>
                </a:lnTo>
                <a:lnTo>
                  <a:pt x="4649" y="4193"/>
                </a:lnTo>
                <a:lnTo>
                  <a:pt x="4383" y="4421"/>
                </a:lnTo>
                <a:lnTo>
                  <a:pt x="4116" y="4650"/>
                </a:lnTo>
                <a:lnTo>
                  <a:pt x="3811" y="4802"/>
                </a:lnTo>
                <a:lnTo>
                  <a:pt x="3506" y="4917"/>
                </a:lnTo>
                <a:lnTo>
                  <a:pt x="3163" y="4993"/>
                </a:lnTo>
                <a:lnTo>
                  <a:pt x="2782" y="4993"/>
                </a:lnTo>
                <a:lnTo>
                  <a:pt x="2782" y="4993"/>
                </a:lnTo>
                <a:lnTo>
                  <a:pt x="2515" y="4993"/>
                </a:lnTo>
                <a:lnTo>
                  <a:pt x="2210" y="4955"/>
                </a:lnTo>
                <a:lnTo>
                  <a:pt x="1944" y="4840"/>
                </a:lnTo>
                <a:lnTo>
                  <a:pt x="1677" y="4726"/>
                </a:lnTo>
                <a:lnTo>
                  <a:pt x="0" y="5298"/>
                </a:lnTo>
                <a:lnTo>
                  <a:pt x="572" y="3621"/>
                </a:lnTo>
                <a:lnTo>
                  <a:pt x="572" y="3621"/>
                </a:lnTo>
                <a:lnTo>
                  <a:pt x="457" y="3354"/>
                </a:lnTo>
                <a:lnTo>
                  <a:pt x="381" y="3087"/>
                </a:lnTo>
                <a:lnTo>
                  <a:pt x="305" y="2782"/>
                </a:lnTo>
                <a:lnTo>
                  <a:pt x="305" y="2516"/>
                </a:lnTo>
                <a:lnTo>
                  <a:pt x="305" y="2516"/>
                </a:lnTo>
                <a:lnTo>
                  <a:pt x="305" y="2173"/>
                </a:lnTo>
                <a:lnTo>
                  <a:pt x="381" y="1830"/>
                </a:lnTo>
                <a:lnTo>
                  <a:pt x="495" y="1487"/>
                </a:lnTo>
                <a:lnTo>
                  <a:pt x="686" y="1182"/>
                </a:lnTo>
                <a:lnTo>
                  <a:pt x="877" y="915"/>
                </a:lnTo>
                <a:lnTo>
                  <a:pt x="1105" y="648"/>
                </a:lnTo>
                <a:lnTo>
                  <a:pt x="1372" y="458"/>
                </a:lnTo>
                <a:lnTo>
                  <a:pt x="1677" y="267"/>
                </a:lnTo>
                <a:lnTo>
                  <a:pt x="1677" y="267"/>
                </a:lnTo>
                <a:lnTo>
                  <a:pt x="1944" y="153"/>
                </a:lnTo>
                <a:lnTo>
                  <a:pt x="2210" y="77"/>
                </a:lnTo>
                <a:lnTo>
                  <a:pt x="2515" y="0"/>
                </a:lnTo>
                <a:lnTo>
                  <a:pt x="2782" y="0"/>
                </a:lnTo>
                <a:lnTo>
                  <a:pt x="2935" y="0"/>
                </a:lnTo>
                <a:lnTo>
                  <a:pt x="2935" y="0"/>
                </a:lnTo>
                <a:lnTo>
                  <a:pt x="3392" y="77"/>
                </a:lnTo>
                <a:lnTo>
                  <a:pt x="3849" y="229"/>
                </a:lnTo>
                <a:lnTo>
                  <a:pt x="4230" y="458"/>
                </a:lnTo>
                <a:lnTo>
                  <a:pt x="4573" y="725"/>
                </a:lnTo>
                <a:lnTo>
                  <a:pt x="4878" y="1068"/>
                </a:lnTo>
                <a:lnTo>
                  <a:pt x="5069" y="1449"/>
                </a:lnTo>
                <a:lnTo>
                  <a:pt x="5221" y="1906"/>
                </a:lnTo>
                <a:lnTo>
                  <a:pt x="5297" y="2363"/>
                </a:lnTo>
                <a:lnTo>
                  <a:pt x="5297" y="25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5" name="Google Shape;505;p14"/>
          <p:cNvGrpSpPr/>
          <p:nvPr/>
        </p:nvGrpSpPr>
        <p:grpSpPr>
          <a:xfrm>
            <a:off x="3738914" y="3398045"/>
            <a:ext cx="164262" cy="168629"/>
            <a:chOff x="4686525" y="3411975"/>
            <a:chExt cx="143875" cy="147700"/>
          </a:xfrm>
        </p:grpSpPr>
        <p:sp>
          <p:nvSpPr>
            <p:cNvPr id="506" name="Google Shape;506;p14"/>
            <p:cNvSpPr/>
            <p:nvPr/>
          </p:nvSpPr>
          <p:spPr>
            <a:xfrm>
              <a:off x="4686525" y="3418650"/>
              <a:ext cx="141975" cy="141025"/>
            </a:xfrm>
            <a:custGeom>
              <a:rect b="b" l="l" r="r" t="t"/>
              <a:pathLst>
                <a:path extrusionOk="0" fill="none" h="5641" w="5679">
                  <a:moveTo>
                    <a:pt x="5679" y="3849"/>
                  </a:moveTo>
                  <a:lnTo>
                    <a:pt x="5679" y="3849"/>
                  </a:lnTo>
                  <a:lnTo>
                    <a:pt x="5526" y="4116"/>
                  </a:lnTo>
                  <a:lnTo>
                    <a:pt x="5374" y="4345"/>
                  </a:lnTo>
                  <a:lnTo>
                    <a:pt x="5221" y="4573"/>
                  </a:lnTo>
                  <a:lnTo>
                    <a:pt x="4993" y="4802"/>
                  </a:lnTo>
                  <a:lnTo>
                    <a:pt x="4802" y="4993"/>
                  </a:lnTo>
                  <a:lnTo>
                    <a:pt x="4574" y="5145"/>
                  </a:lnTo>
                  <a:lnTo>
                    <a:pt x="4307" y="5298"/>
                  </a:lnTo>
                  <a:lnTo>
                    <a:pt x="4078" y="5412"/>
                  </a:lnTo>
                  <a:lnTo>
                    <a:pt x="3811" y="5526"/>
                  </a:lnTo>
                  <a:lnTo>
                    <a:pt x="3506" y="5564"/>
                  </a:lnTo>
                  <a:lnTo>
                    <a:pt x="3240" y="5602"/>
                  </a:lnTo>
                  <a:lnTo>
                    <a:pt x="2935" y="5641"/>
                  </a:lnTo>
                  <a:lnTo>
                    <a:pt x="2668" y="5602"/>
                  </a:lnTo>
                  <a:lnTo>
                    <a:pt x="2363" y="5564"/>
                  </a:lnTo>
                  <a:lnTo>
                    <a:pt x="2096" y="5488"/>
                  </a:lnTo>
                  <a:lnTo>
                    <a:pt x="1792" y="5412"/>
                  </a:lnTo>
                  <a:lnTo>
                    <a:pt x="1792" y="5412"/>
                  </a:lnTo>
                  <a:lnTo>
                    <a:pt x="1525" y="5259"/>
                  </a:lnTo>
                  <a:lnTo>
                    <a:pt x="1296" y="5107"/>
                  </a:lnTo>
                  <a:lnTo>
                    <a:pt x="1067" y="4916"/>
                  </a:lnTo>
                  <a:lnTo>
                    <a:pt x="839" y="4726"/>
                  </a:lnTo>
                  <a:lnTo>
                    <a:pt x="648" y="4535"/>
                  </a:lnTo>
                  <a:lnTo>
                    <a:pt x="496" y="4307"/>
                  </a:lnTo>
                  <a:lnTo>
                    <a:pt x="343" y="4040"/>
                  </a:lnTo>
                  <a:lnTo>
                    <a:pt x="229" y="3773"/>
                  </a:lnTo>
                  <a:lnTo>
                    <a:pt x="115" y="3506"/>
                  </a:lnTo>
                  <a:lnTo>
                    <a:pt x="77" y="3240"/>
                  </a:lnTo>
                  <a:lnTo>
                    <a:pt x="38" y="2973"/>
                  </a:lnTo>
                  <a:lnTo>
                    <a:pt x="0" y="2668"/>
                  </a:lnTo>
                  <a:lnTo>
                    <a:pt x="38" y="2401"/>
                  </a:lnTo>
                  <a:lnTo>
                    <a:pt x="77" y="2096"/>
                  </a:lnTo>
                  <a:lnTo>
                    <a:pt x="153" y="1830"/>
                  </a:lnTo>
                  <a:lnTo>
                    <a:pt x="229" y="1525"/>
                  </a:lnTo>
                  <a:lnTo>
                    <a:pt x="229" y="1525"/>
                  </a:lnTo>
                  <a:lnTo>
                    <a:pt x="381" y="1296"/>
                  </a:lnTo>
                  <a:lnTo>
                    <a:pt x="496" y="1029"/>
                  </a:lnTo>
                  <a:lnTo>
                    <a:pt x="686" y="839"/>
                  </a:lnTo>
                  <a:lnTo>
                    <a:pt x="877" y="610"/>
                  </a:lnTo>
                  <a:lnTo>
                    <a:pt x="1067" y="419"/>
                  </a:lnTo>
                  <a:lnTo>
                    <a:pt x="1296" y="267"/>
                  </a:lnTo>
                  <a:lnTo>
                    <a:pt x="1525" y="115"/>
                  </a:lnTo>
                  <a:lnTo>
                    <a:pt x="179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4"/>
            <p:cNvSpPr/>
            <p:nvPr/>
          </p:nvSpPr>
          <p:spPr>
            <a:xfrm>
              <a:off x="4757025" y="3411975"/>
              <a:ext cx="73375" cy="74350"/>
            </a:xfrm>
            <a:custGeom>
              <a:rect b="b" l="l" r="r" t="t"/>
              <a:pathLst>
                <a:path extrusionOk="0" fill="none" h="2974" w="2935">
                  <a:moveTo>
                    <a:pt x="2935" y="2973"/>
                  </a:moveTo>
                  <a:lnTo>
                    <a:pt x="2935" y="2973"/>
                  </a:lnTo>
                  <a:lnTo>
                    <a:pt x="2935" y="2668"/>
                  </a:lnTo>
                  <a:lnTo>
                    <a:pt x="2859" y="2363"/>
                  </a:lnTo>
                  <a:lnTo>
                    <a:pt x="2821" y="2097"/>
                  </a:lnTo>
                  <a:lnTo>
                    <a:pt x="2706" y="1792"/>
                  </a:lnTo>
                  <a:lnTo>
                    <a:pt x="2592" y="1563"/>
                  </a:lnTo>
                  <a:lnTo>
                    <a:pt x="2440" y="1296"/>
                  </a:lnTo>
                  <a:lnTo>
                    <a:pt x="2249" y="1068"/>
                  </a:lnTo>
                  <a:lnTo>
                    <a:pt x="2058" y="877"/>
                  </a:lnTo>
                  <a:lnTo>
                    <a:pt x="1868" y="686"/>
                  </a:lnTo>
                  <a:lnTo>
                    <a:pt x="1639" y="534"/>
                  </a:lnTo>
                  <a:lnTo>
                    <a:pt x="1411" y="382"/>
                  </a:lnTo>
                  <a:lnTo>
                    <a:pt x="1144" y="229"/>
                  </a:lnTo>
                  <a:lnTo>
                    <a:pt x="877" y="153"/>
                  </a:lnTo>
                  <a:lnTo>
                    <a:pt x="572" y="77"/>
                  </a:lnTo>
                  <a:lnTo>
                    <a:pt x="305" y="39"/>
                  </a:lnTo>
                  <a:lnTo>
                    <a:pt x="1" y="1"/>
                  </a:lnTo>
                  <a:lnTo>
                    <a:pt x="1" y="2973"/>
                  </a:lnTo>
                  <a:lnTo>
                    <a:pt x="2935" y="2973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14"/>
          <p:cNvGrpSpPr/>
          <p:nvPr/>
        </p:nvGrpSpPr>
        <p:grpSpPr>
          <a:xfrm>
            <a:off x="3762832" y="3795099"/>
            <a:ext cx="117509" cy="168629"/>
            <a:chOff x="4707475" y="3835950"/>
            <a:chExt cx="102925" cy="147700"/>
          </a:xfrm>
        </p:grpSpPr>
        <p:sp>
          <p:nvSpPr>
            <p:cNvPr id="509" name="Google Shape;509;p14"/>
            <p:cNvSpPr/>
            <p:nvPr/>
          </p:nvSpPr>
          <p:spPr>
            <a:xfrm>
              <a:off x="4707475" y="3835950"/>
              <a:ext cx="102925" cy="147700"/>
            </a:xfrm>
            <a:custGeom>
              <a:rect b="b" l="l" r="r" t="t"/>
              <a:pathLst>
                <a:path extrusionOk="0" fill="none" h="5908" w="4117">
                  <a:moveTo>
                    <a:pt x="572" y="0"/>
                  </a:moveTo>
                  <a:lnTo>
                    <a:pt x="3507" y="0"/>
                  </a:lnTo>
                  <a:lnTo>
                    <a:pt x="3507" y="0"/>
                  </a:lnTo>
                  <a:lnTo>
                    <a:pt x="3621" y="0"/>
                  </a:lnTo>
                  <a:lnTo>
                    <a:pt x="3736" y="39"/>
                  </a:lnTo>
                  <a:lnTo>
                    <a:pt x="3926" y="191"/>
                  </a:lnTo>
                  <a:lnTo>
                    <a:pt x="4040" y="382"/>
                  </a:lnTo>
                  <a:lnTo>
                    <a:pt x="4079" y="458"/>
                  </a:lnTo>
                  <a:lnTo>
                    <a:pt x="4117" y="610"/>
                  </a:lnTo>
                  <a:lnTo>
                    <a:pt x="4117" y="5298"/>
                  </a:lnTo>
                  <a:lnTo>
                    <a:pt x="4117" y="5298"/>
                  </a:lnTo>
                  <a:lnTo>
                    <a:pt x="4079" y="5412"/>
                  </a:lnTo>
                  <a:lnTo>
                    <a:pt x="4040" y="5526"/>
                  </a:lnTo>
                  <a:lnTo>
                    <a:pt x="3926" y="5717"/>
                  </a:lnTo>
                  <a:lnTo>
                    <a:pt x="3736" y="5831"/>
                  </a:lnTo>
                  <a:lnTo>
                    <a:pt x="3621" y="5869"/>
                  </a:lnTo>
                  <a:lnTo>
                    <a:pt x="3507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4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14"/>
            <p:cNvSpPr/>
            <p:nvPr/>
          </p:nvSpPr>
          <p:spPr>
            <a:xfrm>
              <a:off x="4758925" y="39550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1" name="Google Shape;511;p14"/>
          <p:cNvGrpSpPr/>
          <p:nvPr/>
        </p:nvGrpSpPr>
        <p:grpSpPr>
          <a:xfrm>
            <a:off x="3729124" y="4203029"/>
            <a:ext cx="184955" cy="146880"/>
            <a:chOff x="4677950" y="4269450"/>
            <a:chExt cx="162000" cy="128650"/>
          </a:xfrm>
        </p:grpSpPr>
        <p:sp>
          <p:nvSpPr>
            <p:cNvPr id="512" name="Google Shape;512;p14"/>
            <p:cNvSpPr/>
            <p:nvPr/>
          </p:nvSpPr>
          <p:spPr>
            <a:xfrm>
              <a:off x="4677950" y="4269450"/>
              <a:ext cx="110550" cy="95300"/>
            </a:xfrm>
            <a:custGeom>
              <a:rect b="b" l="l" r="r" t="t"/>
              <a:pathLst>
                <a:path extrusionOk="0" fill="none" h="3812" w="4422">
                  <a:moveTo>
                    <a:pt x="0" y="0"/>
                  </a:moveTo>
                  <a:lnTo>
                    <a:pt x="4421" y="0"/>
                  </a:lnTo>
                  <a:lnTo>
                    <a:pt x="4421" y="3811"/>
                  </a:lnTo>
                  <a:lnTo>
                    <a:pt x="0" y="38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4"/>
            <p:cNvSpPr/>
            <p:nvPr/>
          </p:nvSpPr>
          <p:spPr>
            <a:xfrm>
              <a:off x="4788475" y="4305650"/>
              <a:ext cx="51475" cy="59100"/>
            </a:xfrm>
            <a:custGeom>
              <a:rect b="b" l="l" r="r" t="t"/>
              <a:pathLst>
                <a:path extrusionOk="0" fill="none" h="2364" w="2059">
                  <a:moveTo>
                    <a:pt x="0" y="1"/>
                  </a:moveTo>
                  <a:lnTo>
                    <a:pt x="1143" y="1"/>
                  </a:lnTo>
                  <a:lnTo>
                    <a:pt x="2058" y="915"/>
                  </a:lnTo>
                  <a:lnTo>
                    <a:pt x="2058" y="2363"/>
                  </a:lnTo>
                  <a:lnTo>
                    <a:pt x="0" y="2363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4"/>
            <p:cNvSpPr/>
            <p:nvPr/>
          </p:nvSpPr>
          <p:spPr>
            <a:xfrm>
              <a:off x="4696050" y="4360925"/>
              <a:ext cx="36225" cy="37175"/>
            </a:xfrm>
            <a:custGeom>
              <a:rect b="b" l="l" r="r" t="t"/>
              <a:pathLst>
                <a:path extrusionOk="0" fill="none" h="1487" w="1449">
                  <a:moveTo>
                    <a:pt x="725" y="0"/>
                  </a:moveTo>
                  <a:lnTo>
                    <a:pt x="725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34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49" y="762"/>
                  </a:lnTo>
                  <a:lnTo>
                    <a:pt x="1449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34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25" y="1486"/>
                  </a:lnTo>
                  <a:lnTo>
                    <a:pt x="725" y="1486"/>
                  </a:lnTo>
                  <a:lnTo>
                    <a:pt x="572" y="1486"/>
                  </a:lnTo>
                  <a:lnTo>
                    <a:pt x="458" y="1410"/>
                  </a:lnTo>
                  <a:lnTo>
                    <a:pt x="305" y="1372"/>
                  </a:lnTo>
                  <a:lnTo>
                    <a:pt x="191" y="1258"/>
                  </a:lnTo>
                  <a:lnTo>
                    <a:pt x="115" y="1143"/>
                  </a:lnTo>
                  <a:lnTo>
                    <a:pt x="39" y="1029"/>
                  </a:lnTo>
                  <a:lnTo>
                    <a:pt x="0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0" y="610"/>
                  </a:lnTo>
                  <a:lnTo>
                    <a:pt x="39" y="457"/>
                  </a:lnTo>
                  <a:lnTo>
                    <a:pt x="115" y="343"/>
                  </a:lnTo>
                  <a:lnTo>
                    <a:pt x="191" y="229"/>
                  </a:lnTo>
                  <a:lnTo>
                    <a:pt x="305" y="152"/>
                  </a:lnTo>
                  <a:lnTo>
                    <a:pt x="458" y="76"/>
                  </a:lnTo>
                  <a:lnTo>
                    <a:pt x="572" y="38"/>
                  </a:lnTo>
                  <a:lnTo>
                    <a:pt x="725" y="0"/>
                  </a:lnTo>
                  <a:lnTo>
                    <a:pt x="7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4"/>
            <p:cNvSpPr/>
            <p:nvPr/>
          </p:nvSpPr>
          <p:spPr>
            <a:xfrm>
              <a:off x="4791325" y="436092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763" y="0"/>
                  </a:moveTo>
                  <a:lnTo>
                    <a:pt x="763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72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87" y="762"/>
                  </a:lnTo>
                  <a:lnTo>
                    <a:pt x="1487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72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63" y="1486"/>
                  </a:lnTo>
                  <a:lnTo>
                    <a:pt x="763" y="1486"/>
                  </a:lnTo>
                  <a:lnTo>
                    <a:pt x="610" y="1486"/>
                  </a:lnTo>
                  <a:lnTo>
                    <a:pt x="458" y="1410"/>
                  </a:lnTo>
                  <a:lnTo>
                    <a:pt x="343" y="1372"/>
                  </a:lnTo>
                  <a:lnTo>
                    <a:pt x="229" y="1258"/>
                  </a:lnTo>
                  <a:lnTo>
                    <a:pt x="153" y="1143"/>
                  </a:lnTo>
                  <a:lnTo>
                    <a:pt x="77" y="1029"/>
                  </a:lnTo>
                  <a:lnTo>
                    <a:pt x="39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39" y="610"/>
                  </a:lnTo>
                  <a:lnTo>
                    <a:pt x="77" y="457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52"/>
                  </a:lnTo>
                  <a:lnTo>
                    <a:pt x="458" y="76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7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6" name="Google Shape;516;p14"/>
          <p:cNvGrpSpPr/>
          <p:nvPr/>
        </p:nvGrpSpPr>
        <p:grpSpPr>
          <a:xfrm>
            <a:off x="3736744" y="4605506"/>
            <a:ext cx="168629" cy="134920"/>
            <a:chOff x="4684625" y="4698175"/>
            <a:chExt cx="147700" cy="118175"/>
          </a:xfrm>
        </p:grpSpPr>
        <p:sp>
          <p:nvSpPr>
            <p:cNvPr id="517" name="Google Shape;517;p14"/>
            <p:cNvSpPr/>
            <p:nvPr/>
          </p:nvSpPr>
          <p:spPr>
            <a:xfrm>
              <a:off x="4684625" y="4698175"/>
              <a:ext cx="81000" cy="29575"/>
            </a:xfrm>
            <a:custGeom>
              <a:rect b="b" l="l" r="r" t="t"/>
              <a:pathLst>
                <a:path extrusionOk="0" fill="none" h="1183" w="3240">
                  <a:moveTo>
                    <a:pt x="2249" y="192"/>
                  </a:moveTo>
                  <a:lnTo>
                    <a:pt x="2249" y="192"/>
                  </a:lnTo>
                  <a:lnTo>
                    <a:pt x="2325" y="115"/>
                  </a:lnTo>
                  <a:lnTo>
                    <a:pt x="2439" y="77"/>
                  </a:lnTo>
                  <a:lnTo>
                    <a:pt x="2668" y="1"/>
                  </a:lnTo>
                  <a:lnTo>
                    <a:pt x="2897" y="77"/>
                  </a:lnTo>
                  <a:lnTo>
                    <a:pt x="2973" y="115"/>
                  </a:lnTo>
                  <a:lnTo>
                    <a:pt x="3087" y="192"/>
                  </a:lnTo>
                  <a:lnTo>
                    <a:pt x="3087" y="192"/>
                  </a:lnTo>
                  <a:lnTo>
                    <a:pt x="3163" y="268"/>
                  </a:lnTo>
                  <a:lnTo>
                    <a:pt x="3201" y="382"/>
                  </a:lnTo>
                  <a:lnTo>
                    <a:pt x="3240" y="611"/>
                  </a:lnTo>
                  <a:lnTo>
                    <a:pt x="3201" y="839"/>
                  </a:lnTo>
                  <a:lnTo>
                    <a:pt x="3163" y="916"/>
                  </a:lnTo>
                  <a:lnTo>
                    <a:pt x="3087" y="1030"/>
                  </a:lnTo>
                  <a:lnTo>
                    <a:pt x="3087" y="1030"/>
                  </a:lnTo>
                  <a:lnTo>
                    <a:pt x="3011" y="1106"/>
                  </a:lnTo>
                  <a:lnTo>
                    <a:pt x="2897" y="1144"/>
                  </a:lnTo>
                  <a:lnTo>
                    <a:pt x="2782" y="1182"/>
                  </a:lnTo>
                  <a:lnTo>
                    <a:pt x="2668" y="1182"/>
                  </a:ln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4"/>
            <p:cNvSpPr/>
            <p:nvPr/>
          </p:nvSpPr>
          <p:spPr>
            <a:xfrm>
              <a:off x="4684625" y="4786800"/>
              <a:ext cx="103875" cy="29550"/>
            </a:xfrm>
            <a:custGeom>
              <a:rect b="b" l="l" r="r" t="t"/>
              <a:pathLst>
                <a:path extrusionOk="0" fill="none" h="1182" w="4155">
                  <a:moveTo>
                    <a:pt x="3125" y="991"/>
                  </a:moveTo>
                  <a:lnTo>
                    <a:pt x="3125" y="991"/>
                  </a:lnTo>
                  <a:lnTo>
                    <a:pt x="3240" y="1067"/>
                  </a:lnTo>
                  <a:lnTo>
                    <a:pt x="3316" y="1143"/>
                  </a:lnTo>
                  <a:lnTo>
                    <a:pt x="3544" y="1182"/>
                  </a:lnTo>
                  <a:lnTo>
                    <a:pt x="3773" y="1143"/>
                  </a:lnTo>
                  <a:lnTo>
                    <a:pt x="3887" y="1105"/>
                  </a:lnTo>
                  <a:lnTo>
                    <a:pt x="3964" y="1029"/>
                  </a:lnTo>
                  <a:lnTo>
                    <a:pt x="3964" y="1029"/>
                  </a:lnTo>
                  <a:lnTo>
                    <a:pt x="4040" y="915"/>
                  </a:lnTo>
                  <a:lnTo>
                    <a:pt x="4078" y="800"/>
                  </a:lnTo>
                  <a:lnTo>
                    <a:pt x="4154" y="610"/>
                  </a:lnTo>
                  <a:lnTo>
                    <a:pt x="4078" y="381"/>
                  </a:lnTo>
                  <a:lnTo>
                    <a:pt x="4040" y="267"/>
                  </a:lnTo>
                  <a:lnTo>
                    <a:pt x="3964" y="191"/>
                  </a:lnTo>
                  <a:lnTo>
                    <a:pt x="3964" y="191"/>
                  </a:lnTo>
                  <a:lnTo>
                    <a:pt x="3887" y="115"/>
                  </a:lnTo>
                  <a:lnTo>
                    <a:pt x="3773" y="38"/>
                  </a:lnTo>
                  <a:lnTo>
                    <a:pt x="3659" y="0"/>
                  </a:lnTo>
                  <a:lnTo>
                    <a:pt x="3544" y="0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14"/>
            <p:cNvSpPr/>
            <p:nvPr/>
          </p:nvSpPr>
          <p:spPr>
            <a:xfrm>
              <a:off x="4684625" y="4721050"/>
              <a:ext cx="147700" cy="36225"/>
            </a:xfrm>
            <a:custGeom>
              <a:rect b="b" l="l" r="r" t="t"/>
              <a:pathLst>
                <a:path extrusionOk="0" fill="none" h="1449" w="5908">
                  <a:moveTo>
                    <a:pt x="4650" y="191"/>
                  </a:moveTo>
                  <a:lnTo>
                    <a:pt x="4650" y="191"/>
                  </a:lnTo>
                  <a:lnTo>
                    <a:pt x="4764" y="115"/>
                  </a:lnTo>
                  <a:lnTo>
                    <a:pt x="4878" y="39"/>
                  </a:lnTo>
                  <a:lnTo>
                    <a:pt x="5031" y="1"/>
                  </a:lnTo>
                  <a:lnTo>
                    <a:pt x="5183" y="1"/>
                  </a:lnTo>
                  <a:lnTo>
                    <a:pt x="5297" y="1"/>
                  </a:lnTo>
                  <a:lnTo>
                    <a:pt x="5450" y="39"/>
                  </a:lnTo>
                  <a:lnTo>
                    <a:pt x="5564" y="115"/>
                  </a:lnTo>
                  <a:lnTo>
                    <a:pt x="5679" y="191"/>
                  </a:lnTo>
                  <a:lnTo>
                    <a:pt x="5679" y="191"/>
                  </a:lnTo>
                  <a:lnTo>
                    <a:pt x="5793" y="305"/>
                  </a:lnTo>
                  <a:lnTo>
                    <a:pt x="5831" y="458"/>
                  </a:lnTo>
                  <a:lnTo>
                    <a:pt x="5907" y="572"/>
                  </a:lnTo>
                  <a:lnTo>
                    <a:pt x="5907" y="725"/>
                  </a:lnTo>
                  <a:lnTo>
                    <a:pt x="5869" y="877"/>
                  </a:lnTo>
                  <a:lnTo>
                    <a:pt x="5831" y="991"/>
                  </a:lnTo>
                  <a:lnTo>
                    <a:pt x="5793" y="1144"/>
                  </a:lnTo>
                  <a:lnTo>
                    <a:pt x="5679" y="1258"/>
                  </a:lnTo>
                  <a:lnTo>
                    <a:pt x="5679" y="1258"/>
                  </a:lnTo>
                  <a:lnTo>
                    <a:pt x="5564" y="1334"/>
                  </a:lnTo>
                  <a:lnTo>
                    <a:pt x="5450" y="1411"/>
                  </a:lnTo>
                  <a:lnTo>
                    <a:pt x="5297" y="1449"/>
                  </a:lnTo>
                  <a:lnTo>
                    <a:pt x="5183" y="1449"/>
                  </a:lnTo>
                  <a:lnTo>
                    <a:pt x="0" y="14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0" name="Google Shape;520;p14"/>
          <p:cNvGrpSpPr/>
          <p:nvPr/>
        </p:nvGrpSpPr>
        <p:grpSpPr>
          <a:xfrm>
            <a:off x="4198025" y="1066867"/>
            <a:ext cx="184955" cy="101183"/>
            <a:chOff x="5311525" y="912925"/>
            <a:chExt cx="162000" cy="88625"/>
          </a:xfrm>
        </p:grpSpPr>
        <p:sp>
          <p:nvSpPr>
            <p:cNvPr id="521" name="Google Shape;521;p14"/>
            <p:cNvSpPr/>
            <p:nvPr/>
          </p:nvSpPr>
          <p:spPr>
            <a:xfrm>
              <a:off x="5311525" y="912925"/>
              <a:ext cx="132450" cy="88625"/>
            </a:xfrm>
            <a:custGeom>
              <a:rect b="b" l="l" r="r" t="t"/>
              <a:pathLst>
                <a:path extrusionOk="0" fill="none" h="3545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03" y="38"/>
                  </a:lnTo>
                  <a:lnTo>
                    <a:pt x="4917" y="38"/>
                  </a:lnTo>
                  <a:lnTo>
                    <a:pt x="5107" y="191"/>
                  </a:lnTo>
                  <a:lnTo>
                    <a:pt x="5260" y="381"/>
                  </a:lnTo>
                  <a:lnTo>
                    <a:pt x="5260" y="495"/>
                  </a:lnTo>
                  <a:lnTo>
                    <a:pt x="5298" y="610"/>
                  </a:lnTo>
                  <a:lnTo>
                    <a:pt x="5298" y="2973"/>
                  </a:lnTo>
                  <a:lnTo>
                    <a:pt x="5298" y="2973"/>
                  </a:lnTo>
                  <a:lnTo>
                    <a:pt x="5260" y="3087"/>
                  </a:lnTo>
                  <a:lnTo>
                    <a:pt x="5260" y="3201"/>
                  </a:lnTo>
                  <a:lnTo>
                    <a:pt x="5107" y="3354"/>
                  </a:lnTo>
                  <a:lnTo>
                    <a:pt x="4917" y="3506"/>
                  </a:lnTo>
                  <a:lnTo>
                    <a:pt x="4803" y="3544"/>
                  </a:lnTo>
                  <a:lnTo>
                    <a:pt x="4688" y="3544"/>
                  </a:ln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4" y="3506"/>
                  </a:lnTo>
                  <a:lnTo>
                    <a:pt x="153" y="3354"/>
                  </a:lnTo>
                  <a:lnTo>
                    <a:pt x="39" y="3201"/>
                  </a:lnTo>
                  <a:lnTo>
                    <a:pt x="1" y="3087"/>
                  </a:lnTo>
                  <a:lnTo>
                    <a:pt x="1" y="2973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5"/>
                  </a:lnTo>
                  <a:lnTo>
                    <a:pt x="39" y="381"/>
                  </a:lnTo>
                  <a:lnTo>
                    <a:pt x="153" y="191"/>
                  </a:lnTo>
                  <a:lnTo>
                    <a:pt x="344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4"/>
            <p:cNvSpPr/>
            <p:nvPr/>
          </p:nvSpPr>
          <p:spPr>
            <a:xfrm>
              <a:off x="5473500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3" name="Google Shape;523;p14"/>
          <p:cNvGrpSpPr/>
          <p:nvPr/>
        </p:nvGrpSpPr>
        <p:grpSpPr>
          <a:xfrm>
            <a:off x="4223057" y="1430184"/>
            <a:ext cx="133807" cy="168629"/>
            <a:chOff x="5333450" y="1307350"/>
            <a:chExt cx="117200" cy="147700"/>
          </a:xfrm>
        </p:grpSpPr>
        <p:sp>
          <p:nvSpPr>
            <p:cNvPr id="524" name="Google Shape;524;p14"/>
            <p:cNvSpPr/>
            <p:nvPr/>
          </p:nvSpPr>
          <p:spPr>
            <a:xfrm>
              <a:off x="5333450" y="1322600"/>
              <a:ext cx="117200" cy="132450"/>
            </a:xfrm>
            <a:custGeom>
              <a:rect b="b" l="l" r="r" t="t"/>
              <a:pathLst>
                <a:path extrusionOk="0" fill="none" h="5298" w="4688">
                  <a:moveTo>
                    <a:pt x="3544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0" y="0"/>
                  </a:lnTo>
                  <a:lnTo>
                    <a:pt x="4345" y="38"/>
                  </a:lnTo>
                  <a:lnTo>
                    <a:pt x="4535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688"/>
                  </a:lnTo>
                  <a:lnTo>
                    <a:pt x="4688" y="4688"/>
                  </a:lnTo>
                  <a:lnTo>
                    <a:pt x="4688" y="4802"/>
                  </a:lnTo>
                  <a:lnTo>
                    <a:pt x="4650" y="4917"/>
                  </a:lnTo>
                  <a:lnTo>
                    <a:pt x="4535" y="5107"/>
                  </a:lnTo>
                  <a:lnTo>
                    <a:pt x="4345" y="5260"/>
                  </a:lnTo>
                  <a:lnTo>
                    <a:pt x="4230" y="5298"/>
                  </a:lnTo>
                  <a:lnTo>
                    <a:pt x="4116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07"/>
                  </a:lnTo>
                  <a:lnTo>
                    <a:pt x="38" y="4917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7" y="0"/>
                  </a:lnTo>
                  <a:lnTo>
                    <a:pt x="572" y="0"/>
                  </a:ln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4"/>
            <p:cNvSpPr/>
            <p:nvPr/>
          </p:nvSpPr>
          <p:spPr>
            <a:xfrm>
              <a:off x="5362975" y="1307350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67" y="1"/>
                  </a:moveTo>
                  <a:lnTo>
                    <a:pt x="2059" y="1"/>
                  </a:lnTo>
                  <a:lnTo>
                    <a:pt x="2059" y="1"/>
                  </a:lnTo>
                  <a:lnTo>
                    <a:pt x="2173" y="39"/>
                  </a:lnTo>
                  <a:lnTo>
                    <a:pt x="2249" y="115"/>
                  </a:lnTo>
                  <a:lnTo>
                    <a:pt x="2325" y="191"/>
                  </a:lnTo>
                  <a:lnTo>
                    <a:pt x="2363" y="305"/>
                  </a:lnTo>
                  <a:lnTo>
                    <a:pt x="2363" y="877"/>
                  </a:lnTo>
                  <a:lnTo>
                    <a:pt x="2363" y="877"/>
                  </a:lnTo>
                  <a:lnTo>
                    <a:pt x="2325" y="991"/>
                  </a:lnTo>
                  <a:lnTo>
                    <a:pt x="2249" y="1106"/>
                  </a:lnTo>
                  <a:lnTo>
                    <a:pt x="2173" y="1182"/>
                  </a:lnTo>
                  <a:lnTo>
                    <a:pt x="2059" y="1182"/>
                  </a:lnTo>
                  <a:lnTo>
                    <a:pt x="267" y="1182"/>
                  </a:lnTo>
                  <a:lnTo>
                    <a:pt x="267" y="1182"/>
                  </a:lnTo>
                  <a:lnTo>
                    <a:pt x="153" y="1182"/>
                  </a:lnTo>
                  <a:lnTo>
                    <a:pt x="77" y="1106"/>
                  </a:lnTo>
                  <a:lnTo>
                    <a:pt x="1" y="991"/>
                  </a:lnTo>
                  <a:lnTo>
                    <a:pt x="1" y="877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115"/>
                  </a:lnTo>
                  <a:lnTo>
                    <a:pt x="153" y="39"/>
                  </a:lnTo>
                  <a:lnTo>
                    <a:pt x="267" y="1"/>
                  </a:lnTo>
                  <a:lnTo>
                    <a:pt x="26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6" name="Google Shape;526;p14"/>
          <p:cNvGrpSpPr/>
          <p:nvPr/>
        </p:nvGrpSpPr>
        <p:grpSpPr>
          <a:xfrm>
            <a:off x="4205646" y="1827238"/>
            <a:ext cx="168629" cy="168629"/>
            <a:chOff x="5318200" y="1731325"/>
            <a:chExt cx="147700" cy="147700"/>
          </a:xfrm>
        </p:grpSpPr>
        <p:sp>
          <p:nvSpPr>
            <p:cNvPr id="527" name="Google Shape;527;p14"/>
            <p:cNvSpPr/>
            <p:nvPr/>
          </p:nvSpPr>
          <p:spPr>
            <a:xfrm>
              <a:off x="5318200" y="1731325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0" y="687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296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4"/>
            <p:cNvSpPr/>
            <p:nvPr/>
          </p:nvSpPr>
          <p:spPr>
            <a:xfrm>
              <a:off x="543635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1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4"/>
            <p:cNvSpPr/>
            <p:nvPr/>
          </p:nvSpPr>
          <p:spPr>
            <a:xfrm>
              <a:off x="531820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2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4"/>
            <p:cNvSpPr/>
            <p:nvPr/>
          </p:nvSpPr>
          <p:spPr>
            <a:xfrm>
              <a:off x="5392500" y="17313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4"/>
            <p:cNvSpPr/>
            <p:nvPr/>
          </p:nvSpPr>
          <p:spPr>
            <a:xfrm>
              <a:off x="5392500" y="18494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2" name="Google Shape;532;p14"/>
          <p:cNvSpPr/>
          <p:nvPr/>
        </p:nvSpPr>
        <p:spPr>
          <a:xfrm>
            <a:off x="4205711" y="2233007"/>
            <a:ext cx="168629" cy="151218"/>
          </a:xfrm>
          <a:custGeom>
            <a:rect b="b" l="l" r="r" t="t"/>
            <a:pathLst>
              <a:path extrusionOk="0" fill="none" h="5298" w="5908">
                <a:moveTo>
                  <a:pt x="5907" y="0"/>
                </a:moveTo>
                <a:lnTo>
                  <a:pt x="0" y="0"/>
                </a:lnTo>
                <a:lnTo>
                  <a:pt x="2363" y="2782"/>
                </a:lnTo>
                <a:lnTo>
                  <a:pt x="2363" y="4688"/>
                </a:lnTo>
                <a:lnTo>
                  <a:pt x="3545" y="5298"/>
                </a:lnTo>
                <a:lnTo>
                  <a:pt x="3545" y="2782"/>
                </a:lnTo>
                <a:lnTo>
                  <a:pt x="5907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3" name="Google Shape;533;p14"/>
          <p:cNvGrpSpPr/>
          <p:nvPr/>
        </p:nvGrpSpPr>
        <p:grpSpPr>
          <a:xfrm>
            <a:off x="4205646" y="2630053"/>
            <a:ext cx="168629" cy="133807"/>
            <a:chOff x="5318200" y="2586900"/>
            <a:chExt cx="147700" cy="117200"/>
          </a:xfrm>
        </p:grpSpPr>
        <p:sp>
          <p:nvSpPr>
            <p:cNvPr id="534" name="Google Shape;534;p14"/>
            <p:cNvSpPr/>
            <p:nvPr/>
          </p:nvSpPr>
          <p:spPr>
            <a:xfrm>
              <a:off x="5318200" y="2645000"/>
              <a:ext cx="147700" cy="22900"/>
            </a:xfrm>
            <a:custGeom>
              <a:rect b="b" l="l" r="r" t="t"/>
              <a:pathLst>
                <a:path extrusionOk="0" fill="none" h="916" w="5908">
                  <a:moveTo>
                    <a:pt x="5907" y="1"/>
                  </a:moveTo>
                  <a:lnTo>
                    <a:pt x="4154" y="1"/>
                  </a:lnTo>
                  <a:lnTo>
                    <a:pt x="3545" y="916"/>
                  </a:lnTo>
                  <a:lnTo>
                    <a:pt x="2363" y="916"/>
                  </a:lnTo>
                  <a:lnTo>
                    <a:pt x="1792" y="1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4"/>
            <p:cNvSpPr/>
            <p:nvPr/>
          </p:nvSpPr>
          <p:spPr>
            <a:xfrm>
              <a:off x="5318200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39" y="4230"/>
                  </a:lnTo>
                  <a:lnTo>
                    <a:pt x="77" y="4345"/>
                  </a:lnTo>
                  <a:lnTo>
                    <a:pt x="191" y="4535"/>
                  </a:lnTo>
                  <a:lnTo>
                    <a:pt x="381" y="4650"/>
                  </a:lnTo>
                  <a:lnTo>
                    <a:pt x="496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50" y="4688"/>
                  </a:lnTo>
                  <a:lnTo>
                    <a:pt x="5564" y="4650"/>
                  </a:lnTo>
                  <a:lnTo>
                    <a:pt x="5717" y="4535"/>
                  </a:lnTo>
                  <a:lnTo>
                    <a:pt x="5869" y="4345"/>
                  </a:lnTo>
                  <a:lnTo>
                    <a:pt x="5907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88" y="76"/>
                  </a:lnTo>
                  <a:lnTo>
                    <a:pt x="4536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410" y="0"/>
                  </a:lnTo>
                  <a:lnTo>
                    <a:pt x="1258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6" name="Google Shape;536;p14"/>
          <p:cNvSpPr/>
          <p:nvPr/>
        </p:nvSpPr>
        <p:spPr>
          <a:xfrm>
            <a:off x="421441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4726" y="4116"/>
                </a:moveTo>
                <a:lnTo>
                  <a:pt x="1182" y="4116"/>
                </a:lnTo>
                <a:lnTo>
                  <a:pt x="0" y="5298"/>
                </a:lnTo>
                <a:lnTo>
                  <a:pt x="0" y="610"/>
                </a:lnTo>
                <a:lnTo>
                  <a:pt x="0" y="610"/>
                </a:lnTo>
                <a:lnTo>
                  <a:pt x="0" y="458"/>
                </a:lnTo>
                <a:lnTo>
                  <a:pt x="38" y="343"/>
                </a:lnTo>
                <a:lnTo>
                  <a:pt x="191" y="191"/>
                </a:lnTo>
                <a:lnTo>
                  <a:pt x="381" y="39"/>
                </a:lnTo>
                <a:lnTo>
                  <a:pt x="458" y="0"/>
                </a:lnTo>
                <a:lnTo>
                  <a:pt x="610" y="0"/>
                </a:lnTo>
                <a:lnTo>
                  <a:pt x="4726" y="0"/>
                </a:lnTo>
                <a:lnTo>
                  <a:pt x="4726" y="0"/>
                </a:lnTo>
                <a:lnTo>
                  <a:pt x="4840" y="0"/>
                </a:lnTo>
                <a:lnTo>
                  <a:pt x="4955" y="39"/>
                </a:lnTo>
                <a:lnTo>
                  <a:pt x="5145" y="191"/>
                </a:lnTo>
                <a:lnTo>
                  <a:pt x="5259" y="343"/>
                </a:lnTo>
                <a:lnTo>
                  <a:pt x="5298" y="458"/>
                </a:lnTo>
                <a:lnTo>
                  <a:pt x="5298" y="610"/>
                </a:lnTo>
                <a:lnTo>
                  <a:pt x="5298" y="3545"/>
                </a:lnTo>
                <a:lnTo>
                  <a:pt x="5298" y="3545"/>
                </a:lnTo>
                <a:lnTo>
                  <a:pt x="5298" y="3659"/>
                </a:lnTo>
                <a:lnTo>
                  <a:pt x="5259" y="3773"/>
                </a:lnTo>
                <a:lnTo>
                  <a:pt x="5145" y="3964"/>
                </a:lnTo>
                <a:lnTo>
                  <a:pt x="4955" y="4078"/>
                </a:lnTo>
                <a:lnTo>
                  <a:pt x="4840" y="4116"/>
                </a:lnTo>
                <a:lnTo>
                  <a:pt x="4726" y="4116"/>
                </a:lnTo>
                <a:lnTo>
                  <a:pt x="4726" y="41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7" name="Google Shape;537;p14"/>
          <p:cNvGrpSpPr/>
          <p:nvPr/>
        </p:nvGrpSpPr>
        <p:grpSpPr>
          <a:xfrm>
            <a:off x="4205646" y="3398045"/>
            <a:ext cx="168629" cy="168629"/>
            <a:chOff x="5318200" y="3411975"/>
            <a:chExt cx="147700" cy="147700"/>
          </a:xfrm>
        </p:grpSpPr>
        <p:sp>
          <p:nvSpPr>
            <p:cNvPr id="538" name="Google Shape;538;p14"/>
            <p:cNvSpPr/>
            <p:nvPr/>
          </p:nvSpPr>
          <p:spPr>
            <a:xfrm>
              <a:off x="5347725" y="3411975"/>
              <a:ext cx="88650" cy="51475"/>
            </a:xfrm>
            <a:custGeom>
              <a:rect b="b" l="l" r="r" t="t"/>
              <a:pathLst>
                <a:path extrusionOk="0" fill="none" h="2059" w="3546">
                  <a:moveTo>
                    <a:pt x="1" y="2058"/>
                  </a:moveTo>
                  <a:lnTo>
                    <a:pt x="1" y="1"/>
                  </a:lnTo>
                  <a:lnTo>
                    <a:pt x="3545" y="1"/>
                  </a:lnTo>
                  <a:lnTo>
                    <a:pt x="3545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4"/>
            <p:cNvSpPr/>
            <p:nvPr/>
          </p:nvSpPr>
          <p:spPr>
            <a:xfrm>
              <a:off x="5318200" y="3463425"/>
              <a:ext cx="147700" cy="66725"/>
            </a:xfrm>
            <a:custGeom>
              <a:rect b="b" l="l" r="r" t="t"/>
              <a:pathLst>
                <a:path extrusionOk="0" fill="none" h="2669" w="5908">
                  <a:moveTo>
                    <a:pt x="1182" y="2668"/>
                  </a:moveTo>
                  <a:lnTo>
                    <a:pt x="610" y="2668"/>
                  </a:lnTo>
                  <a:lnTo>
                    <a:pt x="610" y="2668"/>
                  </a:lnTo>
                  <a:lnTo>
                    <a:pt x="496" y="2668"/>
                  </a:lnTo>
                  <a:lnTo>
                    <a:pt x="381" y="2630"/>
                  </a:lnTo>
                  <a:lnTo>
                    <a:pt x="191" y="2478"/>
                  </a:lnTo>
                  <a:lnTo>
                    <a:pt x="77" y="2287"/>
                  </a:lnTo>
                  <a:lnTo>
                    <a:pt x="39" y="2211"/>
                  </a:lnTo>
                  <a:lnTo>
                    <a:pt x="0" y="205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96"/>
                  </a:lnTo>
                  <a:lnTo>
                    <a:pt x="77" y="382"/>
                  </a:lnTo>
                  <a:lnTo>
                    <a:pt x="191" y="191"/>
                  </a:lnTo>
                  <a:lnTo>
                    <a:pt x="381" y="77"/>
                  </a:lnTo>
                  <a:lnTo>
                    <a:pt x="496" y="39"/>
                  </a:lnTo>
                  <a:lnTo>
                    <a:pt x="610" y="0"/>
                  </a:lnTo>
                  <a:lnTo>
                    <a:pt x="5298" y="0"/>
                  </a:lnTo>
                  <a:lnTo>
                    <a:pt x="5298" y="0"/>
                  </a:lnTo>
                  <a:lnTo>
                    <a:pt x="5450" y="39"/>
                  </a:lnTo>
                  <a:lnTo>
                    <a:pt x="5564" y="77"/>
                  </a:lnTo>
                  <a:lnTo>
                    <a:pt x="5717" y="191"/>
                  </a:lnTo>
                  <a:lnTo>
                    <a:pt x="5869" y="382"/>
                  </a:lnTo>
                  <a:lnTo>
                    <a:pt x="5907" y="496"/>
                  </a:lnTo>
                  <a:lnTo>
                    <a:pt x="5907" y="610"/>
                  </a:lnTo>
                  <a:lnTo>
                    <a:pt x="5907" y="2058"/>
                  </a:lnTo>
                  <a:lnTo>
                    <a:pt x="5907" y="2058"/>
                  </a:lnTo>
                  <a:lnTo>
                    <a:pt x="5907" y="2211"/>
                  </a:lnTo>
                  <a:lnTo>
                    <a:pt x="5869" y="2287"/>
                  </a:lnTo>
                  <a:lnTo>
                    <a:pt x="5717" y="2478"/>
                  </a:lnTo>
                  <a:lnTo>
                    <a:pt x="5564" y="2630"/>
                  </a:lnTo>
                  <a:lnTo>
                    <a:pt x="5450" y="2668"/>
                  </a:lnTo>
                  <a:lnTo>
                    <a:pt x="5298" y="2668"/>
                  </a:lnTo>
                  <a:lnTo>
                    <a:pt x="4726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4"/>
            <p:cNvSpPr/>
            <p:nvPr/>
          </p:nvSpPr>
          <p:spPr>
            <a:xfrm>
              <a:off x="5347725" y="3500575"/>
              <a:ext cx="88650" cy="59100"/>
            </a:xfrm>
            <a:custGeom>
              <a:rect b="b" l="l" r="r" t="t"/>
              <a:pathLst>
                <a:path extrusionOk="0" fill="none" h="2364" w="3546">
                  <a:moveTo>
                    <a:pt x="1" y="1"/>
                  </a:moveTo>
                  <a:lnTo>
                    <a:pt x="3545" y="1"/>
                  </a:lnTo>
                  <a:lnTo>
                    <a:pt x="3545" y="2364"/>
                  </a:lnTo>
                  <a:lnTo>
                    <a:pt x="1" y="2364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1" name="Google Shape;541;p14"/>
          <p:cNvGrpSpPr/>
          <p:nvPr/>
        </p:nvGrpSpPr>
        <p:grpSpPr>
          <a:xfrm>
            <a:off x="4205646" y="3795099"/>
            <a:ext cx="168629" cy="168629"/>
            <a:chOff x="5318200" y="3835950"/>
            <a:chExt cx="147700" cy="147700"/>
          </a:xfrm>
        </p:grpSpPr>
        <p:sp>
          <p:nvSpPr>
            <p:cNvPr id="542" name="Google Shape;542;p14"/>
            <p:cNvSpPr/>
            <p:nvPr/>
          </p:nvSpPr>
          <p:spPr>
            <a:xfrm>
              <a:off x="5318200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43"/>
                  </a:lnTo>
                  <a:lnTo>
                    <a:pt x="4612" y="496"/>
                  </a:lnTo>
                  <a:lnTo>
                    <a:pt x="4840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296" y="496"/>
                  </a:lnTo>
                  <a:lnTo>
                    <a:pt x="1563" y="343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4"/>
            <p:cNvSpPr/>
            <p:nvPr/>
          </p:nvSpPr>
          <p:spPr>
            <a:xfrm>
              <a:off x="5362975" y="392455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1" y="1"/>
                  </a:moveTo>
                  <a:lnTo>
                    <a:pt x="1" y="1"/>
                  </a:lnTo>
                  <a:lnTo>
                    <a:pt x="77" y="77"/>
                  </a:lnTo>
                  <a:lnTo>
                    <a:pt x="305" y="306"/>
                  </a:lnTo>
                  <a:lnTo>
                    <a:pt x="458" y="382"/>
                  </a:lnTo>
                  <a:lnTo>
                    <a:pt x="687" y="496"/>
                  </a:lnTo>
                  <a:lnTo>
                    <a:pt x="915" y="572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449" y="572"/>
                  </a:lnTo>
                  <a:lnTo>
                    <a:pt x="1677" y="496"/>
                  </a:lnTo>
                  <a:lnTo>
                    <a:pt x="1868" y="382"/>
                  </a:lnTo>
                  <a:lnTo>
                    <a:pt x="2020" y="306"/>
                  </a:lnTo>
                  <a:lnTo>
                    <a:pt x="2249" y="77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4"/>
            <p:cNvSpPr/>
            <p:nvPr/>
          </p:nvSpPr>
          <p:spPr>
            <a:xfrm>
              <a:off x="5369650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4"/>
            <p:cNvSpPr/>
            <p:nvPr/>
          </p:nvSpPr>
          <p:spPr>
            <a:xfrm>
              <a:off x="5414425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6" name="Google Shape;546;p14"/>
          <p:cNvGrpSpPr/>
          <p:nvPr/>
        </p:nvGrpSpPr>
        <p:grpSpPr>
          <a:xfrm>
            <a:off x="4205646" y="4189985"/>
            <a:ext cx="168629" cy="172968"/>
            <a:chOff x="5318200" y="4258025"/>
            <a:chExt cx="147700" cy="151500"/>
          </a:xfrm>
        </p:grpSpPr>
        <p:sp>
          <p:nvSpPr>
            <p:cNvPr id="547" name="Google Shape;547;p14"/>
            <p:cNvSpPr/>
            <p:nvPr/>
          </p:nvSpPr>
          <p:spPr>
            <a:xfrm>
              <a:off x="5318200" y="4298975"/>
              <a:ext cx="147700" cy="110550"/>
            </a:xfrm>
            <a:custGeom>
              <a:rect b="b" l="l" r="r" t="t"/>
              <a:pathLst>
                <a:path extrusionOk="0" fill="none" h="4422" w="5908">
                  <a:moveTo>
                    <a:pt x="610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50" y="1"/>
                  </a:lnTo>
                  <a:lnTo>
                    <a:pt x="5564" y="39"/>
                  </a:lnTo>
                  <a:lnTo>
                    <a:pt x="5717" y="153"/>
                  </a:lnTo>
                  <a:lnTo>
                    <a:pt x="5869" y="344"/>
                  </a:lnTo>
                  <a:lnTo>
                    <a:pt x="5907" y="458"/>
                  </a:lnTo>
                  <a:lnTo>
                    <a:pt x="5907" y="573"/>
                  </a:lnTo>
                  <a:lnTo>
                    <a:pt x="5907" y="3812"/>
                  </a:lnTo>
                  <a:lnTo>
                    <a:pt x="5907" y="3812"/>
                  </a:lnTo>
                  <a:lnTo>
                    <a:pt x="5907" y="3926"/>
                  </a:lnTo>
                  <a:lnTo>
                    <a:pt x="5869" y="4041"/>
                  </a:lnTo>
                  <a:lnTo>
                    <a:pt x="5717" y="4231"/>
                  </a:lnTo>
                  <a:lnTo>
                    <a:pt x="5564" y="4345"/>
                  </a:lnTo>
                  <a:lnTo>
                    <a:pt x="5450" y="4384"/>
                  </a:lnTo>
                  <a:lnTo>
                    <a:pt x="5298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96" y="4384"/>
                  </a:lnTo>
                  <a:lnTo>
                    <a:pt x="381" y="4345"/>
                  </a:lnTo>
                  <a:lnTo>
                    <a:pt x="191" y="4231"/>
                  </a:lnTo>
                  <a:lnTo>
                    <a:pt x="77" y="4041"/>
                  </a:lnTo>
                  <a:lnTo>
                    <a:pt x="39" y="3926"/>
                  </a:lnTo>
                  <a:lnTo>
                    <a:pt x="0" y="3812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39" y="458"/>
                  </a:lnTo>
                  <a:lnTo>
                    <a:pt x="77" y="344"/>
                  </a:lnTo>
                  <a:lnTo>
                    <a:pt x="191" y="153"/>
                  </a:lnTo>
                  <a:lnTo>
                    <a:pt x="381" y="39"/>
                  </a:lnTo>
                  <a:lnTo>
                    <a:pt x="496" y="1"/>
                  </a:lnTo>
                  <a:lnTo>
                    <a:pt x="610" y="1"/>
                  </a:lnTo>
                  <a:lnTo>
                    <a:pt x="61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4"/>
            <p:cNvSpPr/>
            <p:nvPr/>
          </p:nvSpPr>
          <p:spPr>
            <a:xfrm>
              <a:off x="5355350" y="4258025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2935" y="0"/>
                  </a:moveTo>
                  <a:lnTo>
                    <a:pt x="1487" y="1486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9" name="Google Shape;549;p14"/>
          <p:cNvGrpSpPr/>
          <p:nvPr/>
        </p:nvGrpSpPr>
        <p:grpSpPr>
          <a:xfrm>
            <a:off x="4198025" y="4608788"/>
            <a:ext cx="184955" cy="129469"/>
            <a:chOff x="5311525" y="4701050"/>
            <a:chExt cx="162000" cy="113400"/>
          </a:xfrm>
        </p:grpSpPr>
        <p:sp>
          <p:nvSpPr>
            <p:cNvPr id="550" name="Google Shape;550;p14"/>
            <p:cNvSpPr/>
            <p:nvPr/>
          </p:nvSpPr>
          <p:spPr>
            <a:xfrm>
              <a:off x="5311525" y="4701050"/>
              <a:ext cx="162000" cy="113400"/>
            </a:xfrm>
            <a:custGeom>
              <a:rect b="b" l="l" r="r" t="t"/>
              <a:pathLst>
                <a:path extrusionOk="0" fill="none" h="4536" w="6480">
                  <a:moveTo>
                    <a:pt x="6327" y="686"/>
                  </a:moveTo>
                  <a:lnTo>
                    <a:pt x="6327" y="686"/>
                  </a:lnTo>
                  <a:lnTo>
                    <a:pt x="6251" y="496"/>
                  </a:lnTo>
                  <a:lnTo>
                    <a:pt x="6136" y="305"/>
                  </a:lnTo>
                  <a:lnTo>
                    <a:pt x="5946" y="191"/>
                  </a:lnTo>
                  <a:lnTo>
                    <a:pt x="5755" y="115"/>
                  </a:lnTo>
                  <a:lnTo>
                    <a:pt x="5755" y="115"/>
                  </a:lnTo>
                  <a:lnTo>
                    <a:pt x="5488" y="77"/>
                  </a:lnTo>
                  <a:lnTo>
                    <a:pt x="5145" y="38"/>
                  </a:lnTo>
                  <a:lnTo>
                    <a:pt x="4307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2135" y="0"/>
                  </a:lnTo>
                  <a:lnTo>
                    <a:pt x="1296" y="38"/>
                  </a:lnTo>
                  <a:lnTo>
                    <a:pt x="953" y="77"/>
                  </a:lnTo>
                  <a:lnTo>
                    <a:pt x="687" y="115"/>
                  </a:lnTo>
                  <a:lnTo>
                    <a:pt x="687" y="115"/>
                  </a:lnTo>
                  <a:lnTo>
                    <a:pt x="496" y="191"/>
                  </a:lnTo>
                  <a:lnTo>
                    <a:pt x="344" y="343"/>
                  </a:lnTo>
                  <a:lnTo>
                    <a:pt x="191" y="496"/>
                  </a:lnTo>
                  <a:lnTo>
                    <a:pt x="115" y="724"/>
                  </a:lnTo>
                  <a:lnTo>
                    <a:pt x="115" y="724"/>
                  </a:lnTo>
                  <a:lnTo>
                    <a:pt x="39" y="1487"/>
                  </a:lnTo>
                  <a:lnTo>
                    <a:pt x="1" y="2249"/>
                  </a:lnTo>
                  <a:lnTo>
                    <a:pt x="1" y="2249"/>
                  </a:lnTo>
                  <a:lnTo>
                    <a:pt x="39" y="3049"/>
                  </a:lnTo>
                  <a:lnTo>
                    <a:pt x="115" y="3849"/>
                  </a:lnTo>
                  <a:lnTo>
                    <a:pt x="115" y="3849"/>
                  </a:lnTo>
                  <a:lnTo>
                    <a:pt x="191" y="4040"/>
                  </a:lnTo>
                  <a:lnTo>
                    <a:pt x="344" y="4192"/>
                  </a:lnTo>
                  <a:lnTo>
                    <a:pt x="496" y="4307"/>
                  </a:lnTo>
                  <a:lnTo>
                    <a:pt x="687" y="4383"/>
                  </a:lnTo>
                  <a:lnTo>
                    <a:pt x="687" y="4383"/>
                  </a:lnTo>
                  <a:lnTo>
                    <a:pt x="953" y="4459"/>
                  </a:lnTo>
                  <a:lnTo>
                    <a:pt x="1296" y="4459"/>
                  </a:lnTo>
                  <a:lnTo>
                    <a:pt x="2135" y="4535"/>
                  </a:lnTo>
                  <a:lnTo>
                    <a:pt x="3240" y="4535"/>
                  </a:lnTo>
                  <a:lnTo>
                    <a:pt x="3240" y="4535"/>
                  </a:lnTo>
                  <a:lnTo>
                    <a:pt x="4307" y="4535"/>
                  </a:lnTo>
                  <a:lnTo>
                    <a:pt x="5145" y="4459"/>
                  </a:lnTo>
                  <a:lnTo>
                    <a:pt x="5488" y="4459"/>
                  </a:lnTo>
                  <a:lnTo>
                    <a:pt x="5755" y="4383"/>
                  </a:lnTo>
                  <a:lnTo>
                    <a:pt x="5755" y="4383"/>
                  </a:lnTo>
                  <a:lnTo>
                    <a:pt x="5946" y="4307"/>
                  </a:lnTo>
                  <a:lnTo>
                    <a:pt x="6136" y="4192"/>
                  </a:lnTo>
                  <a:lnTo>
                    <a:pt x="6251" y="4002"/>
                  </a:lnTo>
                  <a:lnTo>
                    <a:pt x="6327" y="3811"/>
                  </a:lnTo>
                  <a:lnTo>
                    <a:pt x="6327" y="3811"/>
                  </a:lnTo>
                  <a:lnTo>
                    <a:pt x="6441" y="3049"/>
                  </a:lnTo>
                  <a:lnTo>
                    <a:pt x="6479" y="2249"/>
                  </a:lnTo>
                  <a:lnTo>
                    <a:pt x="6479" y="2249"/>
                  </a:lnTo>
                  <a:lnTo>
                    <a:pt x="6441" y="1487"/>
                  </a:lnTo>
                  <a:lnTo>
                    <a:pt x="6327" y="686"/>
                  </a:lnTo>
                  <a:lnTo>
                    <a:pt x="6327" y="68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4"/>
            <p:cNvSpPr/>
            <p:nvPr/>
          </p:nvSpPr>
          <p:spPr>
            <a:xfrm>
              <a:off x="5377275" y="4733450"/>
              <a:ext cx="42900" cy="48600"/>
            </a:xfrm>
            <a:custGeom>
              <a:rect b="b" l="l" r="r" t="t"/>
              <a:pathLst>
                <a:path extrusionOk="0" fill="none" h="1944" w="1716">
                  <a:moveTo>
                    <a:pt x="0" y="1944"/>
                  </a:moveTo>
                  <a:lnTo>
                    <a:pt x="1715" y="953"/>
                  </a:lnTo>
                  <a:lnTo>
                    <a:pt x="0" y="0"/>
                  </a:lnTo>
                  <a:lnTo>
                    <a:pt x="0" y="194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2" name="Google Shape;552;p14"/>
          <p:cNvSpPr txBox="1"/>
          <p:nvPr/>
        </p:nvSpPr>
        <p:spPr>
          <a:xfrm>
            <a:off x="483575" y="5884775"/>
            <a:ext cx="3197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Website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https://feathericons.com/</a:t>
            </a:r>
            <a:endParaRPr sz="1200">
              <a:solidFill>
                <a:srgbClr val="45818E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Licencia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MIT License</a:t>
            </a:r>
            <a:br>
              <a:rPr lang="es" sz="1200">
                <a:latin typeface="Inter Light"/>
                <a:ea typeface="Inter Light"/>
                <a:cs typeface="Inter Light"/>
                <a:sym typeface="Inter Light"/>
              </a:rPr>
            </a:br>
            <a:r>
              <a:rPr lang="es" sz="1200">
                <a:latin typeface="Inter Light"/>
                <a:ea typeface="Inter Light"/>
                <a:cs typeface="Inter Light"/>
                <a:sym typeface="Inter Light"/>
              </a:rPr>
              <a:t>Copyright (c) 2013-2017 Cole Bemis</a:t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Debería dar crédito?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highlight>
                  <a:srgbClr val="A2C4C9"/>
                </a:highlight>
                <a:latin typeface="Inter"/>
                <a:ea typeface="Inter"/>
                <a:cs typeface="Inter"/>
                <a:sym typeface="Inter"/>
              </a:rPr>
              <a:t>Sí, cuando el formato lo permita.</a:t>
            </a:r>
            <a:endParaRPr sz="1200">
              <a:solidFill>
                <a:srgbClr val="434343"/>
              </a:solidFill>
              <a:highlight>
                <a:srgbClr val="A2C4C9"/>
              </a:highlight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</a:rPr>
              <a:t>Se incluirá un enlace a la licencia, aviso de derechos de autor y aviso de permiso.</a:t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553" name="Google Shape;55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050" y="5261513"/>
            <a:ext cx="16383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25244" y="9671700"/>
            <a:ext cx="1509513" cy="269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