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Lato"/>
      <p:regular r:id="rId7"/>
      <p:bold r:id="rId8"/>
      <p:italic r:id="rId9"/>
      <p:boldItalic r:id="rId10"/>
    </p:embeddedFont>
    <p:embeddedFont>
      <p:font typeface="Lato Black"/>
      <p:bold r:id="rId11"/>
      <p:boldItalic r:id="rId1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schemas.openxmlformats.org/officeDocument/2006/relationships/font" Target="fonts/LatoBlack-bold.fntdata"/><Relationship Id="rId10" Type="http://schemas.openxmlformats.org/officeDocument/2006/relationships/font" Target="fonts/Lato-boldItalic.fntdata"/><Relationship Id="rId12" Type="http://schemas.openxmlformats.org/officeDocument/2006/relationships/font" Target="fonts/LatoBlack-boldItalic.fntdata"/><Relationship Id="rId9" Type="http://schemas.openxmlformats.org/officeDocument/2006/relationships/font" Target="fonts/Lato-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Lato-regular.fntdata"/><Relationship Id="rId8" Type="http://schemas.openxmlformats.org/officeDocument/2006/relationships/font" Target="fonts/Lat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4680000" y="2592000"/>
            <a:ext cx="2880000" cy="8100000"/>
          </a:xfrm>
          <a:prstGeom prst="rect">
            <a:avLst/>
          </a:prstGeom>
          <a:solidFill>
            <a:srgbClr val="134F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txBox="1"/>
          <p:nvPr/>
        </p:nvSpPr>
        <p:spPr>
          <a:xfrm>
            <a:off x="345600" y="506950"/>
            <a:ext cx="4070100" cy="5541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2000">
                <a:solidFill>
                  <a:srgbClr val="25282D"/>
                </a:solidFill>
                <a:latin typeface="Lato"/>
                <a:ea typeface="Lato"/>
                <a:cs typeface="Lato"/>
                <a:sym typeface="Lato"/>
              </a:rPr>
              <a:t>PACO</a:t>
            </a:r>
            <a:endParaRPr sz="2000">
              <a:solidFill>
                <a:srgbClr val="25282D"/>
              </a:solidFill>
              <a:latin typeface="Lato"/>
              <a:ea typeface="Lato"/>
              <a:cs typeface="Lato"/>
              <a:sym typeface="Lato"/>
            </a:endParaRPr>
          </a:p>
          <a:p>
            <a:pPr indent="0" lvl="0" marL="0" rtl="0" algn="l">
              <a:lnSpc>
                <a:spcPct val="90000"/>
              </a:lnSpc>
              <a:spcBef>
                <a:spcPts val="0"/>
              </a:spcBef>
              <a:spcAft>
                <a:spcPts val="0"/>
              </a:spcAft>
              <a:buNone/>
            </a:pPr>
            <a:r>
              <a:rPr b="1" lang="es" sz="2000">
                <a:solidFill>
                  <a:srgbClr val="25282D"/>
                </a:solidFill>
                <a:latin typeface="Lato"/>
                <a:ea typeface="Lato"/>
                <a:cs typeface="Lato"/>
                <a:sym typeface="Lato"/>
              </a:rPr>
              <a:t>LÓPEZ HERRERA</a:t>
            </a:r>
            <a:endParaRPr b="1" sz="2000">
              <a:solidFill>
                <a:srgbClr val="25282D"/>
              </a:solidFill>
              <a:latin typeface="Lato"/>
              <a:ea typeface="Lato"/>
              <a:cs typeface="Lato"/>
              <a:sym typeface="Lato"/>
            </a:endParaRPr>
          </a:p>
        </p:txBody>
      </p:sp>
      <p:sp>
        <p:nvSpPr>
          <p:cNvPr id="56" name="Google Shape;56;p13"/>
          <p:cNvSpPr txBox="1"/>
          <p:nvPr/>
        </p:nvSpPr>
        <p:spPr>
          <a:xfrm>
            <a:off x="349200" y="1522250"/>
            <a:ext cx="3970800" cy="6789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Lorem ipsum dolor sit amet, consectetur adipiscing elit. Fusce rutrum orci sagittis purus pharetra lobortis ac eleifend tortor. Aenean ullamcorper metus at erat tristique egestas. Fusce odio ligula, dictum ac dictum nec, imperdiet eu dui. Sed erat ex, dapibus a finibus vitae, convallis in elit. Phasellus accumsan justo.</a:t>
            </a:r>
            <a:endParaRPr sz="900">
              <a:solidFill>
                <a:srgbClr val="666666"/>
              </a:solidFill>
              <a:latin typeface="Lato"/>
              <a:ea typeface="Lato"/>
              <a:cs typeface="Lato"/>
              <a:sym typeface="Lato"/>
            </a:endParaRPr>
          </a:p>
        </p:txBody>
      </p:sp>
      <p:sp>
        <p:nvSpPr>
          <p:cNvPr id="57" name="Google Shape;57;p13"/>
          <p:cNvSpPr txBox="1"/>
          <p:nvPr/>
        </p:nvSpPr>
        <p:spPr>
          <a:xfrm>
            <a:off x="349200" y="1134800"/>
            <a:ext cx="2028600" cy="1938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b="1" lang="es">
                <a:solidFill>
                  <a:srgbClr val="76A5AF"/>
                </a:solidFill>
                <a:latin typeface="Lato"/>
                <a:ea typeface="Lato"/>
                <a:cs typeface="Lato"/>
                <a:sym typeface="Lato"/>
              </a:rPr>
              <a:t>ADMINISTRATIVO</a:t>
            </a:r>
            <a:endParaRPr b="1">
              <a:solidFill>
                <a:srgbClr val="76A5AF"/>
              </a:solidFill>
              <a:latin typeface="Lato"/>
              <a:ea typeface="Lato"/>
              <a:cs typeface="Lato"/>
              <a:sym typeface="Lato"/>
            </a:endParaRPr>
          </a:p>
        </p:txBody>
      </p:sp>
      <p:sp>
        <p:nvSpPr>
          <p:cNvPr id="58" name="Google Shape;58;p13"/>
          <p:cNvSpPr txBox="1"/>
          <p:nvPr/>
        </p:nvSpPr>
        <p:spPr>
          <a:xfrm>
            <a:off x="349200" y="3287400"/>
            <a:ext cx="22374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a:solidFill>
                  <a:srgbClr val="25282D"/>
                </a:solidFill>
                <a:latin typeface="Lato Black"/>
                <a:ea typeface="Lato Black"/>
                <a:cs typeface="Lato Black"/>
                <a:sym typeface="Lato Black"/>
              </a:rPr>
              <a:t>EXPERIENCIA</a:t>
            </a:r>
            <a:endParaRPr>
              <a:solidFill>
                <a:srgbClr val="25282D"/>
              </a:solidFill>
              <a:latin typeface="Lato Black"/>
              <a:ea typeface="Lato Black"/>
              <a:cs typeface="Lato Black"/>
              <a:sym typeface="Lato Black"/>
            </a:endParaRPr>
          </a:p>
        </p:txBody>
      </p:sp>
      <p:sp>
        <p:nvSpPr>
          <p:cNvPr id="59" name="Google Shape;59;p13"/>
          <p:cNvSpPr txBox="1"/>
          <p:nvPr/>
        </p:nvSpPr>
        <p:spPr>
          <a:xfrm>
            <a:off x="612000" y="3743400"/>
            <a:ext cx="36261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76A5AF"/>
                </a:solidFill>
                <a:latin typeface="Lato"/>
                <a:ea typeface="Lato"/>
                <a:cs typeface="Lato"/>
                <a:sym typeface="Lato"/>
              </a:rPr>
              <a:t>EMPRESA  |  2017-2018</a:t>
            </a:r>
            <a:endParaRPr sz="800">
              <a:solidFill>
                <a:srgbClr val="76A5AF"/>
              </a:solidFill>
              <a:latin typeface="Lato"/>
              <a:ea typeface="Lato"/>
              <a:cs typeface="Lato"/>
              <a:sym typeface="Lato"/>
            </a:endParaRPr>
          </a:p>
        </p:txBody>
      </p:sp>
      <p:sp>
        <p:nvSpPr>
          <p:cNvPr id="60" name="Google Shape;60;p13"/>
          <p:cNvSpPr/>
          <p:nvPr/>
        </p:nvSpPr>
        <p:spPr>
          <a:xfrm>
            <a:off x="342000" y="3758775"/>
            <a:ext cx="90000" cy="27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3"/>
          <p:cNvSpPr txBox="1"/>
          <p:nvPr/>
        </p:nvSpPr>
        <p:spPr>
          <a:xfrm>
            <a:off x="612000" y="3888000"/>
            <a:ext cx="34962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25282D"/>
                </a:solidFill>
                <a:latin typeface="Lato Black"/>
                <a:ea typeface="Lato Black"/>
                <a:cs typeface="Lato Black"/>
                <a:sym typeface="Lato Black"/>
              </a:rPr>
              <a:t>PUESTO DE TRABAJO</a:t>
            </a:r>
            <a:endParaRPr sz="1000">
              <a:solidFill>
                <a:srgbClr val="25282D"/>
              </a:solidFill>
              <a:latin typeface="Lato"/>
              <a:ea typeface="Lato"/>
              <a:cs typeface="Lato"/>
              <a:sym typeface="Lato"/>
            </a:endParaRPr>
          </a:p>
        </p:txBody>
      </p:sp>
      <p:sp>
        <p:nvSpPr>
          <p:cNvPr id="62" name="Google Shape;62;p13"/>
          <p:cNvSpPr txBox="1"/>
          <p:nvPr/>
        </p:nvSpPr>
        <p:spPr>
          <a:xfrm>
            <a:off x="612000" y="4169000"/>
            <a:ext cx="3496200" cy="954300"/>
          </a:xfrm>
          <a:prstGeom prst="rect">
            <a:avLst/>
          </a:prstGeom>
          <a:noFill/>
          <a:ln>
            <a:noFill/>
          </a:ln>
        </p:spPr>
        <p:txBody>
          <a:bodyPr anchorCtr="0" anchor="t" bIns="0" lIns="0" spcFirstLastPara="1" rIns="0" wrap="square" tIns="0">
            <a:spAutoFit/>
          </a:bodyPr>
          <a:lstStyle/>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Lorem ipsum dolor sit amet, consectetur adipiscing elit. Nulla scelerisque hendrerit fringilla. </a:t>
            </a:r>
            <a:endParaRPr sz="800">
              <a:solidFill>
                <a:srgbClr val="666666"/>
              </a:solidFill>
              <a:latin typeface="Lato"/>
              <a:ea typeface="Lato"/>
              <a:cs typeface="Lato"/>
              <a:sym typeface="Lato"/>
            </a:endParaRPr>
          </a:p>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Maecenas finibus euismod varius. Sed scelerisque vitae tellus non convallis. Donec vel ultricies massa.  </a:t>
            </a:r>
            <a:endParaRPr sz="800">
              <a:solidFill>
                <a:srgbClr val="666666"/>
              </a:solidFill>
              <a:latin typeface="Lato"/>
              <a:ea typeface="Lato"/>
              <a:cs typeface="Lato"/>
              <a:sym typeface="Lato"/>
            </a:endParaRPr>
          </a:p>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Maecenas vitae urna tincidunt, hendrerit lacus non, iaculis nunc. Etiam sed malesuada nunc. </a:t>
            </a:r>
            <a:endParaRPr sz="800">
              <a:solidFill>
                <a:srgbClr val="666666"/>
              </a:solidFill>
              <a:latin typeface="Lato"/>
              <a:ea typeface="Lato"/>
              <a:cs typeface="Lato"/>
              <a:sym typeface="Lato"/>
            </a:endParaRPr>
          </a:p>
        </p:txBody>
      </p:sp>
      <p:sp>
        <p:nvSpPr>
          <p:cNvPr id="63" name="Google Shape;63;p13"/>
          <p:cNvSpPr/>
          <p:nvPr/>
        </p:nvSpPr>
        <p:spPr>
          <a:xfrm>
            <a:off x="381600" y="3849575"/>
            <a:ext cx="14400" cy="32337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3"/>
          <p:cNvSpPr txBox="1"/>
          <p:nvPr/>
        </p:nvSpPr>
        <p:spPr>
          <a:xfrm>
            <a:off x="612000" y="5333000"/>
            <a:ext cx="36261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76A5AF"/>
                </a:solidFill>
                <a:latin typeface="Lato"/>
                <a:ea typeface="Lato"/>
                <a:cs typeface="Lato"/>
                <a:sym typeface="Lato"/>
              </a:rPr>
              <a:t>EMPRESA  |  2017-2018</a:t>
            </a:r>
            <a:endParaRPr sz="800">
              <a:solidFill>
                <a:srgbClr val="76A5AF"/>
              </a:solidFill>
              <a:latin typeface="Lato"/>
              <a:ea typeface="Lato"/>
              <a:cs typeface="Lato"/>
              <a:sym typeface="Lato"/>
            </a:endParaRPr>
          </a:p>
        </p:txBody>
      </p:sp>
      <p:sp>
        <p:nvSpPr>
          <p:cNvPr id="65" name="Google Shape;65;p13"/>
          <p:cNvSpPr txBox="1"/>
          <p:nvPr/>
        </p:nvSpPr>
        <p:spPr>
          <a:xfrm>
            <a:off x="612000" y="5479200"/>
            <a:ext cx="34962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25282D"/>
                </a:solidFill>
                <a:latin typeface="Lato Black"/>
                <a:ea typeface="Lato Black"/>
                <a:cs typeface="Lato Black"/>
                <a:sym typeface="Lato Black"/>
              </a:rPr>
              <a:t>PUESTO DE TRABAJO</a:t>
            </a:r>
            <a:endParaRPr sz="1000">
              <a:solidFill>
                <a:srgbClr val="25282D"/>
              </a:solidFill>
              <a:latin typeface="Lato"/>
              <a:ea typeface="Lato"/>
              <a:cs typeface="Lato"/>
              <a:sym typeface="Lato"/>
            </a:endParaRPr>
          </a:p>
        </p:txBody>
      </p:sp>
      <p:sp>
        <p:nvSpPr>
          <p:cNvPr id="66" name="Google Shape;66;p13"/>
          <p:cNvSpPr txBox="1"/>
          <p:nvPr/>
        </p:nvSpPr>
        <p:spPr>
          <a:xfrm>
            <a:off x="612000" y="5758600"/>
            <a:ext cx="3496200" cy="954300"/>
          </a:xfrm>
          <a:prstGeom prst="rect">
            <a:avLst/>
          </a:prstGeom>
          <a:noFill/>
          <a:ln>
            <a:noFill/>
          </a:ln>
        </p:spPr>
        <p:txBody>
          <a:bodyPr anchorCtr="0" anchor="t" bIns="0" lIns="0" spcFirstLastPara="1" rIns="0" wrap="square" tIns="0">
            <a:spAutoFit/>
          </a:bodyPr>
          <a:lstStyle/>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Lorem ipsum dolor sit amet, consectetur adipiscing elit. Nulla scelerisque hendrerit fringilla. </a:t>
            </a:r>
            <a:endParaRPr sz="800">
              <a:solidFill>
                <a:srgbClr val="666666"/>
              </a:solidFill>
              <a:latin typeface="Lato"/>
              <a:ea typeface="Lato"/>
              <a:cs typeface="Lato"/>
              <a:sym typeface="Lato"/>
            </a:endParaRPr>
          </a:p>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Maecenas finibus euismod varius. Sed scelerisque vitae tellus non convallis. Donec vel ultricies massa.  </a:t>
            </a:r>
            <a:endParaRPr sz="800">
              <a:solidFill>
                <a:srgbClr val="666666"/>
              </a:solidFill>
              <a:latin typeface="Lato"/>
              <a:ea typeface="Lato"/>
              <a:cs typeface="Lato"/>
              <a:sym typeface="Lato"/>
            </a:endParaRPr>
          </a:p>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Maecenas vitae urna tincidunt, hendrerit lacus non, iaculis nunc. Etiam sed malesuada nunc. </a:t>
            </a:r>
            <a:endParaRPr sz="800">
              <a:solidFill>
                <a:srgbClr val="666666"/>
              </a:solidFill>
              <a:latin typeface="Lato"/>
              <a:ea typeface="Lato"/>
              <a:cs typeface="Lato"/>
              <a:sym typeface="Lato"/>
            </a:endParaRPr>
          </a:p>
        </p:txBody>
      </p:sp>
      <p:sp>
        <p:nvSpPr>
          <p:cNvPr id="67" name="Google Shape;67;p13"/>
          <p:cNvSpPr txBox="1"/>
          <p:nvPr/>
        </p:nvSpPr>
        <p:spPr>
          <a:xfrm>
            <a:off x="612000" y="6922600"/>
            <a:ext cx="36261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76A5AF"/>
                </a:solidFill>
                <a:latin typeface="Lato"/>
                <a:ea typeface="Lato"/>
                <a:cs typeface="Lato"/>
                <a:sym typeface="Lato"/>
              </a:rPr>
              <a:t>EMPRESA  |  2017-2018</a:t>
            </a:r>
            <a:endParaRPr sz="800">
              <a:solidFill>
                <a:srgbClr val="76A5AF"/>
              </a:solidFill>
              <a:latin typeface="Lato"/>
              <a:ea typeface="Lato"/>
              <a:cs typeface="Lato"/>
              <a:sym typeface="Lato"/>
            </a:endParaRPr>
          </a:p>
        </p:txBody>
      </p:sp>
      <p:sp>
        <p:nvSpPr>
          <p:cNvPr id="68" name="Google Shape;68;p13"/>
          <p:cNvSpPr txBox="1"/>
          <p:nvPr/>
        </p:nvSpPr>
        <p:spPr>
          <a:xfrm>
            <a:off x="612000" y="7066800"/>
            <a:ext cx="34962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25282D"/>
                </a:solidFill>
                <a:latin typeface="Lato Black"/>
                <a:ea typeface="Lato Black"/>
                <a:cs typeface="Lato Black"/>
                <a:sym typeface="Lato Black"/>
              </a:rPr>
              <a:t>PUESTO DE TRABAJO</a:t>
            </a:r>
            <a:endParaRPr sz="1000">
              <a:solidFill>
                <a:srgbClr val="25282D"/>
              </a:solidFill>
              <a:latin typeface="Lato"/>
              <a:ea typeface="Lato"/>
              <a:cs typeface="Lato"/>
              <a:sym typeface="Lato"/>
            </a:endParaRPr>
          </a:p>
        </p:txBody>
      </p:sp>
      <p:sp>
        <p:nvSpPr>
          <p:cNvPr id="69" name="Google Shape;69;p13"/>
          <p:cNvSpPr txBox="1"/>
          <p:nvPr/>
        </p:nvSpPr>
        <p:spPr>
          <a:xfrm>
            <a:off x="612000" y="7348200"/>
            <a:ext cx="3496200" cy="954300"/>
          </a:xfrm>
          <a:prstGeom prst="rect">
            <a:avLst/>
          </a:prstGeom>
          <a:noFill/>
          <a:ln>
            <a:noFill/>
          </a:ln>
        </p:spPr>
        <p:txBody>
          <a:bodyPr anchorCtr="0" anchor="t" bIns="0" lIns="0" spcFirstLastPara="1" rIns="0" wrap="square" tIns="0">
            <a:spAutoFit/>
          </a:bodyPr>
          <a:lstStyle/>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Lorem ipsum dolor sit amet, consectetur adipiscing elit. Nulla scelerisque hendrerit fringilla. </a:t>
            </a:r>
            <a:endParaRPr sz="800">
              <a:solidFill>
                <a:srgbClr val="666666"/>
              </a:solidFill>
              <a:latin typeface="Lato"/>
              <a:ea typeface="Lato"/>
              <a:cs typeface="Lato"/>
              <a:sym typeface="Lato"/>
            </a:endParaRPr>
          </a:p>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Maecenas finibus euismod varius. Sed scelerisque vitae tellus non convallis. Donec vel ultricies massa.  </a:t>
            </a:r>
            <a:endParaRPr sz="800">
              <a:solidFill>
                <a:srgbClr val="666666"/>
              </a:solidFill>
              <a:latin typeface="Lato"/>
              <a:ea typeface="Lato"/>
              <a:cs typeface="Lato"/>
              <a:sym typeface="Lato"/>
            </a:endParaRPr>
          </a:p>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Maecenas vitae urna tincidunt, hendrerit lacus non, iaculis nunc. Etiam sed malesuada nunc. </a:t>
            </a:r>
            <a:endParaRPr sz="800">
              <a:solidFill>
                <a:srgbClr val="666666"/>
              </a:solidFill>
              <a:latin typeface="Lato"/>
              <a:ea typeface="Lato"/>
              <a:cs typeface="Lato"/>
              <a:sym typeface="Lato"/>
            </a:endParaRPr>
          </a:p>
        </p:txBody>
      </p:sp>
      <p:sp>
        <p:nvSpPr>
          <p:cNvPr id="70" name="Google Shape;70;p13"/>
          <p:cNvSpPr/>
          <p:nvPr/>
        </p:nvSpPr>
        <p:spPr>
          <a:xfrm>
            <a:off x="342000" y="5342275"/>
            <a:ext cx="90000" cy="27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3"/>
          <p:cNvSpPr/>
          <p:nvPr/>
        </p:nvSpPr>
        <p:spPr>
          <a:xfrm>
            <a:off x="342000" y="6926275"/>
            <a:ext cx="90000" cy="27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3"/>
          <p:cNvSpPr/>
          <p:nvPr/>
        </p:nvSpPr>
        <p:spPr>
          <a:xfrm>
            <a:off x="0" y="2592000"/>
            <a:ext cx="4751400" cy="360000"/>
          </a:xfrm>
          <a:prstGeom prst="rect">
            <a:avLst/>
          </a:prstGeom>
          <a:solidFill>
            <a:srgbClr val="134F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3" name="Google Shape;73;p13"/>
          <p:cNvPicPr preferRelativeResize="0"/>
          <p:nvPr/>
        </p:nvPicPr>
        <p:blipFill rotWithShape="1">
          <a:blip r:embed="rId3">
            <a:alphaModFix/>
          </a:blip>
          <a:srcRect b="9379" l="0" r="0" t="0"/>
          <a:stretch/>
        </p:blipFill>
        <p:spPr>
          <a:xfrm>
            <a:off x="5067950" y="360000"/>
            <a:ext cx="2132051" cy="2893577"/>
          </a:xfrm>
          <a:prstGeom prst="rect">
            <a:avLst/>
          </a:prstGeom>
          <a:noFill/>
          <a:ln>
            <a:noFill/>
          </a:ln>
        </p:spPr>
      </p:pic>
      <p:sp>
        <p:nvSpPr>
          <p:cNvPr id="74" name="Google Shape;74;p13"/>
          <p:cNvSpPr txBox="1"/>
          <p:nvPr/>
        </p:nvSpPr>
        <p:spPr>
          <a:xfrm>
            <a:off x="349200" y="2702700"/>
            <a:ext cx="43266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FFFFFF"/>
                </a:solidFill>
                <a:latin typeface="Lato"/>
                <a:ea typeface="Lato"/>
                <a:cs typeface="Lato"/>
                <a:sym typeface="Lato"/>
              </a:rPr>
              <a:t>+34 123 456 789  |  tuemail@email.com  |  Ciudad, País  |  </a:t>
            </a:r>
            <a:r>
              <a:rPr b="1" lang="es" sz="900">
                <a:solidFill>
                  <a:srgbClr val="FFFFFF"/>
                </a:solidFill>
                <a:latin typeface="Lato"/>
                <a:ea typeface="Lato"/>
                <a:cs typeface="Lato"/>
                <a:sym typeface="Lato"/>
              </a:rPr>
              <a:t>linkedin.com/in/pacolopez</a:t>
            </a:r>
            <a:endParaRPr b="1" sz="900">
              <a:solidFill>
                <a:srgbClr val="FFFFFF"/>
              </a:solidFill>
              <a:highlight>
                <a:srgbClr val="FFFFFF"/>
              </a:highlight>
              <a:latin typeface="Lato"/>
              <a:ea typeface="Lato"/>
              <a:cs typeface="Lato"/>
              <a:sym typeface="Lato"/>
            </a:endParaRPr>
          </a:p>
        </p:txBody>
      </p:sp>
      <p:sp>
        <p:nvSpPr>
          <p:cNvPr id="75" name="Google Shape;75;p13"/>
          <p:cNvSpPr txBox="1"/>
          <p:nvPr/>
        </p:nvSpPr>
        <p:spPr>
          <a:xfrm>
            <a:off x="614250" y="9211675"/>
            <a:ext cx="21600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76A5AF"/>
                </a:solidFill>
                <a:latin typeface="Lato"/>
                <a:ea typeface="Lato"/>
                <a:cs typeface="Lato"/>
                <a:sym typeface="Lato"/>
              </a:rPr>
              <a:t>NOMBRE DE LA ESCUELA  |  2017-2018</a:t>
            </a:r>
            <a:endParaRPr sz="800">
              <a:solidFill>
                <a:srgbClr val="76A5AF"/>
              </a:solidFill>
              <a:latin typeface="Lato"/>
              <a:ea typeface="Lato"/>
              <a:cs typeface="Lato"/>
              <a:sym typeface="Lato"/>
            </a:endParaRPr>
          </a:p>
        </p:txBody>
      </p:sp>
      <p:sp>
        <p:nvSpPr>
          <p:cNvPr id="76" name="Google Shape;76;p13"/>
          <p:cNvSpPr txBox="1"/>
          <p:nvPr/>
        </p:nvSpPr>
        <p:spPr>
          <a:xfrm>
            <a:off x="352875" y="8712000"/>
            <a:ext cx="24402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a:solidFill>
                  <a:srgbClr val="434343"/>
                </a:solidFill>
                <a:latin typeface="Lato Black"/>
                <a:ea typeface="Lato Black"/>
                <a:cs typeface="Lato Black"/>
                <a:sym typeface="Lato Black"/>
              </a:rPr>
              <a:t>VOLUNTARIADOS</a:t>
            </a:r>
            <a:endParaRPr>
              <a:solidFill>
                <a:srgbClr val="434343"/>
              </a:solidFill>
              <a:latin typeface="Lato Black"/>
              <a:ea typeface="Lato Black"/>
              <a:cs typeface="Lato Black"/>
              <a:sym typeface="Lato Black"/>
            </a:endParaRPr>
          </a:p>
        </p:txBody>
      </p:sp>
      <p:sp>
        <p:nvSpPr>
          <p:cNvPr id="77" name="Google Shape;77;p13"/>
          <p:cNvSpPr txBox="1"/>
          <p:nvPr/>
        </p:nvSpPr>
        <p:spPr>
          <a:xfrm>
            <a:off x="614250" y="9355675"/>
            <a:ext cx="216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25282D"/>
                </a:solidFill>
                <a:latin typeface="Lato Black"/>
                <a:ea typeface="Lato Black"/>
                <a:cs typeface="Lato Black"/>
                <a:sym typeface="Lato Black"/>
              </a:rPr>
              <a:t>MASTER MBA</a:t>
            </a:r>
            <a:endParaRPr sz="1000">
              <a:solidFill>
                <a:srgbClr val="25282D"/>
              </a:solidFill>
              <a:latin typeface="Lato"/>
              <a:ea typeface="Lato"/>
              <a:cs typeface="Lato"/>
              <a:sym typeface="Lato"/>
            </a:endParaRPr>
          </a:p>
        </p:txBody>
      </p:sp>
      <p:sp>
        <p:nvSpPr>
          <p:cNvPr id="78" name="Google Shape;78;p13"/>
          <p:cNvSpPr txBox="1"/>
          <p:nvPr/>
        </p:nvSpPr>
        <p:spPr>
          <a:xfrm>
            <a:off x="614250" y="9700325"/>
            <a:ext cx="21600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76A5AF"/>
                </a:solidFill>
                <a:latin typeface="Lato"/>
                <a:ea typeface="Lato"/>
                <a:cs typeface="Lato"/>
                <a:sym typeface="Lato"/>
              </a:rPr>
              <a:t>NOMBRE DE LA ESCUELA  |  2017-2018</a:t>
            </a:r>
            <a:endParaRPr sz="800">
              <a:solidFill>
                <a:srgbClr val="76A5AF"/>
              </a:solidFill>
              <a:latin typeface="Lato"/>
              <a:ea typeface="Lato"/>
              <a:cs typeface="Lato"/>
              <a:sym typeface="Lato"/>
            </a:endParaRPr>
          </a:p>
        </p:txBody>
      </p:sp>
      <p:sp>
        <p:nvSpPr>
          <p:cNvPr id="79" name="Google Shape;79;p13"/>
          <p:cNvSpPr txBox="1"/>
          <p:nvPr/>
        </p:nvSpPr>
        <p:spPr>
          <a:xfrm>
            <a:off x="614250" y="9844325"/>
            <a:ext cx="216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25282D"/>
                </a:solidFill>
                <a:latin typeface="Lato Black"/>
                <a:ea typeface="Lato Black"/>
                <a:cs typeface="Lato Black"/>
                <a:sym typeface="Lato Black"/>
              </a:rPr>
              <a:t>GRADO EN ADE</a:t>
            </a:r>
            <a:endParaRPr sz="1000">
              <a:solidFill>
                <a:srgbClr val="25282D"/>
              </a:solidFill>
              <a:latin typeface="Lato"/>
              <a:ea typeface="Lato"/>
              <a:cs typeface="Lato"/>
              <a:sym typeface="Lato"/>
            </a:endParaRPr>
          </a:p>
        </p:txBody>
      </p:sp>
      <p:sp>
        <p:nvSpPr>
          <p:cNvPr id="80" name="Google Shape;80;p13"/>
          <p:cNvSpPr/>
          <p:nvPr/>
        </p:nvSpPr>
        <p:spPr>
          <a:xfrm>
            <a:off x="342000" y="9713225"/>
            <a:ext cx="90000" cy="27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3"/>
          <p:cNvSpPr/>
          <p:nvPr/>
        </p:nvSpPr>
        <p:spPr>
          <a:xfrm>
            <a:off x="342000" y="9231625"/>
            <a:ext cx="90000" cy="27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3"/>
          <p:cNvSpPr/>
          <p:nvPr/>
        </p:nvSpPr>
        <p:spPr>
          <a:xfrm>
            <a:off x="381600" y="9423350"/>
            <a:ext cx="14400" cy="36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3"/>
          <p:cNvSpPr txBox="1"/>
          <p:nvPr/>
        </p:nvSpPr>
        <p:spPr>
          <a:xfrm>
            <a:off x="5023775" y="4140000"/>
            <a:ext cx="21600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FFFFFF"/>
                </a:solidFill>
                <a:latin typeface="Lato"/>
                <a:ea typeface="Lato"/>
                <a:cs typeface="Lato"/>
                <a:sym typeface="Lato"/>
              </a:rPr>
              <a:t>NOMBRE DE LA ESCUELA  |  2017-2018</a:t>
            </a:r>
            <a:endParaRPr sz="800">
              <a:solidFill>
                <a:srgbClr val="FFFFFF"/>
              </a:solidFill>
              <a:latin typeface="Lato"/>
              <a:ea typeface="Lato"/>
              <a:cs typeface="Lato"/>
              <a:sym typeface="Lato"/>
            </a:endParaRPr>
          </a:p>
        </p:txBody>
      </p:sp>
      <p:sp>
        <p:nvSpPr>
          <p:cNvPr id="84" name="Google Shape;84;p13"/>
          <p:cNvSpPr txBox="1"/>
          <p:nvPr/>
        </p:nvSpPr>
        <p:spPr>
          <a:xfrm>
            <a:off x="5021525" y="3640318"/>
            <a:ext cx="24402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a:solidFill>
                  <a:srgbClr val="FFFFFF"/>
                </a:solidFill>
                <a:latin typeface="Lato Black"/>
                <a:ea typeface="Lato Black"/>
                <a:cs typeface="Lato Black"/>
                <a:sym typeface="Lato Black"/>
              </a:rPr>
              <a:t>FORMACIÓN</a:t>
            </a:r>
            <a:endParaRPr>
              <a:solidFill>
                <a:srgbClr val="FFFFFF"/>
              </a:solidFill>
              <a:latin typeface="Lato Black"/>
              <a:ea typeface="Lato Black"/>
              <a:cs typeface="Lato Black"/>
              <a:sym typeface="Lato Black"/>
            </a:endParaRPr>
          </a:p>
        </p:txBody>
      </p:sp>
      <p:sp>
        <p:nvSpPr>
          <p:cNvPr id="85" name="Google Shape;85;p13"/>
          <p:cNvSpPr txBox="1"/>
          <p:nvPr/>
        </p:nvSpPr>
        <p:spPr>
          <a:xfrm>
            <a:off x="5021525" y="5275699"/>
            <a:ext cx="24402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a:solidFill>
                  <a:srgbClr val="FFFFFF"/>
                </a:solidFill>
                <a:latin typeface="Lato Black"/>
                <a:ea typeface="Lato Black"/>
                <a:cs typeface="Lato Black"/>
                <a:sym typeface="Lato Black"/>
              </a:rPr>
              <a:t>HABILIDADES</a:t>
            </a:r>
            <a:endParaRPr>
              <a:solidFill>
                <a:srgbClr val="FFFFFF"/>
              </a:solidFill>
              <a:latin typeface="Lato Black"/>
              <a:ea typeface="Lato Black"/>
              <a:cs typeface="Lato Black"/>
              <a:sym typeface="Lato Black"/>
            </a:endParaRPr>
          </a:p>
        </p:txBody>
      </p:sp>
      <p:sp>
        <p:nvSpPr>
          <p:cNvPr id="86" name="Google Shape;86;p13"/>
          <p:cNvSpPr txBox="1"/>
          <p:nvPr/>
        </p:nvSpPr>
        <p:spPr>
          <a:xfrm>
            <a:off x="5021996" y="5743413"/>
            <a:ext cx="8895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900">
                <a:solidFill>
                  <a:srgbClr val="FFFFFF"/>
                </a:solidFill>
                <a:latin typeface="Lato"/>
                <a:ea typeface="Lato"/>
                <a:cs typeface="Lato"/>
                <a:sym typeface="Lato"/>
              </a:rPr>
              <a:t>HABILIDAD 1</a:t>
            </a:r>
            <a:endParaRPr sz="900">
              <a:solidFill>
                <a:srgbClr val="FFFFFF"/>
              </a:solidFill>
              <a:latin typeface="Lato"/>
              <a:ea typeface="Lato"/>
              <a:cs typeface="Lato"/>
              <a:sym typeface="Lato"/>
            </a:endParaRPr>
          </a:p>
        </p:txBody>
      </p:sp>
      <p:sp>
        <p:nvSpPr>
          <p:cNvPr id="87" name="Google Shape;87;p13"/>
          <p:cNvSpPr txBox="1"/>
          <p:nvPr/>
        </p:nvSpPr>
        <p:spPr>
          <a:xfrm>
            <a:off x="5021996" y="6174000"/>
            <a:ext cx="8895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900">
                <a:solidFill>
                  <a:srgbClr val="FFFFFF"/>
                </a:solidFill>
                <a:latin typeface="Lato"/>
                <a:ea typeface="Lato"/>
                <a:cs typeface="Lato"/>
                <a:sym typeface="Lato"/>
              </a:rPr>
              <a:t>HABILIDAD 2</a:t>
            </a:r>
            <a:endParaRPr sz="900">
              <a:solidFill>
                <a:srgbClr val="FFFFFF"/>
              </a:solidFill>
              <a:latin typeface="Lato"/>
              <a:ea typeface="Lato"/>
              <a:cs typeface="Lato"/>
              <a:sym typeface="Lato"/>
            </a:endParaRPr>
          </a:p>
        </p:txBody>
      </p:sp>
      <p:sp>
        <p:nvSpPr>
          <p:cNvPr id="88" name="Google Shape;88;p13"/>
          <p:cNvSpPr txBox="1"/>
          <p:nvPr/>
        </p:nvSpPr>
        <p:spPr>
          <a:xfrm>
            <a:off x="5023775" y="4284000"/>
            <a:ext cx="216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FFFFFF"/>
                </a:solidFill>
                <a:latin typeface="Lato Black"/>
                <a:ea typeface="Lato Black"/>
                <a:cs typeface="Lato Black"/>
                <a:sym typeface="Lato Black"/>
              </a:rPr>
              <a:t>MASTER MBA</a:t>
            </a:r>
            <a:endParaRPr sz="1000">
              <a:solidFill>
                <a:srgbClr val="FFFFFF"/>
              </a:solidFill>
              <a:latin typeface="Lato"/>
              <a:ea typeface="Lato"/>
              <a:cs typeface="Lato"/>
              <a:sym typeface="Lato"/>
            </a:endParaRPr>
          </a:p>
        </p:txBody>
      </p:sp>
      <p:sp>
        <p:nvSpPr>
          <p:cNvPr id="89" name="Google Shape;89;p13"/>
          <p:cNvSpPr txBox="1"/>
          <p:nvPr/>
        </p:nvSpPr>
        <p:spPr>
          <a:xfrm>
            <a:off x="5023775" y="4628650"/>
            <a:ext cx="21600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FFFFFF"/>
                </a:solidFill>
                <a:latin typeface="Lato"/>
                <a:ea typeface="Lato"/>
                <a:cs typeface="Lato"/>
                <a:sym typeface="Lato"/>
              </a:rPr>
              <a:t>NOMBRE DE LA ESCUELA  |  2017-2018</a:t>
            </a:r>
            <a:endParaRPr sz="800">
              <a:solidFill>
                <a:srgbClr val="FFFFFF"/>
              </a:solidFill>
              <a:latin typeface="Lato"/>
              <a:ea typeface="Lato"/>
              <a:cs typeface="Lato"/>
              <a:sym typeface="Lato"/>
            </a:endParaRPr>
          </a:p>
        </p:txBody>
      </p:sp>
      <p:sp>
        <p:nvSpPr>
          <p:cNvPr id="90" name="Google Shape;90;p13"/>
          <p:cNvSpPr txBox="1"/>
          <p:nvPr/>
        </p:nvSpPr>
        <p:spPr>
          <a:xfrm>
            <a:off x="5023775" y="4772650"/>
            <a:ext cx="216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FFFFFF"/>
                </a:solidFill>
                <a:latin typeface="Lato Black"/>
                <a:ea typeface="Lato Black"/>
                <a:cs typeface="Lato Black"/>
                <a:sym typeface="Lato Black"/>
              </a:rPr>
              <a:t>GRADO EN ADE</a:t>
            </a:r>
            <a:endParaRPr sz="1000">
              <a:solidFill>
                <a:srgbClr val="FFFFFF"/>
              </a:solidFill>
              <a:latin typeface="Lato"/>
              <a:ea typeface="Lato"/>
              <a:cs typeface="Lato"/>
              <a:sym typeface="Lato"/>
            </a:endParaRPr>
          </a:p>
        </p:txBody>
      </p:sp>
      <p:sp>
        <p:nvSpPr>
          <p:cNvPr id="91" name="Google Shape;91;p13"/>
          <p:cNvSpPr txBox="1"/>
          <p:nvPr/>
        </p:nvSpPr>
        <p:spPr>
          <a:xfrm>
            <a:off x="5021525" y="8280000"/>
            <a:ext cx="24402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a:solidFill>
                  <a:srgbClr val="FFFFFF"/>
                </a:solidFill>
                <a:latin typeface="Lato Black"/>
                <a:ea typeface="Lato Black"/>
                <a:cs typeface="Lato Black"/>
                <a:sym typeface="Lato Black"/>
              </a:rPr>
              <a:t>IDIOMAS</a:t>
            </a:r>
            <a:endParaRPr>
              <a:solidFill>
                <a:srgbClr val="FFFFFF"/>
              </a:solidFill>
              <a:latin typeface="Lato Black"/>
              <a:ea typeface="Lato Black"/>
              <a:cs typeface="Lato Black"/>
              <a:sym typeface="Lato Black"/>
            </a:endParaRPr>
          </a:p>
        </p:txBody>
      </p:sp>
      <p:sp>
        <p:nvSpPr>
          <p:cNvPr id="92" name="Google Shape;92;p13"/>
          <p:cNvSpPr/>
          <p:nvPr/>
        </p:nvSpPr>
        <p:spPr>
          <a:xfrm>
            <a:off x="5021525" y="5922000"/>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3"/>
          <p:cNvSpPr/>
          <p:nvPr/>
        </p:nvSpPr>
        <p:spPr>
          <a:xfrm>
            <a:off x="5381525" y="5922000"/>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3"/>
          <p:cNvSpPr/>
          <p:nvPr/>
        </p:nvSpPr>
        <p:spPr>
          <a:xfrm>
            <a:off x="5741525" y="5922000"/>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3"/>
          <p:cNvSpPr/>
          <p:nvPr/>
        </p:nvSpPr>
        <p:spPr>
          <a:xfrm>
            <a:off x="6101525" y="5922000"/>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3"/>
          <p:cNvSpPr/>
          <p:nvPr/>
        </p:nvSpPr>
        <p:spPr>
          <a:xfrm>
            <a:off x="6461525" y="59220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3"/>
          <p:cNvSpPr/>
          <p:nvPr/>
        </p:nvSpPr>
        <p:spPr>
          <a:xfrm>
            <a:off x="6821525" y="59220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3"/>
          <p:cNvSpPr/>
          <p:nvPr/>
        </p:nvSpPr>
        <p:spPr>
          <a:xfrm>
            <a:off x="5021525" y="6352800"/>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3"/>
          <p:cNvSpPr/>
          <p:nvPr/>
        </p:nvSpPr>
        <p:spPr>
          <a:xfrm>
            <a:off x="5381525" y="6352800"/>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3"/>
          <p:cNvSpPr/>
          <p:nvPr/>
        </p:nvSpPr>
        <p:spPr>
          <a:xfrm>
            <a:off x="5741525" y="6352800"/>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3"/>
          <p:cNvSpPr/>
          <p:nvPr/>
        </p:nvSpPr>
        <p:spPr>
          <a:xfrm>
            <a:off x="6101525" y="6352800"/>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3"/>
          <p:cNvSpPr/>
          <p:nvPr/>
        </p:nvSpPr>
        <p:spPr>
          <a:xfrm>
            <a:off x="6461525" y="6352800"/>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3"/>
          <p:cNvSpPr/>
          <p:nvPr/>
        </p:nvSpPr>
        <p:spPr>
          <a:xfrm>
            <a:off x="6821525" y="6352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3"/>
          <p:cNvSpPr txBox="1"/>
          <p:nvPr/>
        </p:nvSpPr>
        <p:spPr>
          <a:xfrm>
            <a:off x="5021996" y="6606000"/>
            <a:ext cx="8895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900">
                <a:solidFill>
                  <a:srgbClr val="FFFFFF"/>
                </a:solidFill>
                <a:latin typeface="Lato"/>
                <a:ea typeface="Lato"/>
                <a:cs typeface="Lato"/>
                <a:sym typeface="Lato"/>
              </a:rPr>
              <a:t>HABILIDAD 3</a:t>
            </a:r>
            <a:endParaRPr sz="900">
              <a:solidFill>
                <a:srgbClr val="FFFFFF"/>
              </a:solidFill>
              <a:latin typeface="Lato"/>
              <a:ea typeface="Lato"/>
              <a:cs typeface="Lato"/>
              <a:sym typeface="Lato"/>
            </a:endParaRPr>
          </a:p>
        </p:txBody>
      </p:sp>
      <p:sp>
        <p:nvSpPr>
          <p:cNvPr id="105" name="Google Shape;105;p13"/>
          <p:cNvSpPr/>
          <p:nvPr/>
        </p:nvSpPr>
        <p:spPr>
          <a:xfrm>
            <a:off x="5021525" y="6784800"/>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3"/>
          <p:cNvSpPr/>
          <p:nvPr/>
        </p:nvSpPr>
        <p:spPr>
          <a:xfrm>
            <a:off x="5381525" y="6784800"/>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3"/>
          <p:cNvSpPr/>
          <p:nvPr/>
        </p:nvSpPr>
        <p:spPr>
          <a:xfrm>
            <a:off x="5741525" y="6784800"/>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3"/>
          <p:cNvSpPr/>
          <p:nvPr/>
        </p:nvSpPr>
        <p:spPr>
          <a:xfrm>
            <a:off x="6101525" y="6784800"/>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3"/>
          <p:cNvSpPr/>
          <p:nvPr/>
        </p:nvSpPr>
        <p:spPr>
          <a:xfrm>
            <a:off x="6461525" y="6784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3"/>
          <p:cNvSpPr/>
          <p:nvPr/>
        </p:nvSpPr>
        <p:spPr>
          <a:xfrm>
            <a:off x="6821525" y="6784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3"/>
          <p:cNvSpPr txBox="1"/>
          <p:nvPr/>
        </p:nvSpPr>
        <p:spPr>
          <a:xfrm>
            <a:off x="5021996" y="7038000"/>
            <a:ext cx="8895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900">
                <a:solidFill>
                  <a:srgbClr val="FFFFFF"/>
                </a:solidFill>
                <a:latin typeface="Lato"/>
                <a:ea typeface="Lato"/>
                <a:cs typeface="Lato"/>
                <a:sym typeface="Lato"/>
              </a:rPr>
              <a:t>HABILIDAD 4</a:t>
            </a:r>
            <a:endParaRPr sz="900">
              <a:solidFill>
                <a:srgbClr val="FFFFFF"/>
              </a:solidFill>
              <a:latin typeface="Lato"/>
              <a:ea typeface="Lato"/>
              <a:cs typeface="Lato"/>
              <a:sym typeface="Lato"/>
            </a:endParaRPr>
          </a:p>
        </p:txBody>
      </p:sp>
      <p:sp>
        <p:nvSpPr>
          <p:cNvPr id="112" name="Google Shape;112;p13"/>
          <p:cNvSpPr/>
          <p:nvPr/>
        </p:nvSpPr>
        <p:spPr>
          <a:xfrm>
            <a:off x="5021525" y="7216800"/>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3"/>
          <p:cNvSpPr/>
          <p:nvPr/>
        </p:nvSpPr>
        <p:spPr>
          <a:xfrm>
            <a:off x="5381525" y="7216800"/>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3"/>
          <p:cNvSpPr/>
          <p:nvPr/>
        </p:nvSpPr>
        <p:spPr>
          <a:xfrm>
            <a:off x="5741525" y="7216800"/>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3"/>
          <p:cNvSpPr/>
          <p:nvPr/>
        </p:nvSpPr>
        <p:spPr>
          <a:xfrm>
            <a:off x="6101525" y="7216800"/>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3"/>
          <p:cNvSpPr/>
          <p:nvPr/>
        </p:nvSpPr>
        <p:spPr>
          <a:xfrm>
            <a:off x="6461525" y="7216800"/>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3"/>
          <p:cNvSpPr/>
          <p:nvPr/>
        </p:nvSpPr>
        <p:spPr>
          <a:xfrm>
            <a:off x="6821525" y="7216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3"/>
          <p:cNvSpPr txBox="1"/>
          <p:nvPr/>
        </p:nvSpPr>
        <p:spPr>
          <a:xfrm>
            <a:off x="5021996" y="7470000"/>
            <a:ext cx="8895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900">
                <a:solidFill>
                  <a:srgbClr val="FFFFFF"/>
                </a:solidFill>
                <a:latin typeface="Lato"/>
                <a:ea typeface="Lato"/>
                <a:cs typeface="Lato"/>
                <a:sym typeface="Lato"/>
              </a:rPr>
              <a:t>HABILIDAD 5</a:t>
            </a:r>
            <a:endParaRPr sz="900">
              <a:solidFill>
                <a:srgbClr val="FFFFFF"/>
              </a:solidFill>
              <a:latin typeface="Lato"/>
              <a:ea typeface="Lato"/>
              <a:cs typeface="Lato"/>
              <a:sym typeface="Lato"/>
            </a:endParaRPr>
          </a:p>
        </p:txBody>
      </p:sp>
      <p:sp>
        <p:nvSpPr>
          <p:cNvPr id="119" name="Google Shape;119;p13"/>
          <p:cNvSpPr/>
          <p:nvPr/>
        </p:nvSpPr>
        <p:spPr>
          <a:xfrm>
            <a:off x="5021525" y="7648800"/>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3"/>
          <p:cNvSpPr/>
          <p:nvPr/>
        </p:nvSpPr>
        <p:spPr>
          <a:xfrm>
            <a:off x="5381525" y="7648800"/>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3"/>
          <p:cNvSpPr/>
          <p:nvPr/>
        </p:nvSpPr>
        <p:spPr>
          <a:xfrm>
            <a:off x="5741525" y="7648800"/>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3"/>
          <p:cNvSpPr/>
          <p:nvPr/>
        </p:nvSpPr>
        <p:spPr>
          <a:xfrm>
            <a:off x="6101525" y="7648800"/>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3"/>
          <p:cNvSpPr/>
          <p:nvPr/>
        </p:nvSpPr>
        <p:spPr>
          <a:xfrm>
            <a:off x="6461525" y="7648800"/>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3"/>
          <p:cNvSpPr/>
          <p:nvPr/>
        </p:nvSpPr>
        <p:spPr>
          <a:xfrm>
            <a:off x="6821525" y="7648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3"/>
          <p:cNvSpPr txBox="1"/>
          <p:nvPr/>
        </p:nvSpPr>
        <p:spPr>
          <a:xfrm>
            <a:off x="5021996" y="8748026"/>
            <a:ext cx="8895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900">
                <a:solidFill>
                  <a:srgbClr val="FFFFFF"/>
                </a:solidFill>
                <a:latin typeface="Lato"/>
                <a:ea typeface="Lato"/>
                <a:cs typeface="Lato"/>
                <a:sym typeface="Lato"/>
              </a:rPr>
              <a:t>IDIOMA 1</a:t>
            </a:r>
            <a:endParaRPr sz="900">
              <a:solidFill>
                <a:srgbClr val="FFFFFF"/>
              </a:solidFill>
              <a:latin typeface="Lato"/>
              <a:ea typeface="Lato"/>
              <a:cs typeface="Lato"/>
              <a:sym typeface="Lato"/>
            </a:endParaRPr>
          </a:p>
        </p:txBody>
      </p:sp>
      <p:sp>
        <p:nvSpPr>
          <p:cNvPr id="126" name="Google Shape;126;p13"/>
          <p:cNvSpPr txBox="1"/>
          <p:nvPr/>
        </p:nvSpPr>
        <p:spPr>
          <a:xfrm>
            <a:off x="5021996" y="9180000"/>
            <a:ext cx="8895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900">
                <a:solidFill>
                  <a:srgbClr val="FFFFFF"/>
                </a:solidFill>
                <a:latin typeface="Lato"/>
                <a:ea typeface="Lato"/>
                <a:cs typeface="Lato"/>
                <a:sym typeface="Lato"/>
              </a:rPr>
              <a:t>IDIOMA 2</a:t>
            </a:r>
            <a:endParaRPr sz="900">
              <a:solidFill>
                <a:srgbClr val="FFFFFF"/>
              </a:solidFill>
              <a:latin typeface="Lato"/>
              <a:ea typeface="Lato"/>
              <a:cs typeface="Lato"/>
              <a:sym typeface="Lato"/>
            </a:endParaRPr>
          </a:p>
        </p:txBody>
      </p:sp>
      <p:sp>
        <p:nvSpPr>
          <p:cNvPr id="127" name="Google Shape;127;p13"/>
          <p:cNvSpPr/>
          <p:nvPr/>
        </p:nvSpPr>
        <p:spPr>
          <a:xfrm>
            <a:off x="5021525" y="8926613"/>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3"/>
          <p:cNvSpPr/>
          <p:nvPr/>
        </p:nvSpPr>
        <p:spPr>
          <a:xfrm>
            <a:off x="5381525" y="8926613"/>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3"/>
          <p:cNvSpPr/>
          <p:nvPr/>
        </p:nvSpPr>
        <p:spPr>
          <a:xfrm>
            <a:off x="5741525" y="8926613"/>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3"/>
          <p:cNvSpPr/>
          <p:nvPr/>
        </p:nvSpPr>
        <p:spPr>
          <a:xfrm>
            <a:off x="6101525" y="8926613"/>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3"/>
          <p:cNvSpPr/>
          <p:nvPr/>
        </p:nvSpPr>
        <p:spPr>
          <a:xfrm>
            <a:off x="6461525" y="8926613"/>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3"/>
          <p:cNvSpPr/>
          <p:nvPr/>
        </p:nvSpPr>
        <p:spPr>
          <a:xfrm>
            <a:off x="6821525" y="8926613"/>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3"/>
          <p:cNvSpPr/>
          <p:nvPr/>
        </p:nvSpPr>
        <p:spPr>
          <a:xfrm>
            <a:off x="5021525" y="9358800"/>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3"/>
          <p:cNvSpPr/>
          <p:nvPr/>
        </p:nvSpPr>
        <p:spPr>
          <a:xfrm>
            <a:off x="5381525" y="9358800"/>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3"/>
          <p:cNvSpPr/>
          <p:nvPr/>
        </p:nvSpPr>
        <p:spPr>
          <a:xfrm>
            <a:off x="5741525" y="9358800"/>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3"/>
          <p:cNvSpPr/>
          <p:nvPr/>
        </p:nvSpPr>
        <p:spPr>
          <a:xfrm>
            <a:off x="6101525" y="9358800"/>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3"/>
          <p:cNvSpPr/>
          <p:nvPr/>
        </p:nvSpPr>
        <p:spPr>
          <a:xfrm>
            <a:off x="6461525" y="9358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3"/>
          <p:cNvSpPr/>
          <p:nvPr/>
        </p:nvSpPr>
        <p:spPr>
          <a:xfrm>
            <a:off x="6821525" y="9358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3"/>
          <p:cNvSpPr txBox="1"/>
          <p:nvPr/>
        </p:nvSpPr>
        <p:spPr>
          <a:xfrm>
            <a:off x="5021996" y="9612000"/>
            <a:ext cx="8895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900">
                <a:solidFill>
                  <a:srgbClr val="FFFFFF"/>
                </a:solidFill>
                <a:latin typeface="Lato"/>
                <a:ea typeface="Lato"/>
                <a:cs typeface="Lato"/>
                <a:sym typeface="Lato"/>
              </a:rPr>
              <a:t>IDIOMA 3</a:t>
            </a:r>
            <a:endParaRPr sz="900">
              <a:solidFill>
                <a:srgbClr val="FFFFFF"/>
              </a:solidFill>
              <a:latin typeface="Lato"/>
              <a:ea typeface="Lato"/>
              <a:cs typeface="Lato"/>
              <a:sym typeface="Lato"/>
            </a:endParaRPr>
          </a:p>
        </p:txBody>
      </p:sp>
      <p:sp>
        <p:nvSpPr>
          <p:cNvPr id="140" name="Google Shape;140;p13"/>
          <p:cNvSpPr/>
          <p:nvPr/>
        </p:nvSpPr>
        <p:spPr>
          <a:xfrm>
            <a:off x="5021525" y="9790800"/>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3"/>
          <p:cNvSpPr/>
          <p:nvPr/>
        </p:nvSpPr>
        <p:spPr>
          <a:xfrm>
            <a:off x="5381525" y="9790800"/>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3"/>
          <p:cNvSpPr/>
          <p:nvPr/>
        </p:nvSpPr>
        <p:spPr>
          <a:xfrm>
            <a:off x="5741525" y="9790800"/>
            <a:ext cx="270000" cy="90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3"/>
          <p:cNvSpPr/>
          <p:nvPr/>
        </p:nvSpPr>
        <p:spPr>
          <a:xfrm>
            <a:off x="6101525" y="9790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3"/>
          <p:cNvSpPr/>
          <p:nvPr/>
        </p:nvSpPr>
        <p:spPr>
          <a:xfrm>
            <a:off x="6461525" y="9790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3"/>
          <p:cNvSpPr/>
          <p:nvPr/>
        </p:nvSpPr>
        <p:spPr>
          <a:xfrm>
            <a:off x="6821525" y="9790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3"/>
          <p:cNvSpPr txBox="1"/>
          <p:nvPr/>
        </p:nvSpPr>
        <p:spPr>
          <a:xfrm>
            <a:off x="6202021" y="8748026"/>
            <a:ext cx="889500" cy="1386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s" sz="900">
                <a:solidFill>
                  <a:srgbClr val="FFFFFF"/>
                </a:solidFill>
                <a:latin typeface="Lato"/>
                <a:ea typeface="Lato"/>
                <a:cs typeface="Lato"/>
                <a:sym typeface="Lato"/>
              </a:rPr>
              <a:t>NATIVO</a:t>
            </a:r>
            <a:endParaRPr sz="900">
              <a:solidFill>
                <a:srgbClr val="FFFFFF"/>
              </a:solidFill>
              <a:latin typeface="Lato"/>
              <a:ea typeface="Lato"/>
              <a:cs typeface="Lato"/>
              <a:sym typeface="Lato"/>
            </a:endParaRPr>
          </a:p>
        </p:txBody>
      </p:sp>
      <p:sp>
        <p:nvSpPr>
          <p:cNvPr id="147" name="Google Shape;147;p13"/>
          <p:cNvSpPr txBox="1"/>
          <p:nvPr/>
        </p:nvSpPr>
        <p:spPr>
          <a:xfrm>
            <a:off x="6202021" y="9180000"/>
            <a:ext cx="889500" cy="1386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s" sz="900">
                <a:solidFill>
                  <a:srgbClr val="FFFFFF"/>
                </a:solidFill>
                <a:latin typeface="Lato"/>
                <a:ea typeface="Lato"/>
                <a:cs typeface="Lato"/>
                <a:sym typeface="Lato"/>
              </a:rPr>
              <a:t>C1</a:t>
            </a:r>
            <a:endParaRPr sz="900">
              <a:solidFill>
                <a:srgbClr val="FFFFFF"/>
              </a:solidFill>
              <a:latin typeface="Lato"/>
              <a:ea typeface="Lato"/>
              <a:cs typeface="Lato"/>
              <a:sym typeface="Lato"/>
            </a:endParaRPr>
          </a:p>
        </p:txBody>
      </p:sp>
      <p:sp>
        <p:nvSpPr>
          <p:cNvPr id="148" name="Google Shape;148;p13"/>
          <p:cNvSpPr txBox="1"/>
          <p:nvPr/>
        </p:nvSpPr>
        <p:spPr>
          <a:xfrm>
            <a:off x="6202021" y="9612000"/>
            <a:ext cx="889500" cy="1386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s" sz="900">
                <a:solidFill>
                  <a:srgbClr val="FFFFFF"/>
                </a:solidFill>
                <a:latin typeface="Lato"/>
                <a:ea typeface="Lato"/>
                <a:cs typeface="Lato"/>
                <a:sym typeface="Lato"/>
              </a:rPr>
              <a:t>B2</a:t>
            </a:r>
            <a:endParaRPr sz="900">
              <a:solidFill>
                <a:srgbClr val="FFFFFF"/>
              </a:solidFill>
              <a:latin typeface="Lato"/>
              <a:ea typeface="Lato"/>
              <a:cs typeface="Lato"/>
              <a:sym typeface="Lato"/>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