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ato"/>
      <p:regular r:id="rId7"/>
      <p:bold r:id="rId8"/>
      <p:italic r:id="rId9"/>
      <p:boldItalic r:id="rId10"/>
    </p:embeddedFont>
    <p:embeddedFont>
      <p:font typeface="Lato Black"/>
      <p:bold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LatoBlack-bold.fntdata"/><Relationship Id="rId10" Type="http://schemas.openxmlformats.org/officeDocument/2006/relationships/font" Target="fonts/Lato-boldItalic.fntdata"/><Relationship Id="rId12" Type="http://schemas.openxmlformats.org/officeDocument/2006/relationships/font" Target="fonts/LatoBlack-boldItalic.fntdata"/><Relationship Id="rId9"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ato-regular.fntdata"/><Relationship Id="rId8" Type="http://schemas.openxmlformats.org/officeDocument/2006/relationships/font" Target="fonts/La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345600" y="506950"/>
            <a:ext cx="40701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000">
                <a:solidFill>
                  <a:srgbClr val="25282D"/>
                </a:solidFill>
                <a:latin typeface="Lato"/>
                <a:ea typeface="Lato"/>
                <a:cs typeface="Lato"/>
                <a:sym typeface="Lato"/>
              </a:rPr>
              <a:t>PACO</a:t>
            </a:r>
            <a:endParaRPr sz="2000">
              <a:solidFill>
                <a:srgbClr val="25282D"/>
              </a:solidFill>
              <a:latin typeface="Lato"/>
              <a:ea typeface="Lato"/>
              <a:cs typeface="Lato"/>
              <a:sym typeface="Lato"/>
            </a:endParaRPr>
          </a:p>
          <a:p>
            <a:pPr indent="0" lvl="0" marL="0" rtl="0" algn="l">
              <a:lnSpc>
                <a:spcPct val="90000"/>
              </a:lnSpc>
              <a:spcBef>
                <a:spcPts val="0"/>
              </a:spcBef>
              <a:spcAft>
                <a:spcPts val="0"/>
              </a:spcAft>
              <a:buNone/>
            </a:pPr>
            <a:r>
              <a:rPr b="1" lang="es" sz="2000">
                <a:solidFill>
                  <a:srgbClr val="25282D"/>
                </a:solidFill>
                <a:latin typeface="Lato"/>
                <a:ea typeface="Lato"/>
                <a:cs typeface="Lato"/>
                <a:sym typeface="Lato"/>
              </a:rPr>
              <a:t>LÓPEZ HERRERA</a:t>
            </a:r>
            <a:endParaRPr b="1" sz="2000">
              <a:solidFill>
                <a:srgbClr val="25282D"/>
              </a:solidFill>
              <a:latin typeface="Lato"/>
              <a:ea typeface="Lato"/>
              <a:cs typeface="Lato"/>
              <a:sym typeface="Lato"/>
            </a:endParaRPr>
          </a:p>
        </p:txBody>
      </p:sp>
      <p:sp>
        <p:nvSpPr>
          <p:cNvPr id="55" name="Google Shape;55;p13"/>
          <p:cNvSpPr txBox="1"/>
          <p:nvPr/>
        </p:nvSpPr>
        <p:spPr>
          <a:xfrm>
            <a:off x="349200" y="1522250"/>
            <a:ext cx="3970800" cy="67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a:t>
            </a:r>
            <a:endParaRPr sz="900">
              <a:solidFill>
                <a:srgbClr val="666666"/>
              </a:solidFill>
              <a:latin typeface="Lato"/>
              <a:ea typeface="Lato"/>
              <a:cs typeface="Lato"/>
              <a:sym typeface="Lato"/>
            </a:endParaRPr>
          </a:p>
        </p:txBody>
      </p:sp>
      <p:sp>
        <p:nvSpPr>
          <p:cNvPr id="56" name="Google Shape;56;p13"/>
          <p:cNvSpPr txBox="1"/>
          <p:nvPr/>
        </p:nvSpPr>
        <p:spPr>
          <a:xfrm>
            <a:off x="349200" y="1134800"/>
            <a:ext cx="2028600" cy="1938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es">
                <a:solidFill>
                  <a:srgbClr val="999999"/>
                </a:solidFill>
                <a:latin typeface="Lato"/>
                <a:ea typeface="Lato"/>
                <a:cs typeface="Lato"/>
                <a:sym typeface="Lato"/>
              </a:rPr>
              <a:t>ADMINISTRATIVO</a:t>
            </a:r>
            <a:endParaRPr b="1">
              <a:solidFill>
                <a:srgbClr val="999999"/>
              </a:solidFill>
              <a:latin typeface="Lato"/>
              <a:ea typeface="Lato"/>
              <a:cs typeface="Lato"/>
              <a:sym typeface="Lato"/>
            </a:endParaRPr>
          </a:p>
        </p:txBody>
      </p:sp>
      <p:sp>
        <p:nvSpPr>
          <p:cNvPr id="57" name="Google Shape;57;p13"/>
          <p:cNvSpPr txBox="1"/>
          <p:nvPr/>
        </p:nvSpPr>
        <p:spPr>
          <a:xfrm>
            <a:off x="349200" y="3287400"/>
            <a:ext cx="2237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25282D"/>
                </a:solidFill>
                <a:latin typeface="Lato Black"/>
                <a:ea typeface="Lato Black"/>
                <a:cs typeface="Lato Black"/>
                <a:sym typeface="Lato Black"/>
              </a:rPr>
              <a:t>EXPERIENCIA</a:t>
            </a:r>
            <a:endParaRPr>
              <a:solidFill>
                <a:srgbClr val="25282D"/>
              </a:solidFill>
              <a:latin typeface="Lato Black"/>
              <a:ea typeface="Lato Black"/>
              <a:cs typeface="Lato Black"/>
              <a:sym typeface="Lato Black"/>
            </a:endParaRPr>
          </a:p>
        </p:txBody>
      </p:sp>
      <p:sp>
        <p:nvSpPr>
          <p:cNvPr id="58" name="Google Shape;58;p13"/>
          <p:cNvSpPr txBox="1"/>
          <p:nvPr/>
        </p:nvSpPr>
        <p:spPr>
          <a:xfrm>
            <a:off x="612000" y="37434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999999"/>
                </a:solidFill>
                <a:latin typeface="Lato"/>
                <a:ea typeface="Lato"/>
                <a:cs typeface="Lato"/>
                <a:sym typeface="Lato"/>
              </a:rPr>
              <a:t>EMPRESA  |  2017-2018</a:t>
            </a:r>
            <a:endParaRPr sz="800">
              <a:solidFill>
                <a:srgbClr val="999999"/>
              </a:solidFill>
              <a:latin typeface="Lato"/>
              <a:ea typeface="Lato"/>
              <a:cs typeface="Lato"/>
              <a:sym typeface="Lato"/>
            </a:endParaRPr>
          </a:p>
        </p:txBody>
      </p:sp>
      <p:sp>
        <p:nvSpPr>
          <p:cNvPr id="59" name="Google Shape;59;p13"/>
          <p:cNvSpPr/>
          <p:nvPr/>
        </p:nvSpPr>
        <p:spPr>
          <a:xfrm>
            <a:off x="4680000" y="2592000"/>
            <a:ext cx="2880000" cy="810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a:off x="342000" y="3758775"/>
            <a:ext cx="90000" cy="27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txBox="1"/>
          <p:nvPr/>
        </p:nvSpPr>
        <p:spPr>
          <a:xfrm>
            <a:off x="612000" y="38880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2" name="Google Shape;62;p13"/>
          <p:cNvSpPr txBox="1"/>
          <p:nvPr/>
        </p:nvSpPr>
        <p:spPr>
          <a:xfrm>
            <a:off x="612000" y="41690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63" name="Google Shape;63;p13"/>
          <p:cNvSpPr/>
          <p:nvPr/>
        </p:nvSpPr>
        <p:spPr>
          <a:xfrm>
            <a:off x="381600" y="3849575"/>
            <a:ext cx="14400" cy="32337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txBox="1"/>
          <p:nvPr/>
        </p:nvSpPr>
        <p:spPr>
          <a:xfrm>
            <a:off x="612000" y="53330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999999"/>
                </a:solidFill>
                <a:latin typeface="Lato"/>
                <a:ea typeface="Lato"/>
                <a:cs typeface="Lato"/>
                <a:sym typeface="Lato"/>
              </a:rPr>
              <a:t>EMPRESA  |  2017-2018</a:t>
            </a:r>
            <a:endParaRPr sz="800">
              <a:solidFill>
                <a:srgbClr val="999999"/>
              </a:solidFill>
              <a:latin typeface="Lato"/>
              <a:ea typeface="Lato"/>
              <a:cs typeface="Lato"/>
              <a:sym typeface="Lato"/>
            </a:endParaRPr>
          </a:p>
        </p:txBody>
      </p:sp>
      <p:sp>
        <p:nvSpPr>
          <p:cNvPr id="65" name="Google Shape;65;p13"/>
          <p:cNvSpPr txBox="1"/>
          <p:nvPr/>
        </p:nvSpPr>
        <p:spPr>
          <a:xfrm>
            <a:off x="612000" y="54792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6" name="Google Shape;66;p13"/>
          <p:cNvSpPr txBox="1"/>
          <p:nvPr/>
        </p:nvSpPr>
        <p:spPr>
          <a:xfrm>
            <a:off x="612000" y="57586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67" name="Google Shape;67;p13"/>
          <p:cNvSpPr txBox="1"/>
          <p:nvPr/>
        </p:nvSpPr>
        <p:spPr>
          <a:xfrm>
            <a:off x="612000" y="69226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999999"/>
                </a:solidFill>
                <a:latin typeface="Lato"/>
                <a:ea typeface="Lato"/>
                <a:cs typeface="Lato"/>
                <a:sym typeface="Lato"/>
              </a:rPr>
              <a:t>EMPRESA  |  2017-2018</a:t>
            </a:r>
            <a:endParaRPr sz="800">
              <a:solidFill>
                <a:srgbClr val="999999"/>
              </a:solidFill>
              <a:latin typeface="Lato"/>
              <a:ea typeface="Lato"/>
              <a:cs typeface="Lato"/>
              <a:sym typeface="Lato"/>
            </a:endParaRPr>
          </a:p>
        </p:txBody>
      </p:sp>
      <p:sp>
        <p:nvSpPr>
          <p:cNvPr id="68" name="Google Shape;68;p13"/>
          <p:cNvSpPr txBox="1"/>
          <p:nvPr/>
        </p:nvSpPr>
        <p:spPr>
          <a:xfrm>
            <a:off x="612000" y="70668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9" name="Google Shape;69;p13"/>
          <p:cNvSpPr txBox="1"/>
          <p:nvPr/>
        </p:nvSpPr>
        <p:spPr>
          <a:xfrm>
            <a:off x="612000" y="73482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70" name="Google Shape;70;p13"/>
          <p:cNvSpPr/>
          <p:nvPr/>
        </p:nvSpPr>
        <p:spPr>
          <a:xfrm>
            <a:off x="342000" y="5342275"/>
            <a:ext cx="90000" cy="27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p:nvPr/>
        </p:nvSpPr>
        <p:spPr>
          <a:xfrm>
            <a:off x="342000" y="6926275"/>
            <a:ext cx="90000" cy="27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0" y="2592000"/>
            <a:ext cx="4751400" cy="36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3"/>
          <p:cNvPicPr preferRelativeResize="0"/>
          <p:nvPr/>
        </p:nvPicPr>
        <p:blipFill rotWithShape="1">
          <a:blip r:embed="rId3">
            <a:alphaModFix/>
          </a:blip>
          <a:srcRect b="9379" l="0" r="0" t="0"/>
          <a:stretch/>
        </p:blipFill>
        <p:spPr>
          <a:xfrm>
            <a:off x="5067950" y="360000"/>
            <a:ext cx="2132051" cy="2893577"/>
          </a:xfrm>
          <a:prstGeom prst="rect">
            <a:avLst/>
          </a:prstGeom>
          <a:noFill/>
          <a:ln>
            <a:noFill/>
          </a:ln>
        </p:spPr>
      </p:pic>
      <p:sp>
        <p:nvSpPr>
          <p:cNvPr id="74" name="Google Shape;74;p13"/>
          <p:cNvSpPr txBox="1"/>
          <p:nvPr/>
        </p:nvSpPr>
        <p:spPr>
          <a:xfrm>
            <a:off x="349200" y="2702700"/>
            <a:ext cx="43266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Lato"/>
                <a:ea typeface="Lato"/>
                <a:cs typeface="Lato"/>
                <a:sym typeface="Lato"/>
              </a:rPr>
              <a:t>+34 123 456 789  |  tuemail@email.com  |  Ciudad, País  |  </a:t>
            </a:r>
            <a:r>
              <a:rPr b="1" lang="es" sz="900">
                <a:solidFill>
                  <a:srgbClr val="FFFFFF"/>
                </a:solidFill>
                <a:latin typeface="Lato"/>
                <a:ea typeface="Lato"/>
                <a:cs typeface="Lato"/>
                <a:sym typeface="Lato"/>
              </a:rPr>
              <a:t>linkedin.com/in/pacolopez</a:t>
            </a:r>
            <a:endParaRPr b="1" sz="900">
              <a:solidFill>
                <a:srgbClr val="FFFFFF"/>
              </a:solidFill>
              <a:highlight>
                <a:srgbClr val="FFFFFF"/>
              </a:highlight>
              <a:latin typeface="Lato"/>
              <a:ea typeface="Lato"/>
              <a:cs typeface="Lato"/>
              <a:sym typeface="Lato"/>
            </a:endParaRPr>
          </a:p>
        </p:txBody>
      </p:sp>
      <p:sp>
        <p:nvSpPr>
          <p:cNvPr id="75" name="Google Shape;75;p13"/>
          <p:cNvSpPr txBox="1"/>
          <p:nvPr/>
        </p:nvSpPr>
        <p:spPr>
          <a:xfrm>
            <a:off x="614250" y="9211675"/>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999999"/>
                </a:solidFill>
                <a:latin typeface="Lato"/>
                <a:ea typeface="Lato"/>
                <a:cs typeface="Lato"/>
                <a:sym typeface="Lato"/>
              </a:rPr>
              <a:t>NOMBRE DE LA ESCUELA  |  2017-2018</a:t>
            </a:r>
            <a:endParaRPr sz="800">
              <a:solidFill>
                <a:srgbClr val="999999"/>
              </a:solidFill>
              <a:latin typeface="Lato"/>
              <a:ea typeface="Lato"/>
              <a:cs typeface="Lato"/>
              <a:sym typeface="Lato"/>
            </a:endParaRPr>
          </a:p>
        </p:txBody>
      </p:sp>
      <p:sp>
        <p:nvSpPr>
          <p:cNvPr id="76" name="Google Shape;76;p13"/>
          <p:cNvSpPr txBox="1"/>
          <p:nvPr/>
        </p:nvSpPr>
        <p:spPr>
          <a:xfrm>
            <a:off x="352875" y="8712000"/>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434343"/>
                </a:solidFill>
                <a:latin typeface="Lato Black"/>
                <a:ea typeface="Lato Black"/>
                <a:cs typeface="Lato Black"/>
                <a:sym typeface="Lato Black"/>
              </a:rPr>
              <a:t>VOLUNTARIADOS</a:t>
            </a:r>
            <a:endParaRPr>
              <a:solidFill>
                <a:srgbClr val="434343"/>
              </a:solidFill>
              <a:latin typeface="Lato Black"/>
              <a:ea typeface="Lato Black"/>
              <a:cs typeface="Lato Black"/>
              <a:sym typeface="Lato Black"/>
            </a:endParaRPr>
          </a:p>
        </p:txBody>
      </p:sp>
      <p:sp>
        <p:nvSpPr>
          <p:cNvPr id="77" name="Google Shape;77;p13"/>
          <p:cNvSpPr txBox="1"/>
          <p:nvPr/>
        </p:nvSpPr>
        <p:spPr>
          <a:xfrm>
            <a:off x="614250" y="9355675"/>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MASTER MBA</a:t>
            </a:r>
            <a:endParaRPr sz="1000">
              <a:solidFill>
                <a:srgbClr val="25282D"/>
              </a:solidFill>
              <a:latin typeface="Lato"/>
              <a:ea typeface="Lato"/>
              <a:cs typeface="Lato"/>
              <a:sym typeface="Lato"/>
            </a:endParaRPr>
          </a:p>
        </p:txBody>
      </p:sp>
      <p:sp>
        <p:nvSpPr>
          <p:cNvPr id="78" name="Google Shape;78;p13"/>
          <p:cNvSpPr txBox="1"/>
          <p:nvPr/>
        </p:nvSpPr>
        <p:spPr>
          <a:xfrm>
            <a:off x="614250" y="9700325"/>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999999"/>
                </a:solidFill>
                <a:latin typeface="Lato"/>
                <a:ea typeface="Lato"/>
                <a:cs typeface="Lato"/>
                <a:sym typeface="Lato"/>
              </a:rPr>
              <a:t>NOMBRE DE LA ESCUELA  |  2017-2018</a:t>
            </a:r>
            <a:endParaRPr sz="800">
              <a:solidFill>
                <a:srgbClr val="999999"/>
              </a:solidFill>
              <a:latin typeface="Lato"/>
              <a:ea typeface="Lato"/>
              <a:cs typeface="Lato"/>
              <a:sym typeface="Lato"/>
            </a:endParaRPr>
          </a:p>
        </p:txBody>
      </p:sp>
      <p:sp>
        <p:nvSpPr>
          <p:cNvPr id="79" name="Google Shape;79;p13"/>
          <p:cNvSpPr txBox="1"/>
          <p:nvPr/>
        </p:nvSpPr>
        <p:spPr>
          <a:xfrm>
            <a:off x="614250" y="9844325"/>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GRADO EN ADE</a:t>
            </a:r>
            <a:endParaRPr sz="1000">
              <a:solidFill>
                <a:srgbClr val="25282D"/>
              </a:solidFill>
              <a:latin typeface="Lato"/>
              <a:ea typeface="Lato"/>
              <a:cs typeface="Lato"/>
              <a:sym typeface="Lato"/>
            </a:endParaRPr>
          </a:p>
        </p:txBody>
      </p:sp>
      <p:sp>
        <p:nvSpPr>
          <p:cNvPr id="80" name="Google Shape;80;p13"/>
          <p:cNvSpPr/>
          <p:nvPr/>
        </p:nvSpPr>
        <p:spPr>
          <a:xfrm>
            <a:off x="342000" y="9713225"/>
            <a:ext cx="90000" cy="27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342000" y="9231625"/>
            <a:ext cx="90000" cy="27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381600" y="9423350"/>
            <a:ext cx="14400" cy="36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txBox="1"/>
          <p:nvPr/>
        </p:nvSpPr>
        <p:spPr>
          <a:xfrm>
            <a:off x="5023775" y="4140000"/>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FFFFFF"/>
                </a:solidFill>
                <a:latin typeface="Lato"/>
                <a:ea typeface="Lato"/>
                <a:cs typeface="Lato"/>
                <a:sym typeface="Lato"/>
              </a:rPr>
              <a:t>NOMBRE DE LA ESCUELA  |  2017-2018</a:t>
            </a:r>
            <a:endParaRPr sz="800">
              <a:solidFill>
                <a:srgbClr val="FFFFFF"/>
              </a:solidFill>
              <a:latin typeface="Lato"/>
              <a:ea typeface="Lato"/>
              <a:cs typeface="Lato"/>
              <a:sym typeface="Lato"/>
            </a:endParaRPr>
          </a:p>
        </p:txBody>
      </p:sp>
      <p:sp>
        <p:nvSpPr>
          <p:cNvPr id="84" name="Google Shape;84;p13"/>
          <p:cNvSpPr txBox="1"/>
          <p:nvPr/>
        </p:nvSpPr>
        <p:spPr>
          <a:xfrm>
            <a:off x="5021525" y="3640318"/>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FORMACIÓN</a:t>
            </a:r>
            <a:endParaRPr>
              <a:solidFill>
                <a:srgbClr val="FFFFFF"/>
              </a:solidFill>
              <a:latin typeface="Lato Black"/>
              <a:ea typeface="Lato Black"/>
              <a:cs typeface="Lato Black"/>
              <a:sym typeface="Lato Black"/>
            </a:endParaRPr>
          </a:p>
        </p:txBody>
      </p:sp>
      <p:sp>
        <p:nvSpPr>
          <p:cNvPr id="85" name="Google Shape;85;p13"/>
          <p:cNvSpPr txBox="1"/>
          <p:nvPr/>
        </p:nvSpPr>
        <p:spPr>
          <a:xfrm>
            <a:off x="5021525" y="5275699"/>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HABILIDADES</a:t>
            </a:r>
            <a:endParaRPr>
              <a:solidFill>
                <a:srgbClr val="FFFFFF"/>
              </a:solidFill>
              <a:latin typeface="Lato Black"/>
              <a:ea typeface="Lato Black"/>
              <a:cs typeface="Lato Black"/>
              <a:sym typeface="Lato Black"/>
            </a:endParaRPr>
          </a:p>
        </p:txBody>
      </p:sp>
      <p:sp>
        <p:nvSpPr>
          <p:cNvPr id="86" name="Google Shape;86;p13"/>
          <p:cNvSpPr txBox="1"/>
          <p:nvPr/>
        </p:nvSpPr>
        <p:spPr>
          <a:xfrm>
            <a:off x="5021996" y="5743413"/>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1</a:t>
            </a:r>
            <a:endParaRPr sz="900">
              <a:solidFill>
                <a:srgbClr val="FFFFFF"/>
              </a:solidFill>
              <a:latin typeface="Lato"/>
              <a:ea typeface="Lato"/>
              <a:cs typeface="Lato"/>
              <a:sym typeface="Lato"/>
            </a:endParaRPr>
          </a:p>
        </p:txBody>
      </p:sp>
      <p:sp>
        <p:nvSpPr>
          <p:cNvPr id="87" name="Google Shape;87;p13"/>
          <p:cNvSpPr txBox="1"/>
          <p:nvPr/>
        </p:nvSpPr>
        <p:spPr>
          <a:xfrm>
            <a:off x="5021996" y="6174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2</a:t>
            </a:r>
            <a:endParaRPr sz="900">
              <a:solidFill>
                <a:srgbClr val="FFFFFF"/>
              </a:solidFill>
              <a:latin typeface="Lato"/>
              <a:ea typeface="Lato"/>
              <a:cs typeface="Lato"/>
              <a:sym typeface="Lato"/>
            </a:endParaRPr>
          </a:p>
        </p:txBody>
      </p:sp>
      <p:sp>
        <p:nvSpPr>
          <p:cNvPr id="88" name="Google Shape;88;p13"/>
          <p:cNvSpPr txBox="1"/>
          <p:nvPr/>
        </p:nvSpPr>
        <p:spPr>
          <a:xfrm>
            <a:off x="5023775" y="4284000"/>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FFFFFF"/>
                </a:solidFill>
                <a:latin typeface="Lato Black"/>
                <a:ea typeface="Lato Black"/>
                <a:cs typeface="Lato Black"/>
                <a:sym typeface="Lato Black"/>
              </a:rPr>
              <a:t>MASTER MBA</a:t>
            </a:r>
            <a:endParaRPr sz="1000">
              <a:solidFill>
                <a:srgbClr val="FFFFFF"/>
              </a:solidFill>
              <a:latin typeface="Lato"/>
              <a:ea typeface="Lato"/>
              <a:cs typeface="Lato"/>
              <a:sym typeface="Lato"/>
            </a:endParaRPr>
          </a:p>
        </p:txBody>
      </p:sp>
      <p:sp>
        <p:nvSpPr>
          <p:cNvPr id="89" name="Google Shape;89;p13"/>
          <p:cNvSpPr txBox="1"/>
          <p:nvPr/>
        </p:nvSpPr>
        <p:spPr>
          <a:xfrm>
            <a:off x="5023775" y="4628650"/>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FFFFFF"/>
                </a:solidFill>
                <a:latin typeface="Lato"/>
                <a:ea typeface="Lato"/>
                <a:cs typeface="Lato"/>
                <a:sym typeface="Lato"/>
              </a:rPr>
              <a:t>NOMBRE DE LA ESCUELA  |  2017-2018</a:t>
            </a:r>
            <a:endParaRPr sz="800">
              <a:solidFill>
                <a:srgbClr val="FFFFFF"/>
              </a:solidFill>
              <a:latin typeface="Lato"/>
              <a:ea typeface="Lato"/>
              <a:cs typeface="Lato"/>
              <a:sym typeface="Lato"/>
            </a:endParaRPr>
          </a:p>
        </p:txBody>
      </p:sp>
      <p:sp>
        <p:nvSpPr>
          <p:cNvPr id="90" name="Google Shape;90;p13"/>
          <p:cNvSpPr txBox="1"/>
          <p:nvPr/>
        </p:nvSpPr>
        <p:spPr>
          <a:xfrm>
            <a:off x="5023775" y="4772650"/>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FFFFFF"/>
                </a:solidFill>
                <a:latin typeface="Lato Black"/>
                <a:ea typeface="Lato Black"/>
                <a:cs typeface="Lato Black"/>
                <a:sym typeface="Lato Black"/>
              </a:rPr>
              <a:t>GRADO EN ADE</a:t>
            </a:r>
            <a:endParaRPr sz="1000">
              <a:solidFill>
                <a:srgbClr val="FFFFFF"/>
              </a:solidFill>
              <a:latin typeface="Lato"/>
              <a:ea typeface="Lato"/>
              <a:cs typeface="Lato"/>
              <a:sym typeface="Lato"/>
            </a:endParaRPr>
          </a:p>
        </p:txBody>
      </p:sp>
      <p:sp>
        <p:nvSpPr>
          <p:cNvPr id="91" name="Google Shape;91;p13"/>
          <p:cNvSpPr txBox="1"/>
          <p:nvPr/>
        </p:nvSpPr>
        <p:spPr>
          <a:xfrm>
            <a:off x="5021525" y="8280000"/>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IDIOMAS</a:t>
            </a:r>
            <a:endParaRPr>
              <a:solidFill>
                <a:srgbClr val="FFFFFF"/>
              </a:solidFill>
              <a:latin typeface="Lato Black"/>
              <a:ea typeface="Lato Black"/>
              <a:cs typeface="Lato Black"/>
              <a:sym typeface="Lato Black"/>
            </a:endParaRPr>
          </a:p>
        </p:txBody>
      </p:sp>
      <p:sp>
        <p:nvSpPr>
          <p:cNvPr id="92" name="Google Shape;92;p13"/>
          <p:cNvSpPr/>
          <p:nvPr/>
        </p:nvSpPr>
        <p:spPr>
          <a:xfrm>
            <a:off x="5021525" y="59220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381525" y="59220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5741525" y="59220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6101525" y="59220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6461525" y="59220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6821525" y="59220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5021525" y="6352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5381525" y="6352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5741525" y="6352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6101525" y="6352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6461525" y="6352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6821525" y="6352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txBox="1"/>
          <p:nvPr/>
        </p:nvSpPr>
        <p:spPr>
          <a:xfrm>
            <a:off x="5021996" y="6606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3</a:t>
            </a:r>
            <a:endParaRPr sz="900">
              <a:solidFill>
                <a:srgbClr val="FFFFFF"/>
              </a:solidFill>
              <a:latin typeface="Lato"/>
              <a:ea typeface="Lato"/>
              <a:cs typeface="Lato"/>
              <a:sym typeface="Lato"/>
            </a:endParaRPr>
          </a:p>
        </p:txBody>
      </p:sp>
      <p:sp>
        <p:nvSpPr>
          <p:cNvPr id="105" name="Google Shape;105;p13"/>
          <p:cNvSpPr/>
          <p:nvPr/>
        </p:nvSpPr>
        <p:spPr>
          <a:xfrm>
            <a:off x="5021525" y="6784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5381525" y="6784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5741525" y="6784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6101525" y="6784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6461525" y="6784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6821525" y="6784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txBox="1"/>
          <p:nvPr/>
        </p:nvSpPr>
        <p:spPr>
          <a:xfrm>
            <a:off x="5021996" y="7038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4</a:t>
            </a:r>
            <a:endParaRPr sz="900">
              <a:solidFill>
                <a:srgbClr val="FFFFFF"/>
              </a:solidFill>
              <a:latin typeface="Lato"/>
              <a:ea typeface="Lato"/>
              <a:cs typeface="Lato"/>
              <a:sym typeface="Lato"/>
            </a:endParaRPr>
          </a:p>
        </p:txBody>
      </p:sp>
      <p:sp>
        <p:nvSpPr>
          <p:cNvPr id="112" name="Google Shape;112;p13"/>
          <p:cNvSpPr/>
          <p:nvPr/>
        </p:nvSpPr>
        <p:spPr>
          <a:xfrm>
            <a:off x="5021525" y="7216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5381525" y="7216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5741525" y="7216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6101525" y="7216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6461525" y="7216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6821525" y="7216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txBox="1"/>
          <p:nvPr/>
        </p:nvSpPr>
        <p:spPr>
          <a:xfrm>
            <a:off x="5021996" y="7470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5</a:t>
            </a:r>
            <a:endParaRPr sz="900">
              <a:solidFill>
                <a:srgbClr val="FFFFFF"/>
              </a:solidFill>
              <a:latin typeface="Lato"/>
              <a:ea typeface="Lato"/>
              <a:cs typeface="Lato"/>
              <a:sym typeface="Lato"/>
            </a:endParaRPr>
          </a:p>
        </p:txBody>
      </p:sp>
      <p:sp>
        <p:nvSpPr>
          <p:cNvPr id="119" name="Google Shape;119;p13"/>
          <p:cNvSpPr/>
          <p:nvPr/>
        </p:nvSpPr>
        <p:spPr>
          <a:xfrm>
            <a:off x="5021525" y="7648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5381525" y="7648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5741525" y="7648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6101525" y="7648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6461525" y="764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6821525" y="764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txBox="1"/>
          <p:nvPr/>
        </p:nvSpPr>
        <p:spPr>
          <a:xfrm>
            <a:off x="5021996" y="8748026"/>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1</a:t>
            </a:r>
            <a:endParaRPr sz="900">
              <a:solidFill>
                <a:srgbClr val="FFFFFF"/>
              </a:solidFill>
              <a:latin typeface="Lato"/>
              <a:ea typeface="Lato"/>
              <a:cs typeface="Lato"/>
              <a:sym typeface="Lato"/>
            </a:endParaRPr>
          </a:p>
        </p:txBody>
      </p:sp>
      <p:sp>
        <p:nvSpPr>
          <p:cNvPr id="126" name="Google Shape;126;p13"/>
          <p:cNvSpPr txBox="1"/>
          <p:nvPr/>
        </p:nvSpPr>
        <p:spPr>
          <a:xfrm>
            <a:off x="5021996" y="9180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2</a:t>
            </a:r>
            <a:endParaRPr sz="900">
              <a:solidFill>
                <a:srgbClr val="FFFFFF"/>
              </a:solidFill>
              <a:latin typeface="Lato"/>
              <a:ea typeface="Lato"/>
              <a:cs typeface="Lato"/>
              <a:sym typeface="Lato"/>
            </a:endParaRPr>
          </a:p>
        </p:txBody>
      </p:sp>
      <p:sp>
        <p:nvSpPr>
          <p:cNvPr id="127" name="Google Shape;127;p13"/>
          <p:cNvSpPr/>
          <p:nvPr/>
        </p:nvSpPr>
        <p:spPr>
          <a:xfrm>
            <a:off x="5021525" y="8926613"/>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5381525" y="8926613"/>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5741525" y="8926613"/>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p:nvPr/>
        </p:nvSpPr>
        <p:spPr>
          <a:xfrm>
            <a:off x="6101525" y="8926613"/>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p:nvPr/>
        </p:nvSpPr>
        <p:spPr>
          <a:xfrm>
            <a:off x="6461525" y="8926613"/>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3"/>
          <p:cNvSpPr/>
          <p:nvPr/>
        </p:nvSpPr>
        <p:spPr>
          <a:xfrm>
            <a:off x="6821525" y="8926613"/>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5021525" y="9358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p:nvPr/>
        </p:nvSpPr>
        <p:spPr>
          <a:xfrm>
            <a:off x="5381525" y="9358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a:off x="5741525" y="9358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a:off x="6101525" y="9358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a:off x="6461525" y="935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a:off x="6821525" y="935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txBox="1"/>
          <p:nvPr/>
        </p:nvSpPr>
        <p:spPr>
          <a:xfrm>
            <a:off x="5021996" y="9612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3</a:t>
            </a:r>
            <a:endParaRPr sz="900">
              <a:solidFill>
                <a:srgbClr val="FFFFFF"/>
              </a:solidFill>
              <a:latin typeface="Lato"/>
              <a:ea typeface="Lato"/>
              <a:cs typeface="Lato"/>
              <a:sym typeface="Lato"/>
            </a:endParaRPr>
          </a:p>
        </p:txBody>
      </p:sp>
      <p:sp>
        <p:nvSpPr>
          <p:cNvPr id="140" name="Google Shape;140;p13"/>
          <p:cNvSpPr/>
          <p:nvPr/>
        </p:nvSpPr>
        <p:spPr>
          <a:xfrm>
            <a:off x="5021525" y="9790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5381525" y="9790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3"/>
          <p:cNvSpPr/>
          <p:nvPr/>
        </p:nvSpPr>
        <p:spPr>
          <a:xfrm>
            <a:off x="5741525" y="9790800"/>
            <a:ext cx="270000" cy="9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
          <p:cNvSpPr/>
          <p:nvPr/>
        </p:nvSpPr>
        <p:spPr>
          <a:xfrm>
            <a:off x="610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646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682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txBox="1"/>
          <p:nvPr/>
        </p:nvSpPr>
        <p:spPr>
          <a:xfrm>
            <a:off x="6202021" y="8748026"/>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NATIVO</a:t>
            </a:r>
            <a:endParaRPr sz="900">
              <a:solidFill>
                <a:srgbClr val="FFFFFF"/>
              </a:solidFill>
              <a:latin typeface="Lato"/>
              <a:ea typeface="Lato"/>
              <a:cs typeface="Lato"/>
              <a:sym typeface="Lato"/>
            </a:endParaRPr>
          </a:p>
        </p:txBody>
      </p:sp>
      <p:sp>
        <p:nvSpPr>
          <p:cNvPr id="147" name="Google Shape;147;p13"/>
          <p:cNvSpPr txBox="1"/>
          <p:nvPr/>
        </p:nvSpPr>
        <p:spPr>
          <a:xfrm>
            <a:off x="6202021" y="9180000"/>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C1</a:t>
            </a:r>
            <a:endParaRPr sz="900">
              <a:solidFill>
                <a:srgbClr val="FFFFFF"/>
              </a:solidFill>
              <a:latin typeface="Lato"/>
              <a:ea typeface="Lato"/>
              <a:cs typeface="Lato"/>
              <a:sym typeface="Lato"/>
            </a:endParaRPr>
          </a:p>
        </p:txBody>
      </p:sp>
      <p:sp>
        <p:nvSpPr>
          <p:cNvPr id="148" name="Google Shape;148;p13"/>
          <p:cNvSpPr txBox="1"/>
          <p:nvPr/>
        </p:nvSpPr>
        <p:spPr>
          <a:xfrm>
            <a:off x="6202021" y="9612000"/>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B2</a:t>
            </a:r>
            <a:endParaRPr sz="900">
              <a:solidFill>
                <a:srgbClr val="FFFFFF"/>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