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Nunito"/>
      <p:regular r:id="rId7"/>
      <p:bold r:id="rId8"/>
      <p:italic r:id="rId9"/>
      <p:boldItalic r:id="rId10"/>
    </p:embeddedFont>
    <p:embeddedFont>
      <p:font typeface="Lexend ExtraLight"/>
      <p:regular r:id="rId11"/>
      <p:bold r:id="rId12"/>
    </p:embeddedFont>
    <p:embeddedFont>
      <p:font typeface="Lexend"/>
      <p:regular r:id="rId13"/>
      <p:bold r:id="rId14"/>
    </p:embeddedFont>
    <p:embeddedFont>
      <p:font typeface="Nunito Light"/>
      <p:regular r:id="rId15"/>
      <p:bold r:id="rId16"/>
      <p:italic r:id="rId17"/>
      <p:boldItalic r:id="rId18"/>
    </p:embeddedFont>
    <p:embeddedFont>
      <p:font typeface="Open Sans"/>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bold.fntdata"/><Relationship Id="rId11" Type="http://schemas.openxmlformats.org/officeDocument/2006/relationships/font" Target="fonts/LexendExtraLight-regular.fntdata"/><Relationship Id="rId22" Type="http://schemas.openxmlformats.org/officeDocument/2006/relationships/font" Target="fonts/OpenSans-boldItalic.fntdata"/><Relationship Id="rId10" Type="http://schemas.openxmlformats.org/officeDocument/2006/relationships/font" Target="fonts/Nunito-boldItalic.fntdata"/><Relationship Id="rId21" Type="http://schemas.openxmlformats.org/officeDocument/2006/relationships/font" Target="fonts/OpenSans-italic.fntdata"/><Relationship Id="rId13" Type="http://schemas.openxmlformats.org/officeDocument/2006/relationships/font" Target="fonts/Lexend-regular.fntdata"/><Relationship Id="rId12" Type="http://schemas.openxmlformats.org/officeDocument/2006/relationships/font" Target="fonts/LexendExtraLight-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Nunito-italic.fntdata"/><Relationship Id="rId15" Type="http://schemas.openxmlformats.org/officeDocument/2006/relationships/font" Target="fonts/NunitoLight-regular.fntdata"/><Relationship Id="rId14" Type="http://schemas.openxmlformats.org/officeDocument/2006/relationships/font" Target="fonts/Lexend-bold.fntdata"/><Relationship Id="rId17" Type="http://schemas.openxmlformats.org/officeDocument/2006/relationships/font" Target="fonts/NunitoLight-italic.fntdata"/><Relationship Id="rId16" Type="http://schemas.openxmlformats.org/officeDocument/2006/relationships/font" Target="fonts/NunitoLight-bold.fntdata"/><Relationship Id="rId5" Type="http://schemas.openxmlformats.org/officeDocument/2006/relationships/notesMaster" Target="notesMasters/notesMaster1.xml"/><Relationship Id="rId19" Type="http://schemas.openxmlformats.org/officeDocument/2006/relationships/font" Target="fonts/OpenSans-regular.fntdata"/><Relationship Id="rId6" Type="http://schemas.openxmlformats.org/officeDocument/2006/relationships/slide" Target="slides/slide1.xml"/><Relationship Id="rId18" Type="http://schemas.openxmlformats.org/officeDocument/2006/relationships/font" Target="fonts/NunitoLight-boldItalic.fntdata"/><Relationship Id="rId7" Type="http://schemas.openxmlformats.org/officeDocument/2006/relationships/font" Target="fonts/Nunito-regular.fntdata"/><Relationship Id="rId8" Type="http://schemas.openxmlformats.org/officeDocument/2006/relationships/font" Target="fonts/Nunit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9393B"/>
        </a:solidFill>
      </p:bgPr>
    </p:bg>
    <p:spTree>
      <p:nvGrpSpPr>
        <p:cNvPr id="53" name="Shape 53"/>
        <p:cNvGrpSpPr/>
        <p:nvPr/>
      </p:nvGrpSpPr>
      <p:grpSpPr>
        <a:xfrm>
          <a:off x="0" y="0"/>
          <a:ext cx="0" cy="0"/>
          <a:chOff x="0" y="0"/>
          <a:chExt cx="0" cy="0"/>
        </a:xfrm>
      </p:grpSpPr>
      <p:sp>
        <p:nvSpPr>
          <p:cNvPr id="54" name="Google Shape;54;p13"/>
          <p:cNvSpPr/>
          <p:nvPr/>
        </p:nvSpPr>
        <p:spPr>
          <a:xfrm>
            <a:off x="0" y="6871600"/>
            <a:ext cx="3341700" cy="3820500"/>
          </a:xfrm>
          <a:prstGeom prst="rect">
            <a:avLst/>
          </a:prstGeom>
          <a:solidFill>
            <a:srgbClr val="FFB7C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5" name="Google Shape;55;p13"/>
          <p:cNvSpPr txBox="1"/>
          <p:nvPr/>
        </p:nvSpPr>
        <p:spPr>
          <a:xfrm>
            <a:off x="540000" y="2750775"/>
            <a:ext cx="2801700" cy="1108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4000">
                <a:solidFill>
                  <a:srgbClr val="F3F3F3"/>
                </a:solidFill>
                <a:latin typeface="Lexend ExtraLight"/>
                <a:ea typeface="Lexend ExtraLight"/>
                <a:cs typeface="Lexend ExtraLight"/>
                <a:sym typeface="Lexend ExtraLight"/>
              </a:rPr>
              <a:t>Susana</a:t>
            </a:r>
            <a:endParaRPr sz="4000">
              <a:solidFill>
                <a:srgbClr val="F3F3F3"/>
              </a:solidFill>
              <a:latin typeface="Lexend ExtraLight"/>
              <a:ea typeface="Lexend ExtraLight"/>
              <a:cs typeface="Lexend ExtraLight"/>
              <a:sym typeface="Lexend ExtraLight"/>
            </a:endParaRPr>
          </a:p>
          <a:p>
            <a:pPr indent="0" lvl="0" marL="0" rtl="0" algn="l">
              <a:lnSpc>
                <a:spcPct val="90000"/>
              </a:lnSpc>
              <a:spcBef>
                <a:spcPts val="0"/>
              </a:spcBef>
              <a:spcAft>
                <a:spcPts val="0"/>
              </a:spcAft>
              <a:buNone/>
            </a:pPr>
            <a:r>
              <a:rPr b="1" lang="es" sz="4000">
                <a:solidFill>
                  <a:srgbClr val="F3F3F3"/>
                </a:solidFill>
                <a:latin typeface="Lexend"/>
                <a:ea typeface="Lexend"/>
                <a:cs typeface="Lexend"/>
                <a:sym typeface="Lexend"/>
              </a:rPr>
              <a:t>Sánchez</a:t>
            </a:r>
            <a:endParaRPr b="1" sz="4000">
              <a:solidFill>
                <a:srgbClr val="F3F3F3"/>
              </a:solidFill>
              <a:latin typeface="Lexend"/>
              <a:ea typeface="Lexend"/>
              <a:cs typeface="Lexend"/>
              <a:sym typeface="Lexend"/>
            </a:endParaRPr>
          </a:p>
        </p:txBody>
      </p:sp>
      <p:sp>
        <p:nvSpPr>
          <p:cNvPr id="56" name="Google Shape;56;p13"/>
          <p:cNvSpPr txBox="1"/>
          <p:nvPr/>
        </p:nvSpPr>
        <p:spPr>
          <a:xfrm>
            <a:off x="3780000" y="2584675"/>
            <a:ext cx="1907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F3F3F3"/>
                </a:solidFill>
                <a:latin typeface="Lexend"/>
                <a:ea typeface="Lexend"/>
                <a:cs typeface="Lexend"/>
                <a:sym typeface="Lexend"/>
              </a:rPr>
              <a:t>Experiencia</a:t>
            </a:r>
            <a:endParaRPr b="1" sz="1600">
              <a:solidFill>
                <a:srgbClr val="F3F3F3"/>
              </a:solidFill>
              <a:latin typeface="Lexend"/>
              <a:ea typeface="Lexend"/>
              <a:cs typeface="Lexend"/>
              <a:sym typeface="Lexend"/>
            </a:endParaRPr>
          </a:p>
        </p:txBody>
      </p:sp>
      <p:sp>
        <p:nvSpPr>
          <p:cNvPr id="57" name="Google Shape;57;p13"/>
          <p:cNvSpPr txBox="1"/>
          <p:nvPr/>
        </p:nvSpPr>
        <p:spPr>
          <a:xfrm>
            <a:off x="3780000" y="1057350"/>
            <a:ext cx="3240000" cy="1038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F3F3F3"/>
                </a:solidFill>
                <a:latin typeface="Nunito"/>
                <a:ea typeface="Nunito"/>
                <a:cs typeface="Nunito"/>
                <a:sym typeface="Nunito"/>
              </a:rPr>
              <a:t>Lorem ipsum dolor sit amet, consectetur adipiscing elit. Quisque nisl diam, ultrices non quam eu, rutrum ultricies ipsum. Lorem ipsum dolor sit amet, consectetur adipiscing elit. Quisque nisl diam, ultrices non quam eu, rutrum ultricies ipsum. Lorem ipsum dolor sit amet, consectetur adipiscing elit. </a:t>
            </a:r>
            <a:endParaRPr sz="1000">
              <a:solidFill>
                <a:srgbClr val="F3F3F3"/>
              </a:solidFill>
              <a:latin typeface="Nunito"/>
              <a:ea typeface="Nunito"/>
              <a:cs typeface="Nunito"/>
              <a:sym typeface="Nunito"/>
            </a:endParaRPr>
          </a:p>
        </p:txBody>
      </p:sp>
      <p:sp>
        <p:nvSpPr>
          <p:cNvPr id="58" name="Google Shape;58;p13"/>
          <p:cNvSpPr txBox="1"/>
          <p:nvPr/>
        </p:nvSpPr>
        <p:spPr>
          <a:xfrm>
            <a:off x="540000" y="3905124"/>
            <a:ext cx="2801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600">
                <a:solidFill>
                  <a:srgbClr val="F3F3F3"/>
                </a:solidFill>
                <a:latin typeface="Lexend"/>
                <a:ea typeface="Lexend"/>
                <a:cs typeface="Lexend"/>
                <a:sym typeface="Lexend"/>
              </a:rPr>
              <a:t>Tu profesión aquí</a:t>
            </a:r>
            <a:endParaRPr sz="1600">
              <a:solidFill>
                <a:srgbClr val="F3F3F3"/>
              </a:solidFill>
              <a:latin typeface="Lexend"/>
              <a:ea typeface="Lexend"/>
              <a:cs typeface="Lexend"/>
              <a:sym typeface="Lexend"/>
            </a:endParaRPr>
          </a:p>
        </p:txBody>
      </p:sp>
      <p:cxnSp>
        <p:nvCxnSpPr>
          <p:cNvPr id="59" name="Google Shape;59;p13"/>
          <p:cNvCxnSpPr/>
          <p:nvPr/>
        </p:nvCxnSpPr>
        <p:spPr>
          <a:xfrm>
            <a:off x="3780000" y="8587675"/>
            <a:ext cx="3331200" cy="0"/>
          </a:xfrm>
          <a:prstGeom prst="straightConnector1">
            <a:avLst/>
          </a:prstGeom>
          <a:noFill/>
          <a:ln cap="flat" cmpd="sng" w="38100">
            <a:solidFill>
              <a:srgbClr val="FFB7C2"/>
            </a:solidFill>
            <a:prstDash val="solid"/>
            <a:round/>
            <a:headEnd len="med" w="med" type="none"/>
            <a:tailEnd len="med" w="med" type="none"/>
          </a:ln>
        </p:spPr>
      </p:cxnSp>
      <p:sp>
        <p:nvSpPr>
          <p:cNvPr id="60" name="Google Shape;60;p13"/>
          <p:cNvSpPr txBox="1"/>
          <p:nvPr/>
        </p:nvSpPr>
        <p:spPr>
          <a:xfrm>
            <a:off x="540600" y="7631900"/>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1</a:t>
            </a:r>
            <a:endParaRPr sz="1000">
              <a:solidFill>
                <a:srgbClr val="39393B"/>
              </a:solidFill>
              <a:latin typeface="Nunito"/>
              <a:ea typeface="Nunito"/>
              <a:cs typeface="Nunito"/>
              <a:sym typeface="Nunito"/>
            </a:endParaRPr>
          </a:p>
        </p:txBody>
      </p:sp>
      <p:sp>
        <p:nvSpPr>
          <p:cNvPr id="61" name="Google Shape;61;p13"/>
          <p:cNvSpPr/>
          <p:nvPr/>
        </p:nvSpPr>
        <p:spPr>
          <a:xfrm>
            <a:off x="1561975" y="7672850"/>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2" name="Google Shape;62;p13"/>
          <p:cNvSpPr/>
          <p:nvPr/>
        </p:nvSpPr>
        <p:spPr>
          <a:xfrm>
            <a:off x="1561975" y="7672850"/>
            <a:ext cx="1261200" cy="72000"/>
          </a:xfrm>
          <a:prstGeom prst="rect">
            <a:avLst/>
          </a:prstGeom>
          <a:solidFill>
            <a:srgbClr val="393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3" name="Google Shape;63;p13"/>
          <p:cNvSpPr txBox="1"/>
          <p:nvPr/>
        </p:nvSpPr>
        <p:spPr>
          <a:xfrm>
            <a:off x="540000" y="7130050"/>
            <a:ext cx="1910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39393B"/>
                </a:solidFill>
                <a:latin typeface="Lexend"/>
                <a:ea typeface="Lexend"/>
                <a:cs typeface="Lexend"/>
                <a:sym typeface="Lexend"/>
              </a:rPr>
              <a:t>Habilidades</a:t>
            </a:r>
            <a:endParaRPr b="1" sz="1600">
              <a:solidFill>
                <a:srgbClr val="39393B"/>
              </a:solidFill>
              <a:latin typeface="Lexend"/>
              <a:ea typeface="Lexend"/>
              <a:cs typeface="Lexend"/>
              <a:sym typeface="Lexend"/>
            </a:endParaRPr>
          </a:p>
        </p:txBody>
      </p:sp>
      <p:sp>
        <p:nvSpPr>
          <p:cNvPr id="64" name="Google Shape;64;p13"/>
          <p:cNvSpPr/>
          <p:nvPr/>
        </p:nvSpPr>
        <p:spPr>
          <a:xfrm rot="10800000">
            <a:off x="540000" y="540000"/>
            <a:ext cx="1910400" cy="1910400"/>
          </a:xfrm>
          <a:prstGeom prst="round2SameRect">
            <a:avLst>
              <a:gd fmla="val 50000" name="adj1"/>
              <a:gd fmla="val 0" name="adj2"/>
            </a:avLst>
          </a:prstGeom>
          <a:solidFill>
            <a:srgbClr val="EEEEE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5" name="Google Shape;65;p13"/>
          <p:cNvSpPr/>
          <p:nvPr/>
        </p:nvSpPr>
        <p:spPr>
          <a:xfrm>
            <a:off x="540000" y="0"/>
            <a:ext cx="1910400" cy="619800"/>
          </a:xfrm>
          <a:prstGeom prst="rect">
            <a:avLst/>
          </a:prstGeom>
          <a:solidFill>
            <a:srgbClr val="FFB7C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6" name="Google Shape;66;p13"/>
          <p:cNvSpPr txBox="1"/>
          <p:nvPr/>
        </p:nvSpPr>
        <p:spPr>
          <a:xfrm>
            <a:off x="540000" y="4728763"/>
            <a:ext cx="18576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solidFill>
                  <a:srgbClr val="F3F3F3"/>
                </a:solidFill>
                <a:latin typeface="Lexend"/>
                <a:ea typeface="Lexend"/>
                <a:cs typeface="Lexend"/>
                <a:sym typeface="Lexend"/>
              </a:rPr>
              <a:t>Teléfono:</a:t>
            </a:r>
            <a:endParaRPr b="1" sz="1000">
              <a:solidFill>
                <a:srgbClr val="F3F3F3"/>
              </a:solidFill>
              <a:latin typeface="Lexend"/>
              <a:ea typeface="Lexend"/>
              <a:cs typeface="Lexend"/>
              <a:sym typeface="Lexend"/>
            </a:endParaRPr>
          </a:p>
          <a:p>
            <a:pPr indent="0" lvl="0" marL="0" rtl="0" algn="l">
              <a:spcBef>
                <a:spcPts val="0"/>
              </a:spcBef>
              <a:spcAft>
                <a:spcPts val="0"/>
              </a:spcAft>
              <a:buNone/>
            </a:pPr>
            <a:r>
              <a:rPr lang="es" sz="1000">
                <a:solidFill>
                  <a:srgbClr val="FFB7C2"/>
                </a:solidFill>
                <a:latin typeface="Nunito"/>
                <a:ea typeface="Nunito"/>
                <a:cs typeface="Nunito"/>
                <a:sym typeface="Nunito"/>
              </a:rPr>
              <a:t>+34 555 555 555</a:t>
            </a:r>
            <a:endParaRPr sz="1000">
              <a:solidFill>
                <a:srgbClr val="FFB7C2"/>
              </a:solidFill>
              <a:latin typeface="Nunito"/>
              <a:ea typeface="Nunito"/>
              <a:cs typeface="Nunito"/>
              <a:sym typeface="Nunito"/>
            </a:endParaRPr>
          </a:p>
        </p:txBody>
      </p:sp>
      <p:sp>
        <p:nvSpPr>
          <p:cNvPr id="67" name="Google Shape;67;p13"/>
          <p:cNvSpPr txBox="1"/>
          <p:nvPr/>
        </p:nvSpPr>
        <p:spPr>
          <a:xfrm>
            <a:off x="540000" y="5232254"/>
            <a:ext cx="18576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solidFill>
                  <a:srgbClr val="F3F3F3"/>
                </a:solidFill>
                <a:latin typeface="Lexend"/>
                <a:ea typeface="Lexend"/>
                <a:cs typeface="Lexend"/>
                <a:sym typeface="Lexend"/>
              </a:rPr>
              <a:t>Email:</a:t>
            </a:r>
            <a:endParaRPr b="1" sz="1000">
              <a:solidFill>
                <a:srgbClr val="F3F3F3"/>
              </a:solidFill>
              <a:latin typeface="Lexend"/>
              <a:ea typeface="Lexend"/>
              <a:cs typeface="Lexend"/>
              <a:sym typeface="Lexend"/>
            </a:endParaRPr>
          </a:p>
          <a:p>
            <a:pPr indent="0" lvl="0" marL="0" rtl="0" algn="l">
              <a:spcBef>
                <a:spcPts val="0"/>
              </a:spcBef>
              <a:spcAft>
                <a:spcPts val="0"/>
              </a:spcAft>
              <a:buNone/>
            </a:pPr>
            <a:r>
              <a:rPr lang="es" sz="1000">
                <a:solidFill>
                  <a:srgbClr val="FFB7C2"/>
                </a:solidFill>
                <a:latin typeface="Nunito"/>
                <a:ea typeface="Nunito"/>
                <a:cs typeface="Nunito"/>
                <a:sym typeface="Nunito"/>
              </a:rPr>
              <a:t>tuemail@email.com</a:t>
            </a:r>
            <a:endParaRPr sz="1000">
              <a:solidFill>
                <a:srgbClr val="FFB7C2"/>
              </a:solidFill>
              <a:latin typeface="Nunito"/>
              <a:ea typeface="Nunito"/>
              <a:cs typeface="Nunito"/>
              <a:sym typeface="Nunito"/>
            </a:endParaRPr>
          </a:p>
        </p:txBody>
      </p:sp>
      <p:sp>
        <p:nvSpPr>
          <p:cNvPr id="68" name="Google Shape;68;p13"/>
          <p:cNvSpPr txBox="1"/>
          <p:nvPr/>
        </p:nvSpPr>
        <p:spPr>
          <a:xfrm>
            <a:off x="3780000" y="3184375"/>
            <a:ext cx="1622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100">
                <a:solidFill>
                  <a:srgbClr val="F3F3F3"/>
                </a:solidFill>
                <a:latin typeface="Nunito"/>
                <a:ea typeface="Nunito"/>
                <a:cs typeface="Nunito"/>
                <a:sym typeface="Nunito"/>
              </a:rPr>
              <a:t>Puesto de trabajo</a:t>
            </a:r>
            <a:endParaRPr b="1" sz="1100">
              <a:solidFill>
                <a:srgbClr val="F3F3F3"/>
              </a:solidFill>
              <a:latin typeface="Nunito"/>
              <a:ea typeface="Nunito"/>
              <a:cs typeface="Nunito"/>
              <a:sym typeface="Nunito"/>
            </a:endParaRPr>
          </a:p>
        </p:txBody>
      </p:sp>
      <p:sp>
        <p:nvSpPr>
          <p:cNvPr id="69" name="Google Shape;69;p13"/>
          <p:cNvSpPr txBox="1"/>
          <p:nvPr/>
        </p:nvSpPr>
        <p:spPr>
          <a:xfrm>
            <a:off x="3780000" y="3619525"/>
            <a:ext cx="3240000" cy="1094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F3F3F3"/>
                </a:solidFill>
                <a:latin typeface="Nunito"/>
                <a:ea typeface="Nunito"/>
                <a:cs typeface="Nunito"/>
                <a:sym typeface="Nunito"/>
              </a:rPr>
              <a:t>Describe brevemente el puesto Lorem ipsum dolor sit amet, consectetur adipiscing elit. 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p:txBody>
      </p:sp>
      <p:sp>
        <p:nvSpPr>
          <p:cNvPr id="70" name="Google Shape;70;p13"/>
          <p:cNvSpPr txBox="1"/>
          <p:nvPr/>
        </p:nvSpPr>
        <p:spPr>
          <a:xfrm>
            <a:off x="5402100" y="3192025"/>
            <a:ext cx="1622100" cy="15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b="1" lang="es" sz="1000">
                <a:solidFill>
                  <a:srgbClr val="F3F3F3"/>
                </a:solidFill>
                <a:latin typeface="Nunito"/>
                <a:ea typeface="Nunito"/>
                <a:cs typeface="Nunito"/>
                <a:sym typeface="Nunito"/>
              </a:rPr>
              <a:t>2018-2021</a:t>
            </a:r>
            <a:endParaRPr b="1" sz="1000">
              <a:solidFill>
                <a:srgbClr val="F3F3F3"/>
              </a:solidFill>
              <a:latin typeface="Nunito"/>
              <a:ea typeface="Nunito"/>
              <a:cs typeface="Nunito"/>
              <a:sym typeface="Nunito"/>
            </a:endParaRPr>
          </a:p>
        </p:txBody>
      </p:sp>
      <p:sp>
        <p:nvSpPr>
          <p:cNvPr id="71" name="Google Shape;71;p13"/>
          <p:cNvSpPr txBox="1"/>
          <p:nvPr/>
        </p:nvSpPr>
        <p:spPr>
          <a:xfrm>
            <a:off x="3780000" y="3360375"/>
            <a:ext cx="324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FFB7C2"/>
                </a:solidFill>
                <a:latin typeface="Nunito Light"/>
                <a:ea typeface="Nunito Light"/>
                <a:cs typeface="Nunito Light"/>
                <a:sym typeface="Nunito Light"/>
              </a:rPr>
              <a:t>Nombre de la compañía</a:t>
            </a:r>
            <a:endParaRPr sz="1000">
              <a:solidFill>
                <a:srgbClr val="FFB7C2"/>
              </a:solidFill>
              <a:latin typeface="Nunito Light"/>
              <a:ea typeface="Nunito Light"/>
              <a:cs typeface="Nunito Light"/>
              <a:sym typeface="Nunito Light"/>
            </a:endParaRPr>
          </a:p>
        </p:txBody>
      </p:sp>
      <p:pic>
        <p:nvPicPr>
          <p:cNvPr id="72" name="Google Shape;72;p13" title="pexels-moose-photos-1587009.jpg"/>
          <p:cNvPicPr preferRelativeResize="0"/>
          <p:nvPr/>
        </p:nvPicPr>
        <p:blipFill rotWithShape="1">
          <a:blip r:embed="rId3">
            <a:alphaModFix/>
          </a:blip>
          <a:srcRect b="4196" l="0" r="0" t="29092"/>
          <a:stretch/>
        </p:blipFill>
        <p:spPr>
          <a:xfrm rot="10800000">
            <a:off x="540000" y="539400"/>
            <a:ext cx="1910400" cy="1911600"/>
          </a:xfrm>
          <a:prstGeom prst="round2SameRect">
            <a:avLst>
              <a:gd fmla="val 50000" name="adj1"/>
              <a:gd fmla="val 0" name="adj2"/>
            </a:avLst>
          </a:prstGeom>
          <a:noFill/>
          <a:ln>
            <a:noFill/>
          </a:ln>
        </p:spPr>
      </p:pic>
      <p:sp>
        <p:nvSpPr>
          <p:cNvPr id="73" name="Google Shape;73;p13"/>
          <p:cNvSpPr txBox="1"/>
          <p:nvPr/>
        </p:nvSpPr>
        <p:spPr>
          <a:xfrm>
            <a:off x="540000" y="5735746"/>
            <a:ext cx="18576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solidFill>
                  <a:srgbClr val="F3F3F3"/>
                </a:solidFill>
                <a:latin typeface="Lexend"/>
                <a:ea typeface="Lexend"/>
                <a:cs typeface="Lexend"/>
                <a:sym typeface="Lexend"/>
              </a:rPr>
              <a:t>Dirección:</a:t>
            </a:r>
            <a:endParaRPr b="1" sz="1000">
              <a:solidFill>
                <a:srgbClr val="F3F3F3"/>
              </a:solidFill>
              <a:latin typeface="Lexend"/>
              <a:ea typeface="Lexend"/>
              <a:cs typeface="Lexend"/>
              <a:sym typeface="Lexend"/>
            </a:endParaRPr>
          </a:p>
          <a:p>
            <a:pPr indent="0" lvl="0" marL="0" rtl="0" algn="l">
              <a:spcBef>
                <a:spcPts val="0"/>
              </a:spcBef>
              <a:spcAft>
                <a:spcPts val="0"/>
              </a:spcAft>
              <a:buNone/>
            </a:pPr>
            <a:r>
              <a:rPr lang="es" sz="1000">
                <a:solidFill>
                  <a:srgbClr val="FFB7C2"/>
                </a:solidFill>
                <a:latin typeface="Nunito"/>
                <a:ea typeface="Nunito"/>
                <a:cs typeface="Nunito"/>
                <a:sym typeface="Nunito"/>
              </a:rPr>
              <a:t>Ciudad, CP 04003</a:t>
            </a:r>
            <a:endParaRPr sz="1000">
              <a:solidFill>
                <a:srgbClr val="FFB7C2"/>
              </a:solidFill>
              <a:latin typeface="Nunito"/>
              <a:ea typeface="Nunito"/>
              <a:cs typeface="Nunito"/>
              <a:sym typeface="Nunito"/>
            </a:endParaRPr>
          </a:p>
        </p:txBody>
      </p:sp>
      <p:sp>
        <p:nvSpPr>
          <p:cNvPr id="74" name="Google Shape;74;p13"/>
          <p:cNvSpPr txBox="1"/>
          <p:nvPr/>
        </p:nvSpPr>
        <p:spPr>
          <a:xfrm>
            <a:off x="540000" y="6239238"/>
            <a:ext cx="18576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000">
                <a:solidFill>
                  <a:srgbClr val="F3F3F3"/>
                </a:solidFill>
                <a:latin typeface="Lexend"/>
                <a:ea typeface="Lexend"/>
                <a:cs typeface="Lexend"/>
                <a:sym typeface="Lexend"/>
              </a:rPr>
              <a:t>LinkedIn:</a:t>
            </a:r>
            <a:endParaRPr b="1" sz="1000">
              <a:solidFill>
                <a:srgbClr val="F3F3F3"/>
              </a:solidFill>
              <a:latin typeface="Lexend"/>
              <a:ea typeface="Lexend"/>
              <a:cs typeface="Lexend"/>
              <a:sym typeface="Lexend"/>
            </a:endParaRPr>
          </a:p>
          <a:p>
            <a:pPr indent="0" lvl="0" marL="0" rtl="0" algn="l">
              <a:spcBef>
                <a:spcPts val="0"/>
              </a:spcBef>
              <a:spcAft>
                <a:spcPts val="0"/>
              </a:spcAft>
              <a:buNone/>
            </a:pPr>
            <a:r>
              <a:rPr lang="es" sz="1000">
                <a:solidFill>
                  <a:srgbClr val="FFB7C2"/>
                </a:solidFill>
                <a:latin typeface="Nunito"/>
                <a:ea typeface="Nunito"/>
                <a:cs typeface="Nunito"/>
                <a:sym typeface="Nunito"/>
              </a:rPr>
              <a:t>linkedin.com/tu-perfil</a:t>
            </a:r>
            <a:endParaRPr sz="1000">
              <a:solidFill>
                <a:srgbClr val="FFB7C2"/>
              </a:solidFill>
              <a:latin typeface="Nunito"/>
              <a:ea typeface="Nunito"/>
              <a:cs typeface="Nunito"/>
              <a:sym typeface="Nunito"/>
            </a:endParaRPr>
          </a:p>
        </p:txBody>
      </p:sp>
      <p:sp>
        <p:nvSpPr>
          <p:cNvPr id="75" name="Google Shape;75;p13"/>
          <p:cNvSpPr txBox="1"/>
          <p:nvPr/>
        </p:nvSpPr>
        <p:spPr>
          <a:xfrm>
            <a:off x="540600" y="7959350"/>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2</a:t>
            </a:r>
            <a:endParaRPr sz="1000">
              <a:solidFill>
                <a:srgbClr val="39393B"/>
              </a:solidFill>
              <a:latin typeface="Nunito"/>
              <a:ea typeface="Nunito"/>
              <a:cs typeface="Nunito"/>
              <a:sym typeface="Nunito"/>
            </a:endParaRPr>
          </a:p>
        </p:txBody>
      </p:sp>
      <p:sp>
        <p:nvSpPr>
          <p:cNvPr id="76" name="Google Shape;76;p13"/>
          <p:cNvSpPr/>
          <p:nvPr/>
        </p:nvSpPr>
        <p:spPr>
          <a:xfrm>
            <a:off x="1561975" y="8000300"/>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7" name="Google Shape;77;p13"/>
          <p:cNvSpPr/>
          <p:nvPr/>
        </p:nvSpPr>
        <p:spPr>
          <a:xfrm>
            <a:off x="1561975" y="8000300"/>
            <a:ext cx="1526100" cy="72000"/>
          </a:xfrm>
          <a:prstGeom prst="rect">
            <a:avLst/>
          </a:prstGeom>
          <a:solidFill>
            <a:srgbClr val="393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8" name="Google Shape;78;p13"/>
          <p:cNvSpPr txBox="1"/>
          <p:nvPr/>
        </p:nvSpPr>
        <p:spPr>
          <a:xfrm>
            <a:off x="540600" y="8286800"/>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3</a:t>
            </a:r>
            <a:endParaRPr sz="1000">
              <a:solidFill>
                <a:srgbClr val="39393B"/>
              </a:solidFill>
              <a:latin typeface="Nunito"/>
              <a:ea typeface="Nunito"/>
              <a:cs typeface="Nunito"/>
              <a:sym typeface="Nunito"/>
            </a:endParaRPr>
          </a:p>
        </p:txBody>
      </p:sp>
      <p:sp>
        <p:nvSpPr>
          <p:cNvPr id="79" name="Google Shape;79;p13"/>
          <p:cNvSpPr/>
          <p:nvPr/>
        </p:nvSpPr>
        <p:spPr>
          <a:xfrm>
            <a:off x="1561975" y="8327750"/>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0" name="Google Shape;80;p13"/>
          <p:cNvSpPr/>
          <p:nvPr/>
        </p:nvSpPr>
        <p:spPr>
          <a:xfrm>
            <a:off x="1561975" y="8327750"/>
            <a:ext cx="1358700" cy="72000"/>
          </a:xfrm>
          <a:prstGeom prst="rect">
            <a:avLst/>
          </a:prstGeom>
          <a:solidFill>
            <a:srgbClr val="393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1" name="Google Shape;81;p13"/>
          <p:cNvSpPr txBox="1"/>
          <p:nvPr/>
        </p:nvSpPr>
        <p:spPr>
          <a:xfrm>
            <a:off x="540600" y="8614250"/>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4</a:t>
            </a:r>
            <a:endParaRPr sz="1000">
              <a:solidFill>
                <a:srgbClr val="39393B"/>
              </a:solidFill>
              <a:latin typeface="Nunito"/>
              <a:ea typeface="Nunito"/>
              <a:cs typeface="Nunito"/>
              <a:sym typeface="Nunito"/>
            </a:endParaRPr>
          </a:p>
        </p:txBody>
      </p:sp>
      <p:sp>
        <p:nvSpPr>
          <p:cNvPr id="82" name="Google Shape;82;p13"/>
          <p:cNvSpPr/>
          <p:nvPr/>
        </p:nvSpPr>
        <p:spPr>
          <a:xfrm>
            <a:off x="1561975" y="8655200"/>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3" name="Google Shape;83;p13"/>
          <p:cNvSpPr/>
          <p:nvPr/>
        </p:nvSpPr>
        <p:spPr>
          <a:xfrm>
            <a:off x="1561975" y="8655200"/>
            <a:ext cx="1464900" cy="72000"/>
          </a:xfrm>
          <a:prstGeom prst="rect">
            <a:avLst/>
          </a:prstGeom>
          <a:solidFill>
            <a:srgbClr val="393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4" name="Google Shape;84;p13"/>
          <p:cNvSpPr txBox="1"/>
          <p:nvPr/>
        </p:nvSpPr>
        <p:spPr>
          <a:xfrm>
            <a:off x="540600" y="8927325"/>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5</a:t>
            </a:r>
            <a:endParaRPr sz="1000">
              <a:solidFill>
                <a:srgbClr val="39393B"/>
              </a:solidFill>
              <a:latin typeface="Nunito"/>
              <a:ea typeface="Nunito"/>
              <a:cs typeface="Nunito"/>
              <a:sym typeface="Nunito"/>
            </a:endParaRPr>
          </a:p>
        </p:txBody>
      </p:sp>
      <p:sp>
        <p:nvSpPr>
          <p:cNvPr id="85" name="Google Shape;85;p13"/>
          <p:cNvSpPr/>
          <p:nvPr/>
        </p:nvSpPr>
        <p:spPr>
          <a:xfrm>
            <a:off x="1561975" y="8968275"/>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6" name="Google Shape;86;p13"/>
          <p:cNvSpPr/>
          <p:nvPr/>
        </p:nvSpPr>
        <p:spPr>
          <a:xfrm>
            <a:off x="1561975" y="8968275"/>
            <a:ext cx="1209600" cy="72000"/>
          </a:xfrm>
          <a:prstGeom prst="rect">
            <a:avLst/>
          </a:prstGeom>
          <a:solidFill>
            <a:srgbClr val="393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7" name="Google Shape;87;p13"/>
          <p:cNvSpPr txBox="1"/>
          <p:nvPr/>
        </p:nvSpPr>
        <p:spPr>
          <a:xfrm>
            <a:off x="540600" y="9254775"/>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6</a:t>
            </a:r>
            <a:endParaRPr sz="1000">
              <a:solidFill>
                <a:srgbClr val="39393B"/>
              </a:solidFill>
              <a:latin typeface="Nunito"/>
              <a:ea typeface="Nunito"/>
              <a:cs typeface="Nunito"/>
              <a:sym typeface="Nunito"/>
            </a:endParaRPr>
          </a:p>
        </p:txBody>
      </p:sp>
      <p:sp>
        <p:nvSpPr>
          <p:cNvPr id="88" name="Google Shape;88;p13"/>
          <p:cNvSpPr/>
          <p:nvPr/>
        </p:nvSpPr>
        <p:spPr>
          <a:xfrm>
            <a:off x="1561975" y="9295725"/>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9" name="Google Shape;89;p13"/>
          <p:cNvSpPr/>
          <p:nvPr/>
        </p:nvSpPr>
        <p:spPr>
          <a:xfrm>
            <a:off x="1561975" y="9295725"/>
            <a:ext cx="1464900" cy="72000"/>
          </a:xfrm>
          <a:prstGeom prst="rect">
            <a:avLst/>
          </a:prstGeom>
          <a:solidFill>
            <a:srgbClr val="393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0" name="Google Shape;90;p13"/>
          <p:cNvSpPr txBox="1"/>
          <p:nvPr/>
        </p:nvSpPr>
        <p:spPr>
          <a:xfrm>
            <a:off x="540600" y="9582225"/>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7</a:t>
            </a:r>
            <a:endParaRPr sz="1000">
              <a:solidFill>
                <a:srgbClr val="39393B"/>
              </a:solidFill>
              <a:latin typeface="Nunito"/>
              <a:ea typeface="Nunito"/>
              <a:cs typeface="Nunito"/>
              <a:sym typeface="Nunito"/>
            </a:endParaRPr>
          </a:p>
        </p:txBody>
      </p:sp>
      <p:sp>
        <p:nvSpPr>
          <p:cNvPr id="91" name="Google Shape;91;p13"/>
          <p:cNvSpPr/>
          <p:nvPr/>
        </p:nvSpPr>
        <p:spPr>
          <a:xfrm>
            <a:off x="1561975" y="9623175"/>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2" name="Google Shape;92;p13"/>
          <p:cNvSpPr/>
          <p:nvPr/>
        </p:nvSpPr>
        <p:spPr>
          <a:xfrm>
            <a:off x="1561975" y="9623175"/>
            <a:ext cx="1398900" cy="72000"/>
          </a:xfrm>
          <a:prstGeom prst="rect">
            <a:avLst/>
          </a:prstGeom>
          <a:solidFill>
            <a:srgbClr val="393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3" name="Google Shape;93;p13"/>
          <p:cNvSpPr txBox="1"/>
          <p:nvPr/>
        </p:nvSpPr>
        <p:spPr>
          <a:xfrm>
            <a:off x="540600" y="9909675"/>
            <a:ext cx="8688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39393B"/>
                </a:solidFill>
                <a:latin typeface="Nunito"/>
                <a:ea typeface="Nunito"/>
                <a:cs typeface="Nunito"/>
                <a:sym typeface="Nunito"/>
              </a:rPr>
              <a:t>Habilidad 8</a:t>
            </a:r>
            <a:endParaRPr sz="1000">
              <a:solidFill>
                <a:srgbClr val="39393B"/>
              </a:solidFill>
              <a:latin typeface="Nunito"/>
              <a:ea typeface="Nunito"/>
              <a:cs typeface="Nunito"/>
              <a:sym typeface="Nunito"/>
            </a:endParaRPr>
          </a:p>
        </p:txBody>
      </p:sp>
      <p:sp>
        <p:nvSpPr>
          <p:cNvPr id="94" name="Google Shape;94;p13"/>
          <p:cNvSpPr/>
          <p:nvPr/>
        </p:nvSpPr>
        <p:spPr>
          <a:xfrm>
            <a:off x="1561975" y="9950625"/>
            <a:ext cx="1560900" cy="720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5" name="Google Shape;95;p13"/>
          <p:cNvSpPr/>
          <p:nvPr/>
        </p:nvSpPr>
        <p:spPr>
          <a:xfrm>
            <a:off x="1561975" y="9950625"/>
            <a:ext cx="1441800" cy="72000"/>
          </a:xfrm>
          <a:prstGeom prst="rect">
            <a:avLst/>
          </a:prstGeom>
          <a:solidFill>
            <a:srgbClr val="393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6" name="Google Shape;96;p13"/>
          <p:cNvSpPr txBox="1"/>
          <p:nvPr/>
        </p:nvSpPr>
        <p:spPr>
          <a:xfrm>
            <a:off x="3780000" y="4972000"/>
            <a:ext cx="1622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100">
                <a:solidFill>
                  <a:srgbClr val="F3F3F3"/>
                </a:solidFill>
                <a:latin typeface="Nunito"/>
                <a:ea typeface="Nunito"/>
                <a:cs typeface="Nunito"/>
                <a:sym typeface="Nunito"/>
              </a:rPr>
              <a:t>Puesto de trabajo</a:t>
            </a:r>
            <a:endParaRPr b="1" sz="1100">
              <a:solidFill>
                <a:srgbClr val="F3F3F3"/>
              </a:solidFill>
              <a:latin typeface="Nunito"/>
              <a:ea typeface="Nunito"/>
              <a:cs typeface="Nunito"/>
              <a:sym typeface="Nunito"/>
            </a:endParaRPr>
          </a:p>
        </p:txBody>
      </p:sp>
      <p:sp>
        <p:nvSpPr>
          <p:cNvPr id="97" name="Google Shape;97;p13"/>
          <p:cNvSpPr txBox="1"/>
          <p:nvPr/>
        </p:nvSpPr>
        <p:spPr>
          <a:xfrm>
            <a:off x="3780000" y="5407150"/>
            <a:ext cx="3240000" cy="1094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F3F3F3"/>
                </a:solidFill>
                <a:latin typeface="Nunito"/>
                <a:ea typeface="Nunito"/>
                <a:cs typeface="Nunito"/>
                <a:sym typeface="Nunito"/>
              </a:rPr>
              <a:t>Describe brevemente el puesto Lorem ipsum dolor sit amet, consectetur adipiscing elit. 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p:txBody>
      </p:sp>
      <p:sp>
        <p:nvSpPr>
          <p:cNvPr id="98" name="Google Shape;98;p13"/>
          <p:cNvSpPr txBox="1"/>
          <p:nvPr/>
        </p:nvSpPr>
        <p:spPr>
          <a:xfrm>
            <a:off x="5402100" y="4979650"/>
            <a:ext cx="1622100" cy="15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b="1" lang="es" sz="1000">
                <a:solidFill>
                  <a:srgbClr val="F3F3F3"/>
                </a:solidFill>
                <a:latin typeface="Nunito"/>
                <a:ea typeface="Nunito"/>
                <a:cs typeface="Nunito"/>
                <a:sym typeface="Nunito"/>
              </a:rPr>
              <a:t>2018-2021</a:t>
            </a:r>
            <a:endParaRPr b="1" sz="1000">
              <a:solidFill>
                <a:srgbClr val="F3F3F3"/>
              </a:solidFill>
              <a:latin typeface="Nunito"/>
              <a:ea typeface="Nunito"/>
              <a:cs typeface="Nunito"/>
              <a:sym typeface="Nunito"/>
            </a:endParaRPr>
          </a:p>
        </p:txBody>
      </p:sp>
      <p:sp>
        <p:nvSpPr>
          <p:cNvPr id="99" name="Google Shape;99;p13"/>
          <p:cNvSpPr txBox="1"/>
          <p:nvPr/>
        </p:nvSpPr>
        <p:spPr>
          <a:xfrm>
            <a:off x="3780000" y="5148000"/>
            <a:ext cx="324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1000">
                <a:solidFill>
                  <a:srgbClr val="FFB7C2"/>
                </a:solidFill>
                <a:latin typeface="Nunito Light"/>
                <a:ea typeface="Nunito Light"/>
                <a:cs typeface="Nunito Light"/>
                <a:sym typeface="Nunito Light"/>
              </a:rPr>
              <a:t>Nombre de la compañía</a:t>
            </a:r>
            <a:endParaRPr b="1" sz="1100">
              <a:solidFill>
                <a:srgbClr val="FFB7C2"/>
              </a:solidFill>
              <a:latin typeface="Nunito"/>
              <a:ea typeface="Nunito"/>
              <a:cs typeface="Nunito"/>
              <a:sym typeface="Nunito"/>
            </a:endParaRPr>
          </a:p>
        </p:txBody>
      </p:sp>
      <p:sp>
        <p:nvSpPr>
          <p:cNvPr id="100" name="Google Shape;100;p13"/>
          <p:cNvSpPr txBox="1"/>
          <p:nvPr/>
        </p:nvSpPr>
        <p:spPr>
          <a:xfrm>
            <a:off x="3780000" y="6759625"/>
            <a:ext cx="1622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100">
                <a:solidFill>
                  <a:srgbClr val="F3F3F3"/>
                </a:solidFill>
                <a:latin typeface="Nunito"/>
                <a:ea typeface="Nunito"/>
                <a:cs typeface="Nunito"/>
                <a:sym typeface="Nunito"/>
              </a:rPr>
              <a:t>Puesto de trabajo</a:t>
            </a:r>
            <a:endParaRPr b="1" sz="1100">
              <a:solidFill>
                <a:srgbClr val="F3F3F3"/>
              </a:solidFill>
              <a:latin typeface="Nunito"/>
              <a:ea typeface="Nunito"/>
              <a:cs typeface="Nunito"/>
              <a:sym typeface="Nunito"/>
            </a:endParaRPr>
          </a:p>
        </p:txBody>
      </p:sp>
      <p:sp>
        <p:nvSpPr>
          <p:cNvPr id="101" name="Google Shape;101;p13"/>
          <p:cNvSpPr txBox="1"/>
          <p:nvPr/>
        </p:nvSpPr>
        <p:spPr>
          <a:xfrm>
            <a:off x="3780000" y="7194775"/>
            <a:ext cx="3240000" cy="1094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F3F3F3"/>
                </a:solidFill>
                <a:latin typeface="Nunito"/>
                <a:ea typeface="Nunito"/>
                <a:cs typeface="Nunito"/>
                <a:sym typeface="Nunito"/>
              </a:rPr>
              <a:t>Describe brevemente el puesto Lorem ipsum dolor sit amet, consectetur adipiscing elit. 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a:p>
            <a:pPr indent="-285750" lvl="0" marL="457200" rtl="0" algn="l">
              <a:lnSpc>
                <a:spcPct val="115000"/>
              </a:lnSpc>
              <a:spcBef>
                <a:spcPts val="0"/>
              </a:spcBef>
              <a:spcAft>
                <a:spcPts val="0"/>
              </a:spcAft>
              <a:buClr>
                <a:srgbClr val="F3F3F3"/>
              </a:buClr>
              <a:buSzPts val="900"/>
              <a:buFont typeface="Nunito"/>
              <a:buChar char="●"/>
            </a:pPr>
            <a:r>
              <a:rPr lang="es" sz="900">
                <a:solidFill>
                  <a:srgbClr val="F3F3F3"/>
                </a:solidFill>
                <a:latin typeface="Nunito"/>
                <a:ea typeface="Nunito"/>
                <a:cs typeface="Nunito"/>
                <a:sym typeface="Nunito"/>
              </a:rPr>
              <a:t>Morbi eu maximus dolor, vel pulvinar nulla. Etiam urna massa. </a:t>
            </a:r>
            <a:endParaRPr sz="900">
              <a:solidFill>
                <a:srgbClr val="F3F3F3"/>
              </a:solidFill>
              <a:latin typeface="Nunito"/>
              <a:ea typeface="Nunito"/>
              <a:cs typeface="Nunito"/>
              <a:sym typeface="Nunito"/>
            </a:endParaRPr>
          </a:p>
        </p:txBody>
      </p:sp>
      <p:sp>
        <p:nvSpPr>
          <p:cNvPr id="102" name="Google Shape;102;p13"/>
          <p:cNvSpPr txBox="1"/>
          <p:nvPr/>
        </p:nvSpPr>
        <p:spPr>
          <a:xfrm>
            <a:off x="5402100" y="6767275"/>
            <a:ext cx="1622100" cy="15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b="1" lang="es" sz="1000">
                <a:solidFill>
                  <a:srgbClr val="F3F3F3"/>
                </a:solidFill>
                <a:latin typeface="Nunito"/>
                <a:ea typeface="Nunito"/>
                <a:cs typeface="Nunito"/>
                <a:sym typeface="Nunito"/>
              </a:rPr>
              <a:t>2018-2021</a:t>
            </a:r>
            <a:endParaRPr b="1" sz="1000">
              <a:solidFill>
                <a:srgbClr val="F3F3F3"/>
              </a:solidFill>
              <a:latin typeface="Nunito"/>
              <a:ea typeface="Nunito"/>
              <a:cs typeface="Nunito"/>
              <a:sym typeface="Nunito"/>
            </a:endParaRPr>
          </a:p>
        </p:txBody>
      </p:sp>
      <p:sp>
        <p:nvSpPr>
          <p:cNvPr id="103" name="Google Shape;103;p13"/>
          <p:cNvSpPr txBox="1"/>
          <p:nvPr/>
        </p:nvSpPr>
        <p:spPr>
          <a:xfrm>
            <a:off x="3780000" y="6935625"/>
            <a:ext cx="324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1000">
                <a:solidFill>
                  <a:srgbClr val="FFB7C2"/>
                </a:solidFill>
                <a:latin typeface="Nunito Light"/>
                <a:ea typeface="Nunito Light"/>
                <a:cs typeface="Nunito Light"/>
                <a:sym typeface="Nunito Light"/>
              </a:rPr>
              <a:t>Nombre de la compañía</a:t>
            </a:r>
            <a:endParaRPr b="1" sz="1100">
              <a:solidFill>
                <a:srgbClr val="FFB7C2"/>
              </a:solidFill>
              <a:latin typeface="Nunito"/>
              <a:ea typeface="Nunito"/>
              <a:cs typeface="Nunito"/>
              <a:sym typeface="Nunito"/>
            </a:endParaRPr>
          </a:p>
        </p:txBody>
      </p:sp>
      <p:sp>
        <p:nvSpPr>
          <p:cNvPr id="104" name="Google Shape;104;p13"/>
          <p:cNvSpPr txBox="1"/>
          <p:nvPr/>
        </p:nvSpPr>
        <p:spPr>
          <a:xfrm>
            <a:off x="3780000" y="8820900"/>
            <a:ext cx="1907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F3F3F3"/>
                </a:solidFill>
                <a:latin typeface="Lexend"/>
                <a:ea typeface="Lexend"/>
                <a:cs typeface="Lexend"/>
                <a:sym typeface="Lexend"/>
              </a:rPr>
              <a:t>Formación</a:t>
            </a:r>
            <a:endParaRPr b="1" sz="1600">
              <a:solidFill>
                <a:srgbClr val="F3F3F3"/>
              </a:solidFill>
              <a:latin typeface="Lexend"/>
              <a:ea typeface="Lexend"/>
              <a:cs typeface="Lexend"/>
              <a:sym typeface="Lexend"/>
            </a:endParaRPr>
          </a:p>
        </p:txBody>
      </p:sp>
      <p:sp>
        <p:nvSpPr>
          <p:cNvPr id="105" name="Google Shape;105;p13"/>
          <p:cNvSpPr txBox="1"/>
          <p:nvPr/>
        </p:nvSpPr>
        <p:spPr>
          <a:xfrm>
            <a:off x="3780000" y="9291875"/>
            <a:ext cx="1622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100">
                <a:solidFill>
                  <a:srgbClr val="F3F3F3"/>
                </a:solidFill>
                <a:latin typeface="Nunito"/>
                <a:ea typeface="Nunito"/>
                <a:cs typeface="Nunito"/>
                <a:sym typeface="Nunito"/>
              </a:rPr>
              <a:t>Titulación</a:t>
            </a:r>
            <a:endParaRPr b="1" sz="1100">
              <a:solidFill>
                <a:srgbClr val="F3F3F3"/>
              </a:solidFill>
              <a:latin typeface="Nunito"/>
              <a:ea typeface="Nunito"/>
              <a:cs typeface="Nunito"/>
              <a:sym typeface="Nunito"/>
            </a:endParaRPr>
          </a:p>
        </p:txBody>
      </p:sp>
      <p:sp>
        <p:nvSpPr>
          <p:cNvPr id="106" name="Google Shape;106;p13"/>
          <p:cNvSpPr txBox="1"/>
          <p:nvPr/>
        </p:nvSpPr>
        <p:spPr>
          <a:xfrm>
            <a:off x="5402100" y="9299525"/>
            <a:ext cx="1622100" cy="15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b="1" lang="es" sz="1000">
                <a:solidFill>
                  <a:srgbClr val="F3F3F3"/>
                </a:solidFill>
                <a:latin typeface="Nunito"/>
                <a:ea typeface="Nunito"/>
                <a:cs typeface="Nunito"/>
                <a:sym typeface="Nunito"/>
              </a:rPr>
              <a:t>2018-2021</a:t>
            </a:r>
            <a:endParaRPr b="1" sz="1000">
              <a:solidFill>
                <a:srgbClr val="F3F3F3"/>
              </a:solidFill>
              <a:latin typeface="Nunito"/>
              <a:ea typeface="Nunito"/>
              <a:cs typeface="Nunito"/>
              <a:sym typeface="Nunito"/>
            </a:endParaRPr>
          </a:p>
        </p:txBody>
      </p:sp>
      <p:sp>
        <p:nvSpPr>
          <p:cNvPr id="107" name="Google Shape;107;p13"/>
          <p:cNvSpPr txBox="1"/>
          <p:nvPr/>
        </p:nvSpPr>
        <p:spPr>
          <a:xfrm>
            <a:off x="3780000" y="9467875"/>
            <a:ext cx="324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FFB7C2"/>
                </a:solidFill>
                <a:latin typeface="Nunito Light"/>
                <a:ea typeface="Nunito Light"/>
                <a:cs typeface="Nunito Light"/>
                <a:sym typeface="Nunito Light"/>
              </a:rPr>
              <a:t>Nombre de la escuela</a:t>
            </a:r>
            <a:endParaRPr b="1" sz="1100">
              <a:solidFill>
                <a:srgbClr val="FFB7C2"/>
              </a:solidFill>
              <a:latin typeface="Nunito"/>
              <a:ea typeface="Nunito"/>
              <a:cs typeface="Nunito"/>
              <a:sym typeface="Nunito"/>
            </a:endParaRPr>
          </a:p>
        </p:txBody>
      </p:sp>
      <p:sp>
        <p:nvSpPr>
          <p:cNvPr id="108" name="Google Shape;108;p13"/>
          <p:cNvSpPr txBox="1"/>
          <p:nvPr/>
        </p:nvSpPr>
        <p:spPr>
          <a:xfrm>
            <a:off x="3780000" y="9785550"/>
            <a:ext cx="16221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100">
                <a:solidFill>
                  <a:srgbClr val="F3F3F3"/>
                </a:solidFill>
                <a:latin typeface="Nunito"/>
                <a:ea typeface="Nunito"/>
                <a:cs typeface="Nunito"/>
                <a:sym typeface="Nunito"/>
              </a:rPr>
              <a:t>Titulación</a:t>
            </a:r>
            <a:endParaRPr b="1" sz="1100">
              <a:solidFill>
                <a:srgbClr val="F3F3F3"/>
              </a:solidFill>
              <a:latin typeface="Nunito"/>
              <a:ea typeface="Nunito"/>
              <a:cs typeface="Nunito"/>
              <a:sym typeface="Nunito"/>
            </a:endParaRPr>
          </a:p>
        </p:txBody>
      </p:sp>
      <p:sp>
        <p:nvSpPr>
          <p:cNvPr id="109" name="Google Shape;109;p13"/>
          <p:cNvSpPr txBox="1"/>
          <p:nvPr/>
        </p:nvSpPr>
        <p:spPr>
          <a:xfrm>
            <a:off x="5402100" y="9793200"/>
            <a:ext cx="1622100" cy="1539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b="1" lang="es" sz="1000">
                <a:solidFill>
                  <a:srgbClr val="F3F3F3"/>
                </a:solidFill>
                <a:latin typeface="Nunito"/>
                <a:ea typeface="Nunito"/>
                <a:cs typeface="Nunito"/>
                <a:sym typeface="Nunito"/>
              </a:rPr>
              <a:t>2018-2021</a:t>
            </a:r>
            <a:endParaRPr b="1" sz="1000">
              <a:solidFill>
                <a:srgbClr val="F3F3F3"/>
              </a:solidFill>
              <a:latin typeface="Nunito"/>
              <a:ea typeface="Nunito"/>
              <a:cs typeface="Nunito"/>
              <a:sym typeface="Nunito"/>
            </a:endParaRPr>
          </a:p>
        </p:txBody>
      </p:sp>
      <p:sp>
        <p:nvSpPr>
          <p:cNvPr id="110" name="Google Shape;110;p13"/>
          <p:cNvSpPr txBox="1"/>
          <p:nvPr/>
        </p:nvSpPr>
        <p:spPr>
          <a:xfrm>
            <a:off x="3780000" y="9961550"/>
            <a:ext cx="3240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1000">
                <a:solidFill>
                  <a:srgbClr val="FFB7C2"/>
                </a:solidFill>
                <a:latin typeface="Nunito Light"/>
                <a:ea typeface="Nunito Light"/>
                <a:cs typeface="Nunito Light"/>
                <a:sym typeface="Nunito Light"/>
              </a:rPr>
              <a:t>Nombre de la escuela</a:t>
            </a:r>
            <a:endParaRPr b="1" sz="1100">
              <a:solidFill>
                <a:srgbClr val="FFB7C2"/>
              </a:solidFill>
              <a:latin typeface="Nunito"/>
              <a:ea typeface="Nunito"/>
              <a:cs typeface="Nunito"/>
              <a:sym typeface="Nunito"/>
            </a:endParaRPr>
          </a:p>
        </p:txBody>
      </p:sp>
      <p:cxnSp>
        <p:nvCxnSpPr>
          <p:cNvPr id="111" name="Google Shape;111;p13"/>
          <p:cNvCxnSpPr/>
          <p:nvPr/>
        </p:nvCxnSpPr>
        <p:spPr>
          <a:xfrm>
            <a:off x="3780000" y="2324475"/>
            <a:ext cx="3331200" cy="0"/>
          </a:xfrm>
          <a:prstGeom prst="straightConnector1">
            <a:avLst/>
          </a:prstGeom>
          <a:noFill/>
          <a:ln cap="flat" cmpd="sng" w="38100">
            <a:solidFill>
              <a:srgbClr val="FFB7C2"/>
            </a:solidFill>
            <a:prstDash val="solid"/>
            <a:round/>
            <a:headEnd len="med" w="med" type="none"/>
            <a:tailEnd len="med" w="med" type="none"/>
          </a:ln>
        </p:spPr>
      </p:cxnSp>
      <p:cxnSp>
        <p:nvCxnSpPr>
          <p:cNvPr id="112" name="Google Shape;112;p13"/>
          <p:cNvCxnSpPr/>
          <p:nvPr/>
        </p:nvCxnSpPr>
        <p:spPr>
          <a:xfrm>
            <a:off x="526975" y="4437500"/>
            <a:ext cx="2511300" cy="0"/>
          </a:xfrm>
          <a:prstGeom prst="straightConnector1">
            <a:avLst/>
          </a:prstGeom>
          <a:noFill/>
          <a:ln cap="flat" cmpd="sng" w="38100">
            <a:solidFill>
              <a:srgbClr val="FFB7C2"/>
            </a:solidFill>
            <a:prstDash val="solid"/>
            <a:round/>
            <a:headEnd len="med" w="med" type="none"/>
            <a:tailEnd len="med" w="med" type="none"/>
          </a:ln>
        </p:spPr>
      </p:cxnSp>
      <p:sp>
        <p:nvSpPr>
          <p:cNvPr id="113" name="Google Shape;113;p13"/>
          <p:cNvSpPr txBox="1"/>
          <p:nvPr/>
        </p:nvSpPr>
        <p:spPr>
          <a:xfrm>
            <a:off x="3780000" y="582825"/>
            <a:ext cx="1907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F3F3F3"/>
                </a:solidFill>
                <a:latin typeface="Lexend"/>
                <a:ea typeface="Lexend"/>
                <a:cs typeface="Lexend"/>
                <a:sym typeface="Lexend"/>
              </a:rPr>
              <a:t>Perfil profesional</a:t>
            </a:r>
            <a:endParaRPr b="1" sz="1600">
              <a:solidFill>
                <a:srgbClr val="F3F3F3"/>
              </a:solidFill>
              <a:latin typeface="Lexend"/>
              <a:ea typeface="Lexend"/>
              <a:cs typeface="Lexend"/>
              <a:sym typeface="Lexen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