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Nunito"/>
      <p:regular r:id="rId7"/>
      <p:bold r:id="rId8"/>
      <p:italic r:id="rId9"/>
      <p:boldItalic r:id="rId10"/>
    </p:embeddedFont>
    <p:embeddedFont>
      <p:font typeface="Lexend ExtraLight"/>
      <p:regular r:id="rId11"/>
      <p:bold r:id="rId12"/>
    </p:embeddedFont>
    <p:embeddedFont>
      <p:font typeface="Lexend"/>
      <p:regular r:id="rId13"/>
      <p:bold r:id="rId14"/>
    </p:embeddedFont>
    <p:embeddedFont>
      <p:font typeface="Nunito Light"/>
      <p:regular r:id="rId15"/>
      <p:bold r:id="rId16"/>
      <p:italic r:id="rId17"/>
      <p:boldItalic r:id="rId18"/>
    </p:embeddedFont>
    <p:embeddedFont>
      <p:font typeface="Open Sans"/>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fntdata"/><Relationship Id="rId11" Type="http://schemas.openxmlformats.org/officeDocument/2006/relationships/font" Target="fonts/LexendExtraLight-regular.fntdata"/><Relationship Id="rId22" Type="http://schemas.openxmlformats.org/officeDocument/2006/relationships/font" Target="fonts/OpenSans-boldItalic.fntdata"/><Relationship Id="rId10" Type="http://schemas.openxmlformats.org/officeDocument/2006/relationships/font" Target="fonts/Nunito-boldItalic.fntdata"/><Relationship Id="rId21" Type="http://schemas.openxmlformats.org/officeDocument/2006/relationships/font" Target="fonts/OpenSans-italic.fntdata"/><Relationship Id="rId13" Type="http://schemas.openxmlformats.org/officeDocument/2006/relationships/font" Target="fonts/Lexend-regular.fntdata"/><Relationship Id="rId12" Type="http://schemas.openxmlformats.org/officeDocument/2006/relationships/font" Target="fonts/LexendExtraLigh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Nunito-italic.fntdata"/><Relationship Id="rId15" Type="http://schemas.openxmlformats.org/officeDocument/2006/relationships/font" Target="fonts/NunitoLight-regular.fntdata"/><Relationship Id="rId14" Type="http://schemas.openxmlformats.org/officeDocument/2006/relationships/font" Target="fonts/Lexend-bold.fntdata"/><Relationship Id="rId17" Type="http://schemas.openxmlformats.org/officeDocument/2006/relationships/font" Target="fonts/NunitoLight-italic.fntdata"/><Relationship Id="rId16" Type="http://schemas.openxmlformats.org/officeDocument/2006/relationships/font" Target="fonts/NunitoLight-bold.fntdata"/><Relationship Id="rId5" Type="http://schemas.openxmlformats.org/officeDocument/2006/relationships/notesMaster" Target="notesMasters/notesMaster1.xml"/><Relationship Id="rId19" Type="http://schemas.openxmlformats.org/officeDocument/2006/relationships/font" Target="fonts/OpenSans-regular.fntdata"/><Relationship Id="rId6" Type="http://schemas.openxmlformats.org/officeDocument/2006/relationships/slide" Target="slides/slide1.xml"/><Relationship Id="rId18" Type="http://schemas.openxmlformats.org/officeDocument/2006/relationships/font" Target="fonts/NunitoLight-boldItalic.fntdata"/><Relationship Id="rId7" Type="http://schemas.openxmlformats.org/officeDocument/2006/relationships/font" Target="fonts/Nunito-regular.fntdata"/><Relationship Id="rId8" Type="http://schemas.openxmlformats.org/officeDocument/2006/relationships/font" Target="fonts/Nuni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9393B"/>
        </a:solidFill>
      </p:bgPr>
    </p:bg>
    <p:spTree>
      <p:nvGrpSpPr>
        <p:cNvPr id="53" name="Shape 53"/>
        <p:cNvGrpSpPr/>
        <p:nvPr/>
      </p:nvGrpSpPr>
      <p:grpSpPr>
        <a:xfrm>
          <a:off x="0" y="0"/>
          <a:ext cx="0" cy="0"/>
          <a:chOff x="0" y="0"/>
          <a:chExt cx="0" cy="0"/>
        </a:xfrm>
      </p:grpSpPr>
      <p:sp>
        <p:nvSpPr>
          <p:cNvPr id="54" name="Google Shape;54;p13"/>
          <p:cNvSpPr/>
          <p:nvPr/>
        </p:nvSpPr>
        <p:spPr>
          <a:xfrm>
            <a:off x="0" y="6871600"/>
            <a:ext cx="3341700" cy="3820500"/>
          </a:xfrm>
          <a:prstGeom prst="rect">
            <a:avLst/>
          </a:prstGeom>
          <a:solidFill>
            <a:srgbClr val="329FC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txBox="1"/>
          <p:nvPr/>
        </p:nvSpPr>
        <p:spPr>
          <a:xfrm>
            <a:off x="540000" y="2750775"/>
            <a:ext cx="2801700" cy="1108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4000">
                <a:solidFill>
                  <a:srgbClr val="F3F3F3"/>
                </a:solidFill>
                <a:latin typeface="Lexend ExtraLight"/>
                <a:ea typeface="Lexend ExtraLight"/>
                <a:cs typeface="Lexend ExtraLight"/>
                <a:sym typeface="Lexend ExtraLight"/>
              </a:rPr>
              <a:t>Susana</a:t>
            </a:r>
            <a:endParaRPr sz="4000">
              <a:solidFill>
                <a:srgbClr val="F3F3F3"/>
              </a:solidFill>
              <a:latin typeface="Lexend ExtraLight"/>
              <a:ea typeface="Lexend ExtraLight"/>
              <a:cs typeface="Lexend ExtraLight"/>
              <a:sym typeface="Lexend ExtraLight"/>
            </a:endParaRPr>
          </a:p>
          <a:p>
            <a:pPr indent="0" lvl="0" marL="0" rtl="0" algn="l">
              <a:lnSpc>
                <a:spcPct val="90000"/>
              </a:lnSpc>
              <a:spcBef>
                <a:spcPts val="0"/>
              </a:spcBef>
              <a:spcAft>
                <a:spcPts val="0"/>
              </a:spcAft>
              <a:buNone/>
            </a:pPr>
            <a:r>
              <a:rPr b="1" lang="es" sz="4000">
                <a:solidFill>
                  <a:srgbClr val="F3F3F3"/>
                </a:solidFill>
                <a:latin typeface="Lexend"/>
                <a:ea typeface="Lexend"/>
                <a:cs typeface="Lexend"/>
                <a:sym typeface="Lexend"/>
              </a:rPr>
              <a:t>Sánchez</a:t>
            </a:r>
            <a:endParaRPr b="1" sz="4000">
              <a:solidFill>
                <a:srgbClr val="F3F3F3"/>
              </a:solidFill>
              <a:latin typeface="Lexend"/>
              <a:ea typeface="Lexend"/>
              <a:cs typeface="Lexend"/>
              <a:sym typeface="Lexend"/>
            </a:endParaRPr>
          </a:p>
        </p:txBody>
      </p:sp>
      <p:sp>
        <p:nvSpPr>
          <p:cNvPr id="56" name="Google Shape;56;p13"/>
          <p:cNvSpPr txBox="1"/>
          <p:nvPr/>
        </p:nvSpPr>
        <p:spPr>
          <a:xfrm>
            <a:off x="3780000" y="2584675"/>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3F3F3"/>
                </a:solidFill>
                <a:latin typeface="Lexend"/>
                <a:ea typeface="Lexend"/>
                <a:cs typeface="Lexend"/>
                <a:sym typeface="Lexend"/>
              </a:rPr>
              <a:t>Experiencia</a:t>
            </a:r>
            <a:endParaRPr b="1" sz="1600">
              <a:solidFill>
                <a:srgbClr val="F3F3F3"/>
              </a:solidFill>
              <a:latin typeface="Lexend"/>
              <a:ea typeface="Lexend"/>
              <a:cs typeface="Lexend"/>
              <a:sym typeface="Lexend"/>
            </a:endParaRPr>
          </a:p>
        </p:txBody>
      </p:sp>
      <p:sp>
        <p:nvSpPr>
          <p:cNvPr id="57" name="Google Shape;57;p13"/>
          <p:cNvSpPr txBox="1"/>
          <p:nvPr/>
        </p:nvSpPr>
        <p:spPr>
          <a:xfrm>
            <a:off x="3780000" y="1057350"/>
            <a:ext cx="3240000" cy="1038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3F3F3"/>
                </a:solidFill>
                <a:latin typeface="Nunito"/>
                <a:ea typeface="Nunito"/>
                <a:cs typeface="Nunito"/>
                <a:sym typeface="Nunito"/>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1000">
              <a:solidFill>
                <a:srgbClr val="F3F3F3"/>
              </a:solidFill>
              <a:latin typeface="Nunito"/>
              <a:ea typeface="Nunito"/>
              <a:cs typeface="Nunito"/>
              <a:sym typeface="Nunito"/>
            </a:endParaRPr>
          </a:p>
        </p:txBody>
      </p:sp>
      <p:sp>
        <p:nvSpPr>
          <p:cNvPr id="58" name="Google Shape;58;p13"/>
          <p:cNvSpPr txBox="1"/>
          <p:nvPr/>
        </p:nvSpPr>
        <p:spPr>
          <a:xfrm>
            <a:off x="540000" y="3905124"/>
            <a:ext cx="2801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3F3F3"/>
                </a:solidFill>
                <a:latin typeface="Lexend"/>
                <a:ea typeface="Lexend"/>
                <a:cs typeface="Lexend"/>
                <a:sym typeface="Lexend"/>
              </a:rPr>
              <a:t>Tu profesión aquí</a:t>
            </a:r>
            <a:endParaRPr sz="1600">
              <a:solidFill>
                <a:srgbClr val="F3F3F3"/>
              </a:solidFill>
              <a:latin typeface="Lexend"/>
              <a:ea typeface="Lexend"/>
              <a:cs typeface="Lexend"/>
              <a:sym typeface="Lexend"/>
            </a:endParaRPr>
          </a:p>
        </p:txBody>
      </p:sp>
      <p:cxnSp>
        <p:nvCxnSpPr>
          <p:cNvPr id="59" name="Google Shape;59;p13"/>
          <p:cNvCxnSpPr/>
          <p:nvPr/>
        </p:nvCxnSpPr>
        <p:spPr>
          <a:xfrm>
            <a:off x="3780000" y="8587675"/>
            <a:ext cx="3331200" cy="0"/>
          </a:xfrm>
          <a:prstGeom prst="straightConnector1">
            <a:avLst/>
          </a:prstGeom>
          <a:noFill/>
          <a:ln cap="flat" cmpd="sng" w="38100">
            <a:solidFill>
              <a:srgbClr val="329FC0"/>
            </a:solidFill>
            <a:prstDash val="solid"/>
            <a:round/>
            <a:headEnd len="med" w="med" type="none"/>
            <a:tailEnd len="med" w="med" type="none"/>
          </a:ln>
        </p:spPr>
      </p:cxnSp>
      <p:sp>
        <p:nvSpPr>
          <p:cNvPr id="60" name="Google Shape;60;p13"/>
          <p:cNvSpPr txBox="1"/>
          <p:nvPr/>
        </p:nvSpPr>
        <p:spPr>
          <a:xfrm>
            <a:off x="540600" y="763190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1</a:t>
            </a:r>
            <a:endParaRPr sz="1000">
              <a:solidFill>
                <a:srgbClr val="39393B"/>
              </a:solidFill>
              <a:latin typeface="Nunito"/>
              <a:ea typeface="Nunito"/>
              <a:cs typeface="Nunito"/>
              <a:sym typeface="Nunito"/>
            </a:endParaRPr>
          </a:p>
        </p:txBody>
      </p:sp>
      <p:sp>
        <p:nvSpPr>
          <p:cNvPr id="61" name="Google Shape;61;p13"/>
          <p:cNvSpPr/>
          <p:nvPr/>
        </p:nvSpPr>
        <p:spPr>
          <a:xfrm>
            <a:off x="1561975" y="767285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2" name="Google Shape;62;p13"/>
          <p:cNvSpPr/>
          <p:nvPr/>
        </p:nvSpPr>
        <p:spPr>
          <a:xfrm>
            <a:off x="1561975" y="7672850"/>
            <a:ext cx="12612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3" name="Google Shape;63;p13"/>
          <p:cNvSpPr txBox="1"/>
          <p:nvPr/>
        </p:nvSpPr>
        <p:spPr>
          <a:xfrm>
            <a:off x="540000" y="713005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39393B"/>
                </a:solidFill>
                <a:latin typeface="Lexend"/>
                <a:ea typeface="Lexend"/>
                <a:cs typeface="Lexend"/>
                <a:sym typeface="Lexend"/>
              </a:rPr>
              <a:t>Habilidades</a:t>
            </a:r>
            <a:endParaRPr b="1" sz="1600">
              <a:solidFill>
                <a:srgbClr val="39393B"/>
              </a:solidFill>
              <a:latin typeface="Lexend"/>
              <a:ea typeface="Lexend"/>
              <a:cs typeface="Lexend"/>
              <a:sym typeface="Lexend"/>
            </a:endParaRPr>
          </a:p>
        </p:txBody>
      </p:sp>
      <p:sp>
        <p:nvSpPr>
          <p:cNvPr id="64" name="Google Shape;64;p13"/>
          <p:cNvSpPr/>
          <p:nvPr/>
        </p:nvSpPr>
        <p:spPr>
          <a:xfrm>
            <a:off x="540000" y="0"/>
            <a:ext cx="1910400" cy="54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5" name="Google Shape;65;p13"/>
          <p:cNvSpPr txBox="1"/>
          <p:nvPr/>
        </p:nvSpPr>
        <p:spPr>
          <a:xfrm>
            <a:off x="540000" y="4728763"/>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Teléfono:</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329FC0"/>
                </a:solidFill>
                <a:latin typeface="Nunito"/>
                <a:ea typeface="Nunito"/>
                <a:cs typeface="Nunito"/>
                <a:sym typeface="Nunito"/>
              </a:rPr>
              <a:t>+34 555 555 555</a:t>
            </a:r>
            <a:endParaRPr sz="1000">
              <a:solidFill>
                <a:srgbClr val="329FC0"/>
              </a:solidFill>
              <a:latin typeface="Nunito"/>
              <a:ea typeface="Nunito"/>
              <a:cs typeface="Nunito"/>
              <a:sym typeface="Nunito"/>
            </a:endParaRPr>
          </a:p>
        </p:txBody>
      </p:sp>
      <p:sp>
        <p:nvSpPr>
          <p:cNvPr id="66" name="Google Shape;66;p13"/>
          <p:cNvSpPr txBox="1"/>
          <p:nvPr/>
        </p:nvSpPr>
        <p:spPr>
          <a:xfrm>
            <a:off x="540000" y="5232254"/>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Email:</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329FC0"/>
                </a:solidFill>
                <a:latin typeface="Nunito"/>
                <a:ea typeface="Nunito"/>
                <a:cs typeface="Nunito"/>
                <a:sym typeface="Nunito"/>
              </a:rPr>
              <a:t>tuemail@email.com</a:t>
            </a:r>
            <a:endParaRPr sz="1000">
              <a:solidFill>
                <a:srgbClr val="329FC0"/>
              </a:solidFill>
              <a:latin typeface="Nunito"/>
              <a:ea typeface="Nunito"/>
              <a:cs typeface="Nunito"/>
              <a:sym typeface="Nunito"/>
            </a:endParaRPr>
          </a:p>
        </p:txBody>
      </p:sp>
      <p:sp>
        <p:nvSpPr>
          <p:cNvPr id="67" name="Google Shape;67;p13"/>
          <p:cNvSpPr txBox="1"/>
          <p:nvPr/>
        </p:nvSpPr>
        <p:spPr>
          <a:xfrm>
            <a:off x="3780000" y="318437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Puesto de trabajo</a:t>
            </a:r>
            <a:endParaRPr b="1" sz="1100">
              <a:solidFill>
                <a:srgbClr val="F3F3F3"/>
              </a:solidFill>
              <a:latin typeface="Nunito"/>
              <a:ea typeface="Nunito"/>
              <a:cs typeface="Nunito"/>
              <a:sym typeface="Nunito"/>
            </a:endParaRPr>
          </a:p>
        </p:txBody>
      </p:sp>
      <p:sp>
        <p:nvSpPr>
          <p:cNvPr id="68" name="Google Shape;68;p13"/>
          <p:cNvSpPr txBox="1"/>
          <p:nvPr/>
        </p:nvSpPr>
        <p:spPr>
          <a:xfrm>
            <a:off x="3780000" y="3619525"/>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69" name="Google Shape;69;p13"/>
          <p:cNvSpPr txBox="1"/>
          <p:nvPr/>
        </p:nvSpPr>
        <p:spPr>
          <a:xfrm>
            <a:off x="5402100" y="319202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70" name="Google Shape;70;p13"/>
          <p:cNvSpPr txBox="1"/>
          <p:nvPr/>
        </p:nvSpPr>
        <p:spPr>
          <a:xfrm>
            <a:off x="3780000" y="336037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329FC0"/>
                </a:solidFill>
                <a:latin typeface="Nunito Light"/>
                <a:ea typeface="Nunito Light"/>
                <a:cs typeface="Nunito Light"/>
                <a:sym typeface="Nunito Light"/>
              </a:rPr>
              <a:t>Nombre de la compañía</a:t>
            </a:r>
            <a:endParaRPr sz="1000">
              <a:solidFill>
                <a:srgbClr val="329FC0"/>
              </a:solidFill>
              <a:latin typeface="Nunito Light"/>
              <a:ea typeface="Nunito Light"/>
              <a:cs typeface="Nunito Light"/>
              <a:sym typeface="Nunito Light"/>
            </a:endParaRPr>
          </a:p>
        </p:txBody>
      </p:sp>
      <p:pic>
        <p:nvPicPr>
          <p:cNvPr id="71" name="Google Shape;71;p13" title="pexels-moose-photos-1587009.jpg"/>
          <p:cNvPicPr preferRelativeResize="0"/>
          <p:nvPr/>
        </p:nvPicPr>
        <p:blipFill rotWithShape="1">
          <a:blip r:embed="rId3">
            <a:alphaModFix/>
          </a:blip>
          <a:srcRect b="4196" l="0" r="0" t="29092"/>
          <a:stretch/>
        </p:blipFill>
        <p:spPr>
          <a:xfrm rot="10800000">
            <a:off x="540000" y="539400"/>
            <a:ext cx="1910400" cy="1911600"/>
          </a:xfrm>
          <a:prstGeom prst="round2SameRect">
            <a:avLst>
              <a:gd fmla="val 50000" name="adj1"/>
              <a:gd fmla="val 0" name="adj2"/>
            </a:avLst>
          </a:prstGeom>
          <a:noFill/>
          <a:ln>
            <a:noFill/>
          </a:ln>
        </p:spPr>
      </p:pic>
      <p:sp>
        <p:nvSpPr>
          <p:cNvPr id="72" name="Google Shape;72;p13"/>
          <p:cNvSpPr txBox="1"/>
          <p:nvPr/>
        </p:nvSpPr>
        <p:spPr>
          <a:xfrm>
            <a:off x="540000" y="5735746"/>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Dirección:</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329FC0"/>
                </a:solidFill>
                <a:latin typeface="Nunito"/>
                <a:ea typeface="Nunito"/>
                <a:cs typeface="Nunito"/>
                <a:sym typeface="Nunito"/>
              </a:rPr>
              <a:t>Ciudad, CP 04003</a:t>
            </a:r>
            <a:endParaRPr sz="1000">
              <a:solidFill>
                <a:srgbClr val="329FC0"/>
              </a:solidFill>
              <a:latin typeface="Nunito"/>
              <a:ea typeface="Nunito"/>
              <a:cs typeface="Nunito"/>
              <a:sym typeface="Nunito"/>
            </a:endParaRPr>
          </a:p>
        </p:txBody>
      </p:sp>
      <p:sp>
        <p:nvSpPr>
          <p:cNvPr id="73" name="Google Shape;73;p13"/>
          <p:cNvSpPr txBox="1"/>
          <p:nvPr/>
        </p:nvSpPr>
        <p:spPr>
          <a:xfrm>
            <a:off x="540000" y="6239238"/>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LinkedIn:</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329FC0"/>
                </a:solidFill>
                <a:latin typeface="Nunito"/>
                <a:ea typeface="Nunito"/>
                <a:cs typeface="Nunito"/>
                <a:sym typeface="Nunito"/>
              </a:rPr>
              <a:t>linkedin.com/tu-perfil</a:t>
            </a:r>
            <a:endParaRPr sz="1000">
              <a:solidFill>
                <a:srgbClr val="329FC0"/>
              </a:solidFill>
              <a:latin typeface="Nunito"/>
              <a:ea typeface="Nunito"/>
              <a:cs typeface="Nunito"/>
              <a:sym typeface="Nunito"/>
            </a:endParaRPr>
          </a:p>
        </p:txBody>
      </p:sp>
      <p:sp>
        <p:nvSpPr>
          <p:cNvPr id="74" name="Google Shape;74;p13"/>
          <p:cNvSpPr txBox="1"/>
          <p:nvPr/>
        </p:nvSpPr>
        <p:spPr>
          <a:xfrm>
            <a:off x="540600" y="795935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2</a:t>
            </a:r>
            <a:endParaRPr sz="1000">
              <a:solidFill>
                <a:srgbClr val="39393B"/>
              </a:solidFill>
              <a:latin typeface="Nunito"/>
              <a:ea typeface="Nunito"/>
              <a:cs typeface="Nunito"/>
              <a:sym typeface="Nunito"/>
            </a:endParaRPr>
          </a:p>
        </p:txBody>
      </p:sp>
      <p:sp>
        <p:nvSpPr>
          <p:cNvPr id="75" name="Google Shape;75;p13"/>
          <p:cNvSpPr/>
          <p:nvPr/>
        </p:nvSpPr>
        <p:spPr>
          <a:xfrm>
            <a:off x="1561975" y="800030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6" name="Google Shape;76;p13"/>
          <p:cNvSpPr/>
          <p:nvPr/>
        </p:nvSpPr>
        <p:spPr>
          <a:xfrm>
            <a:off x="1561975" y="8000300"/>
            <a:ext cx="15261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7" name="Google Shape;77;p13"/>
          <p:cNvSpPr txBox="1"/>
          <p:nvPr/>
        </p:nvSpPr>
        <p:spPr>
          <a:xfrm>
            <a:off x="540600" y="828680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3</a:t>
            </a:r>
            <a:endParaRPr sz="1000">
              <a:solidFill>
                <a:srgbClr val="39393B"/>
              </a:solidFill>
              <a:latin typeface="Nunito"/>
              <a:ea typeface="Nunito"/>
              <a:cs typeface="Nunito"/>
              <a:sym typeface="Nunito"/>
            </a:endParaRPr>
          </a:p>
        </p:txBody>
      </p:sp>
      <p:sp>
        <p:nvSpPr>
          <p:cNvPr id="78" name="Google Shape;78;p13"/>
          <p:cNvSpPr/>
          <p:nvPr/>
        </p:nvSpPr>
        <p:spPr>
          <a:xfrm>
            <a:off x="1561975" y="832775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9" name="Google Shape;79;p13"/>
          <p:cNvSpPr/>
          <p:nvPr/>
        </p:nvSpPr>
        <p:spPr>
          <a:xfrm>
            <a:off x="1561975" y="8327750"/>
            <a:ext cx="13587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0" name="Google Shape;80;p13"/>
          <p:cNvSpPr txBox="1"/>
          <p:nvPr/>
        </p:nvSpPr>
        <p:spPr>
          <a:xfrm>
            <a:off x="540600" y="861425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4</a:t>
            </a:r>
            <a:endParaRPr sz="1000">
              <a:solidFill>
                <a:srgbClr val="39393B"/>
              </a:solidFill>
              <a:latin typeface="Nunito"/>
              <a:ea typeface="Nunito"/>
              <a:cs typeface="Nunito"/>
              <a:sym typeface="Nunito"/>
            </a:endParaRPr>
          </a:p>
        </p:txBody>
      </p:sp>
      <p:sp>
        <p:nvSpPr>
          <p:cNvPr id="81" name="Google Shape;81;p13"/>
          <p:cNvSpPr/>
          <p:nvPr/>
        </p:nvSpPr>
        <p:spPr>
          <a:xfrm>
            <a:off x="1561975" y="865520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2" name="Google Shape;82;p13"/>
          <p:cNvSpPr/>
          <p:nvPr/>
        </p:nvSpPr>
        <p:spPr>
          <a:xfrm>
            <a:off x="1561975" y="8655200"/>
            <a:ext cx="14649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3" name="Google Shape;83;p13"/>
          <p:cNvSpPr txBox="1"/>
          <p:nvPr/>
        </p:nvSpPr>
        <p:spPr>
          <a:xfrm>
            <a:off x="540600" y="892732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5</a:t>
            </a:r>
            <a:endParaRPr sz="1000">
              <a:solidFill>
                <a:srgbClr val="39393B"/>
              </a:solidFill>
              <a:latin typeface="Nunito"/>
              <a:ea typeface="Nunito"/>
              <a:cs typeface="Nunito"/>
              <a:sym typeface="Nunito"/>
            </a:endParaRPr>
          </a:p>
        </p:txBody>
      </p:sp>
      <p:sp>
        <p:nvSpPr>
          <p:cNvPr id="84" name="Google Shape;84;p13"/>
          <p:cNvSpPr/>
          <p:nvPr/>
        </p:nvSpPr>
        <p:spPr>
          <a:xfrm>
            <a:off x="1561975" y="896827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5" name="Google Shape;85;p13"/>
          <p:cNvSpPr/>
          <p:nvPr/>
        </p:nvSpPr>
        <p:spPr>
          <a:xfrm>
            <a:off x="1561975" y="8968275"/>
            <a:ext cx="12096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6" name="Google Shape;86;p13"/>
          <p:cNvSpPr txBox="1"/>
          <p:nvPr/>
        </p:nvSpPr>
        <p:spPr>
          <a:xfrm>
            <a:off x="540600" y="925477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6</a:t>
            </a:r>
            <a:endParaRPr sz="1000">
              <a:solidFill>
                <a:srgbClr val="39393B"/>
              </a:solidFill>
              <a:latin typeface="Nunito"/>
              <a:ea typeface="Nunito"/>
              <a:cs typeface="Nunito"/>
              <a:sym typeface="Nunito"/>
            </a:endParaRPr>
          </a:p>
        </p:txBody>
      </p:sp>
      <p:sp>
        <p:nvSpPr>
          <p:cNvPr id="87" name="Google Shape;87;p13"/>
          <p:cNvSpPr/>
          <p:nvPr/>
        </p:nvSpPr>
        <p:spPr>
          <a:xfrm>
            <a:off x="1561975" y="929572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8" name="Google Shape;88;p13"/>
          <p:cNvSpPr/>
          <p:nvPr/>
        </p:nvSpPr>
        <p:spPr>
          <a:xfrm>
            <a:off x="1561975" y="9295725"/>
            <a:ext cx="14649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9" name="Google Shape;89;p13"/>
          <p:cNvSpPr txBox="1"/>
          <p:nvPr/>
        </p:nvSpPr>
        <p:spPr>
          <a:xfrm>
            <a:off x="540600" y="958222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7</a:t>
            </a:r>
            <a:endParaRPr sz="1000">
              <a:solidFill>
                <a:srgbClr val="39393B"/>
              </a:solidFill>
              <a:latin typeface="Nunito"/>
              <a:ea typeface="Nunito"/>
              <a:cs typeface="Nunito"/>
              <a:sym typeface="Nunito"/>
            </a:endParaRPr>
          </a:p>
        </p:txBody>
      </p:sp>
      <p:sp>
        <p:nvSpPr>
          <p:cNvPr id="90" name="Google Shape;90;p13"/>
          <p:cNvSpPr/>
          <p:nvPr/>
        </p:nvSpPr>
        <p:spPr>
          <a:xfrm>
            <a:off x="1561975" y="962317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1" name="Google Shape;91;p13"/>
          <p:cNvSpPr/>
          <p:nvPr/>
        </p:nvSpPr>
        <p:spPr>
          <a:xfrm>
            <a:off x="1561975" y="9623175"/>
            <a:ext cx="13989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2" name="Google Shape;92;p13"/>
          <p:cNvSpPr txBox="1"/>
          <p:nvPr/>
        </p:nvSpPr>
        <p:spPr>
          <a:xfrm>
            <a:off x="540600" y="990967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8</a:t>
            </a:r>
            <a:endParaRPr sz="1000">
              <a:solidFill>
                <a:srgbClr val="39393B"/>
              </a:solidFill>
              <a:latin typeface="Nunito"/>
              <a:ea typeface="Nunito"/>
              <a:cs typeface="Nunito"/>
              <a:sym typeface="Nunito"/>
            </a:endParaRPr>
          </a:p>
        </p:txBody>
      </p:sp>
      <p:sp>
        <p:nvSpPr>
          <p:cNvPr id="93" name="Google Shape;93;p13"/>
          <p:cNvSpPr/>
          <p:nvPr/>
        </p:nvSpPr>
        <p:spPr>
          <a:xfrm>
            <a:off x="1561975" y="995062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4" name="Google Shape;94;p13"/>
          <p:cNvSpPr/>
          <p:nvPr/>
        </p:nvSpPr>
        <p:spPr>
          <a:xfrm>
            <a:off x="1561975" y="9950625"/>
            <a:ext cx="14418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5" name="Google Shape;95;p13"/>
          <p:cNvSpPr txBox="1"/>
          <p:nvPr/>
        </p:nvSpPr>
        <p:spPr>
          <a:xfrm>
            <a:off x="3780000" y="4972000"/>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Puesto de trabajo</a:t>
            </a:r>
            <a:endParaRPr b="1" sz="1100">
              <a:solidFill>
                <a:srgbClr val="F3F3F3"/>
              </a:solidFill>
              <a:latin typeface="Nunito"/>
              <a:ea typeface="Nunito"/>
              <a:cs typeface="Nunito"/>
              <a:sym typeface="Nunito"/>
            </a:endParaRPr>
          </a:p>
        </p:txBody>
      </p:sp>
      <p:sp>
        <p:nvSpPr>
          <p:cNvPr id="96" name="Google Shape;96;p13"/>
          <p:cNvSpPr txBox="1"/>
          <p:nvPr/>
        </p:nvSpPr>
        <p:spPr>
          <a:xfrm>
            <a:off x="3780000" y="5407150"/>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97" name="Google Shape;97;p13"/>
          <p:cNvSpPr txBox="1"/>
          <p:nvPr/>
        </p:nvSpPr>
        <p:spPr>
          <a:xfrm>
            <a:off x="5402100" y="4979650"/>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98" name="Google Shape;98;p13"/>
          <p:cNvSpPr txBox="1"/>
          <p:nvPr/>
        </p:nvSpPr>
        <p:spPr>
          <a:xfrm>
            <a:off x="3780000" y="5148000"/>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329FC0"/>
                </a:solidFill>
                <a:latin typeface="Nunito Light"/>
                <a:ea typeface="Nunito Light"/>
                <a:cs typeface="Nunito Light"/>
                <a:sym typeface="Nunito Light"/>
              </a:rPr>
              <a:t>Nombre de la compañía</a:t>
            </a:r>
            <a:endParaRPr b="1" sz="1100">
              <a:solidFill>
                <a:srgbClr val="329FC0"/>
              </a:solidFill>
              <a:latin typeface="Nunito"/>
              <a:ea typeface="Nunito"/>
              <a:cs typeface="Nunito"/>
              <a:sym typeface="Nunito"/>
            </a:endParaRPr>
          </a:p>
        </p:txBody>
      </p:sp>
      <p:sp>
        <p:nvSpPr>
          <p:cNvPr id="99" name="Google Shape;99;p13"/>
          <p:cNvSpPr txBox="1"/>
          <p:nvPr/>
        </p:nvSpPr>
        <p:spPr>
          <a:xfrm>
            <a:off x="3780000" y="675962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Puesto de trabajo</a:t>
            </a:r>
            <a:endParaRPr b="1" sz="1100">
              <a:solidFill>
                <a:srgbClr val="F3F3F3"/>
              </a:solidFill>
              <a:latin typeface="Nunito"/>
              <a:ea typeface="Nunito"/>
              <a:cs typeface="Nunito"/>
              <a:sym typeface="Nunito"/>
            </a:endParaRPr>
          </a:p>
        </p:txBody>
      </p:sp>
      <p:sp>
        <p:nvSpPr>
          <p:cNvPr id="100" name="Google Shape;100;p13"/>
          <p:cNvSpPr txBox="1"/>
          <p:nvPr/>
        </p:nvSpPr>
        <p:spPr>
          <a:xfrm>
            <a:off x="3780000" y="7194775"/>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101" name="Google Shape;101;p13"/>
          <p:cNvSpPr txBox="1"/>
          <p:nvPr/>
        </p:nvSpPr>
        <p:spPr>
          <a:xfrm>
            <a:off x="5402100" y="676727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02" name="Google Shape;102;p13"/>
          <p:cNvSpPr txBox="1"/>
          <p:nvPr/>
        </p:nvSpPr>
        <p:spPr>
          <a:xfrm>
            <a:off x="3780000" y="693562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329FC0"/>
                </a:solidFill>
                <a:latin typeface="Nunito Light"/>
                <a:ea typeface="Nunito Light"/>
                <a:cs typeface="Nunito Light"/>
                <a:sym typeface="Nunito Light"/>
              </a:rPr>
              <a:t>Nombre de la compañía</a:t>
            </a:r>
            <a:endParaRPr b="1" sz="1100">
              <a:solidFill>
                <a:srgbClr val="329FC0"/>
              </a:solidFill>
              <a:latin typeface="Nunito"/>
              <a:ea typeface="Nunito"/>
              <a:cs typeface="Nunito"/>
              <a:sym typeface="Nunito"/>
            </a:endParaRPr>
          </a:p>
        </p:txBody>
      </p:sp>
      <p:sp>
        <p:nvSpPr>
          <p:cNvPr id="103" name="Google Shape;103;p13"/>
          <p:cNvSpPr txBox="1"/>
          <p:nvPr/>
        </p:nvSpPr>
        <p:spPr>
          <a:xfrm>
            <a:off x="3780000" y="8820900"/>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3F3F3"/>
                </a:solidFill>
                <a:latin typeface="Lexend"/>
                <a:ea typeface="Lexend"/>
                <a:cs typeface="Lexend"/>
                <a:sym typeface="Lexend"/>
              </a:rPr>
              <a:t>Formación</a:t>
            </a:r>
            <a:endParaRPr b="1" sz="1600">
              <a:solidFill>
                <a:srgbClr val="F3F3F3"/>
              </a:solidFill>
              <a:latin typeface="Lexend"/>
              <a:ea typeface="Lexend"/>
              <a:cs typeface="Lexend"/>
              <a:sym typeface="Lexend"/>
            </a:endParaRPr>
          </a:p>
        </p:txBody>
      </p:sp>
      <p:sp>
        <p:nvSpPr>
          <p:cNvPr id="104" name="Google Shape;104;p13"/>
          <p:cNvSpPr txBox="1"/>
          <p:nvPr/>
        </p:nvSpPr>
        <p:spPr>
          <a:xfrm>
            <a:off x="3780000" y="929187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Titulación</a:t>
            </a:r>
            <a:endParaRPr b="1" sz="1100">
              <a:solidFill>
                <a:srgbClr val="F3F3F3"/>
              </a:solidFill>
              <a:latin typeface="Nunito"/>
              <a:ea typeface="Nunito"/>
              <a:cs typeface="Nunito"/>
              <a:sym typeface="Nunito"/>
            </a:endParaRPr>
          </a:p>
        </p:txBody>
      </p:sp>
      <p:sp>
        <p:nvSpPr>
          <p:cNvPr id="105" name="Google Shape;105;p13"/>
          <p:cNvSpPr txBox="1"/>
          <p:nvPr/>
        </p:nvSpPr>
        <p:spPr>
          <a:xfrm>
            <a:off x="5402100" y="929952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06" name="Google Shape;106;p13"/>
          <p:cNvSpPr txBox="1"/>
          <p:nvPr/>
        </p:nvSpPr>
        <p:spPr>
          <a:xfrm>
            <a:off x="3780000" y="946787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329FC0"/>
                </a:solidFill>
                <a:latin typeface="Nunito Light"/>
                <a:ea typeface="Nunito Light"/>
                <a:cs typeface="Nunito Light"/>
                <a:sym typeface="Nunito Light"/>
              </a:rPr>
              <a:t>Nombre de la escuela</a:t>
            </a:r>
            <a:endParaRPr b="1" sz="1100">
              <a:solidFill>
                <a:srgbClr val="329FC0"/>
              </a:solidFill>
              <a:latin typeface="Nunito"/>
              <a:ea typeface="Nunito"/>
              <a:cs typeface="Nunito"/>
              <a:sym typeface="Nunito"/>
            </a:endParaRPr>
          </a:p>
        </p:txBody>
      </p:sp>
      <p:sp>
        <p:nvSpPr>
          <p:cNvPr id="107" name="Google Shape;107;p13"/>
          <p:cNvSpPr txBox="1"/>
          <p:nvPr/>
        </p:nvSpPr>
        <p:spPr>
          <a:xfrm>
            <a:off x="3780000" y="9785550"/>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Titulación</a:t>
            </a:r>
            <a:endParaRPr b="1" sz="1100">
              <a:solidFill>
                <a:srgbClr val="F3F3F3"/>
              </a:solidFill>
              <a:latin typeface="Nunito"/>
              <a:ea typeface="Nunito"/>
              <a:cs typeface="Nunito"/>
              <a:sym typeface="Nunito"/>
            </a:endParaRPr>
          </a:p>
        </p:txBody>
      </p:sp>
      <p:sp>
        <p:nvSpPr>
          <p:cNvPr id="108" name="Google Shape;108;p13"/>
          <p:cNvSpPr txBox="1"/>
          <p:nvPr/>
        </p:nvSpPr>
        <p:spPr>
          <a:xfrm>
            <a:off x="5402100" y="9793200"/>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09" name="Google Shape;109;p13"/>
          <p:cNvSpPr txBox="1"/>
          <p:nvPr/>
        </p:nvSpPr>
        <p:spPr>
          <a:xfrm>
            <a:off x="3780000" y="9961550"/>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329FC0"/>
                </a:solidFill>
                <a:latin typeface="Nunito Light"/>
                <a:ea typeface="Nunito Light"/>
                <a:cs typeface="Nunito Light"/>
                <a:sym typeface="Nunito Light"/>
              </a:rPr>
              <a:t>Nombre de la escuela</a:t>
            </a:r>
            <a:endParaRPr b="1" sz="1100">
              <a:solidFill>
                <a:srgbClr val="329FC0"/>
              </a:solidFill>
              <a:latin typeface="Nunito"/>
              <a:ea typeface="Nunito"/>
              <a:cs typeface="Nunito"/>
              <a:sym typeface="Nunito"/>
            </a:endParaRPr>
          </a:p>
        </p:txBody>
      </p:sp>
      <p:cxnSp>
        <p:nvCxnSpPr>
          <p:cNvPr id="110" name="Google Shape;110;p13"/>
          <p:cNvCxnSpPr/>
          <p:nvPr/>
        </p:nvCxnSpPr>
        <p:spPr>
          <a:xfrm>
            <a:off x="3780000" y="2324475"/>
            <a:ext cx="3331200" cy="0"/>
          </a:xfrm>
          <a:prstGeom prst="straightConnector1">
            <a:avLst/>
          </a:prstGeom>
          <a:noFill/>
          <a:ln cap="flat" cmpd="sng" w="38100">
            <a:solidFill>
              <a:srgbClr val="329FC0"/>
            </a:solidFill>
            <a:prstDash val="solid"/>
            <a:round/>
            <a:headEnd len="med" w="med" type="none"/>
            <a:tailEnd len="med" w="med" type="none"/>
          </a:ln>
        </p:spPr>
      </p:cxnSp>
      <p:cxnSp>
        <p:nvCxnSpPr>
          <p:cNvPr id="111" name="Google Shape;111;p13"/>
          <p:cNvCxnSpPr/>
          <p:nvPr/>
        </p:nvCxnSpPr>
        <p:spPr>
          <a:xfrm>
            <a:off x="526975" y="4437500"/>
            <a:ext cx="2511300" cy="0"/>
          </a:xfrm>
          <a:prstGeom prst="straightConnector1">
            <a:avLst/>
          </a:prstGeom>
          <a:noFill/>
          <a:ln cap="flat" cmpd="sng" w="38100">
            <a:solidFill>
              <a:srgbClr val="329FC0"/>
            </a:solidFill>
            <a:prstDash val="solid"/>
            <a:round/>
            <a:headEnd len="med" w="med" type="none"/>
            <a:tailEnd len="med" w="med" type="none"/>
          </a:ln>
        </p:spPr>
      </p:cxnSp>
      <p:sp>
        <p:nvSpPr>
          <p:cNvPr id="112" name="Google Shape;112;p13"/>
          <p:cNvSpPr txBox="1"/>
          <p:nvPr/>
        </p:nvSpPr>
        <p:spPr>
          <a:xfrm>
            <a:off x="3780000" y="582825"/>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3F3F3"/>
                </a:solidFill>
                <a:latin typeface="Lexend"/>
                <a:ea typeface="Lexend"/>
                <a:cs typeface="Lexend"/>
                <a:sym typeface="Lexend"/>
              </a:rPr>
              <a:t>Perfil profesional</a:t>
            </a:r>
            <a:endParaRPr b="1" sz="1600">
              <a:solidFill>
                <a:srgbClr val="F3F3F3"/>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