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  <p:sldMasterId id="2147483654" r:id="rId5"/>
  </p:sldMasterIdLst>
  <p:notesMasterIdLst>
    <p:notesMasterId r:id="rId6"/>
  </p:notesMasterIdLst>
  <p:sldIdLst>
    <p:sldId id="256" r:id="rId7"/>
    <p:sldId id="257" r:id="rId8"/>
  </p:sldIdLst>
  <p:sldSz cy="10692000" cx="7560000"/>
  <p:notesSz cx="6858000" cy="9144000"/>
  <p:embeddedFontLst>
    <p:embeddedFont>
      <p:font typeface="Lexend SemiBold"/>
      <p:regular r:id="rId9"/>
      <p:bold r:id="rId10"/>
    </p:embeddedFont>
    <p:embeddedFont>
      <p:font typeface="Lexend Light"/>
      <p:regular r:id="rId11"/>
      <p:bold r:id="rId12"/>
    </p:embeddedFont>
    <p:embeddedFont>
      <p:font typeface="Lexend Medium"/>
      <p:regular r:id="rId13"/>
      <p:bold r:id="rId14"/>
    </p:embeddedFont>
    <p:embeddedFont>
      <p:font typeface="Lexend"/>
      <p:regular r:id="rId15"/>
      <p:bold r:id="rId16"/>
    </p:embeddedFont>
    <p:embeddedFont>
      <p:font typeface="Barlow"/>
      <p:regular r:id="rId17"/>
      <p:bold r:id="rId18"/>
      <p:italic r:id="rId19"/>
      <p:boldItalic r:id="rId20"/>
    </p:embeddedFont>
    <p:embeddedFont>
      <p:font typeface="Barlow Light"/>
      <p:regular r:id="rId21"/>
      <p:bold r:id="rId22"/>
      <p:italic r:id="rId23"/>
      <p:boldItalic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7">
          <p15:clr>
            <a:srgbClr val="FF0000"/>
          </p15:clr>
        </p15:guide>
        <p15:guide id="2" pos="1893">
          <p15:clr>
            <a:schemeClr val="dk2"/>
          </p15:clr>
        </p15:guide>
        <p15:guide id="3" pos="1659">
          <p15:clr>
            <a:srgbClr val="747775"/>
          </p15:clr>
        </p15:guide>
        <p15:guide id="4" orient="horz" pos="6418">
          <p15:clr>
            <a:srgbClr val="747775"/>
          </p15:clr>
        </p15:guide>
        <p15:guide id="5" pos="43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7" orient="horz"/>
        <p:guide pos="1893"/>
        <p:guide pos="1659"/>
        <p:guide pos="6418" orient="horz"/>
        <p:guide pos="43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-boldItalic.fntdata"/><Relationship Id="rId22" Type="http://schemas.openxmlformats.org/officeDocument/2006/relationships/font" Target="fonts/BarlowLight-bold.fntdata"/><Relationship Id="rId21" Type="http://schemas.openxmlformats.org/officeDocument/2006/relationships/font" Target="fonts/BarlowLight-regular.fntdata"/><Relationship Id="rId24" Type="http://schemas.openxmlformats.org/officeDocument/2006/relationships/font" Target="fonts/BarlowLight-boldItalic.fntdata"/><Relationship Id="rId23" Type="http://schemas.openxmlformats.org/officeDocument/2006/relationships/font" Target="fonts/Barlow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exendSemiBold-regular.fntdata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font" Target="fonts/LexendLight-regular.fntdata"/><Relationship Id="rId10" Type="http://schemas.openxmlformats.org/officeDocument/2006/relationships/font" Target="fonts/LexendSemiBold-bold.fntdata"/><Relationship Id="rId13" Type="http://schemas.openxmlformats.org/officeDocument/2006/relationships/font" Target="fonts/LexendMedium-regular.fntdata"/><Relationship Id="rId12" Type="http://schemas.openxmlformats.org/officeDocument/2006/relationships/font" Target="fonts/LexendLight-bold.fntdata"/><Relationship Id="rId15" Type="http://schemas.openxmlformats.org/officeDocument/2006/relationships/font" Target="fonts/Lexend-regular.fntdata"/><Relationship Id="rId14" Type="http://schemas.openxmlformats.org/officeDocument/2006/relationships/font" Target="fonts/LexendMedium-bold.fntdata"/><Relationship Id="rId17" Type="http://schemas.openxmlformats.org/officeDocument/2006/relationships/font" Target="fonts/Barlow-regular.fntdata"/><Relationship Id="rId16" Type="http://schemas.openxmlformats.org/officeDocument/2006/relationships/font" Target="fonts/Lexend-bold.fntdata"/><Relationship Id="rId19" Type="http://schemas.openxmlformats.org/officeDocument/2006/relationships/font" Target="fonts/Barlow-italic.fntdata"/><Relationship Id="rId18" Type="http://schemas.openxmlformats.org/officeDocument/2006/relationships/font" Target="fonts/Barl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4fb9f03012_0_57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g4fb9f0301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e9a58c555e_0_518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e9a58c555e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317">
          <p15:clr>
            <a:srgbClr val="E46962"/>
          </p15:clr>
        </p15:guide>
        <p15:guide id="2" pos="4445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 1">
  <p:cSld name="BLANK_1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9;p3"/>
          <p:cNvCxnSpPr/>
          <p:nvPr/>
        </p:nvCxnSpPr>
        <p:spPr>
          <a:xfrm>
            <a:off x="504000" y="1880900"/>
            <a:ext cx="6552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3368">
          <p15:clr>
            <a:srgbClr val="E46962"/>
          </p15:clr>
        </p15:guide>
        <p15:guide id="2" pos="2381">
          <p15:clr>
            <a:srgbClr val="E46962"/>
          </p15:clr>
        </p15:guide>
        <p15:guide id="3" orient="horz" pos="204">
          <p15:clr>
            <a:srgbClr val="E46962"/>
          </p15:clr>
        </p15:guide>
        <p15:guide id="4" orient="horz" pos="652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ithub.com/feathericons/feather/blob/master/LICENSE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/>
          <p:nvPr/>
        </p:nvSpPr>
        <p:spPr>
          <a:xfrm>
            <a:off x="504000" y="504000"/>
            <a:ext cx="5423400" cy="103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20;p8"/>
          <p:cNvSpPr/>
          <p:nvPr/>
        </p:nvSpPr>
        <p:spPr>
          <a:xfrm>
            <a:off x="504000" y="1814700"/>
            <a:ext cx="2129400" cy="1557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21;p8"/>
          <p:cNvSpPr/>
          <p:nvPr/>
        </p:nvSpPr>
        <p:spPr>
          <a:xfrm>
            <a:off x="3005350" y="1814700"/>
            <a:ext cx="40506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Google Shape;22;p8"/>
          <p:cNvSpPr txBox="1"/>
          <p:nvPr/>
        </p:nvSpPr>
        <p:spPr>
          <a:xfrm>
            <a:off x="684000" y="687575"/>
            <a:ext cx="412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Lexend"/>
                <a:ea typeface="Lexend"/>
                <a:cs typeface="Lexend"/>
                <a:sym typeface="Lexend"/>
              </a:rPr>
              <a:t>PATRÍCIA </a:t>
            </a:r>
            <a:r>
              <a:rPr lang="es" sz="3000">
                <a:latin typeface="Lexend Light"/>
                <a:ea typeface="Lexend Light"/>
                <a:cs typeface="Lexend Light"/>
                <a:sym typeface="Lexend Light"/>
              </a:rPr>
              <a:t>ROCHA</a:t>
            </a:r>
            <a:endParaRPr sz="3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3" name="Google Shape;23;p8"/>
          <p:cNvSpPr txBox="1"/>
          <p:nvPr/>
        </p:nvSpPr>
        <p:spPr>
          <a:xfrm>
            <a:off x="3005350" y="4186800"/>
            <a:ext cx="4050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Cargo do trabalho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Nome da empresa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2021 - presente</a:t>
            </a:r>
            <a:endParaRPr sz="10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Descreva brevemente a posição.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 Lorem ipsum dolor sit amet, consectetur adipiscing elit. Morbi eu maximus dolor, vel pulvinar nulla. Etiam urna massa. 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" name="Google Shape;24;p8"/>
          <p:cNvSpPr txBox="1"/>
          <p:nvPr/>
        </p:nvSpPr>
        <p:spPr>
          <a:xfrm>
            <a:off x="3005350" y="2214525"/>
            <a:ext cx="40506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 Quisque nisl diam, ultrices non quam eu, rutrum ultricies ipsum. </a:t>
            </a:r>
            <a:r>
              <a:rPr lang="es" sz="10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 Quisque nisl diam, ultrices non quam eu, rutrum ultricies ipsum. Lorem ipsum dolor sit amet, consectetur adipiscing elit. </a:t>
            </a:r>
            <a:endParaRPr sz="10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8"/>
          <p:cNvSpPr txBox="1"/>
          <p:nvPr/>
        </p:nvSpPr>
        <p:spPr>
          <a:xfrm>
            <a:off x="684000" y="1149175"/>
            <a:ext cx="1672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90AF85"/>
                </a:solidFill>
                <a:latin typeface="Lexend Medium"/>
                <a:ea typeface="Lexend Medium"/>
                <a:cs typeface="Lexend Medium"/>
                <a:sym typeface="Lexend Medium"/>
              </a:rPr>
              <a:t>Designer gráfico</a:t>
            </a:r>
            <a:endParaRPr sz="1500">
              <a:solidFill>
                <a:srgbClr val="90AF8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6" name="Google Shape;26;p8"/>
          <p:cNvSpPr txBox="1"/>
          <p:nvPr/>
        </p:nvSpPr>
        <p:spPr>
          <a:xfrm>
            <a:off x="504000" y="4185600"/>
            <a:ext cx="19656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Título acadêmico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Nome do centro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2013-2015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7" name="Google Shape;27;p8"/>
          <p:cNvSpPr txBox="1"/>
          <p:nvPr/>
        </p:nvSpPr>
        <p:spPr>
          <a:xfrm>
            <a:off x="749700" y="2337600"/>
            <a:ext cx="1638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T: 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+55 00 12345 6789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email@email.com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Guarulhos, CP 00000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W:</a:t>
            </a:r>
            <a:r>
              <a:rPr lang="es" sz="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brunocardoso.com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" name="Google Shape;28;p8"/>
          <p:cNvSpPr txBox="1"/>
          <p:nvPr/>
        </p:nvSpPr>
        <p:spPr>
          <a:xfrm>
            <a:off x="3185350" y="1850925"/>
            <a:ext cx="717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Lexend SemiBold"/>
                <a:ea typeface="Lexend SemiBold"/>
                <a:cs typeface="Lexend SemiBold"/>
                <a:sym typeface="Lexend SemiBold"/>
              </a:rPr>
              <a:t>PERFIL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29" name="Google Shape;29;p8"/>
          <p:cNvSpPr txBox="1"/>
          <p:nvPr/>
        </p:nvSpPr>
        <p:spPr>
          <a:xfrm>
            <a:off x="504000" y="9217800"/>
            <a:ext cx="196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Roberto Nuñez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Cargo do trabalho | Empresa.</a:t>
            </a:r>
            <a:endParaRPr sz="10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T: 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+55 00 12345 6789</a:t>
            </a:r>
            <a:endParaRPr sz="9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E: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email@email.com</a:t>
            </a:r>
            <a:endParaRPr sz="9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8"/>
          <p:cNvSpPr txBox="1"/>
          <p:nvPr/>
        </p:nvSpPr>
        <p:spPr>
          <a:xfrm>
            <a:off x="749700" y="2020200"/>
            <a:ext cx="1731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Lexend SemiBold"/>
                <a:ea typeface="Lexend SemiBold"/>
                <a:cs typeface="Lexend SemiBold"/>
                <a:sym typeface="Lexend SemiBold"/>
              </a:rPr>
              <a:t>CONTATO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1" name="Google Shape;31;p8"/>
          <p:cNvSpPr/>
          <p:nvPr/>
        </p:nvSpPr>
        <p:spPr>
          <a:xfrm>
            <a:off x="3005350" y="3645600"/>
            <a:ext cx="40506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8"/>
          <p:cNvSpPr txBox="1"/>
          <p:nvPr/>
        </p:nvSpPr>
        <p:spPr>
          <a:xfrm>
            <a:off x="3185350" y="3681825"/>
            <a:ext cx="220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EXPERIÊNCIA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3" name="Google Shape;33;p8"/>
          <p:cNvSpPr/>
          <p:nvPr/>
        </p:nvSpPr>
        <p:spPr>
          <a:xfrm>
            <a:off x="504000" y="3645600"/>
            <a:ext cx="21294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8"/>
          <p:cNvSpPr txBox="1"/>
          <p:nvPr/>
        </p:nvSpPr>
        <p:spPr>
          <a:xfrm>
            <a:off x="684000" y="3681825"/>
            <a:ext cx="1852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FORMAÇÃO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5" name="Google Shape;35;p8"/>
          <p:cNvSpPr txBox="1"/>
          <p:nvPr/>
        </p:nvSpPr>
        <p:spPr>
          <a:xfrm>
            <a:off x="504000" y="4787100"/>
            <a:ext cx="19656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Título acadêmico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Nome do centro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2013-2015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6" name="Google Shape;36;p8"/>
          <p:cNvSpPr/>
          <p:nvPr/>
        </p:nvSpPr>
        <p:spPr>
          <a:xfrm>
            <a:off x="504000" y="5521200"/>
            <a:ext cx="21294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Google Shape;37;p8"/>
          <p:cNvSpPr txBox="1"/>
          <p:nvPr/>
        </p:nvSpPr>
        <p:spPr>
          <a:xfrm>
            <a:off x="684000" y="5557425"/>
            <a:ext cx="220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HABILIDADES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8" name="Google Shape;38;p8"/>
          <p:cNvSpPr txBox="1"/>
          <p:nvPr/>
        </p:nvSpPr>
        <p:spPr>
          <a:xfrm>
            <a:off x="504000" y="6052800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Competência 1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9" name="Google Shape;39;p8"/>
          <p:cNvSpPr/>
          <p:nvPr/>
        </p:nvSpPr>
        <p:spPr>
          <a:xfrm>
            <a:off x="504000" y="6270950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" name="Google Shape;40;p8"/>
          <p:cNvSpPr/>
          <p:nvPr/>
        </p:nvSpPr>
        <p:spPr>
          <a:xfrm>
            <a:off x="2092500" y="6235575"/>
            <a:ext cx="90000" cy="90000"/>
          </a:xfrm>
          <a:prstGeom prst="ellipse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8"/>
          <p:cNvSpPr txBox="1"/>
          <p:nvPr/>
        </p:nvSpPr>
        <p:spPr>
          <a:xfrm>
            <a:off x="504000" y="6485750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Competência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2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2" name="Google Shape;42;p8"/>
          <p:cNvSpPr/>
          <p:nvPr/>
        </p:nvSpPr>
        <p:spPr>
          <a:xfrm>
            <a:off x="504000" y="6703900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" name="Google Shape;43;p8"/>
          <p:cNvSpPr/>
          <p:nvPr/>
        </p:nvSpPr>
        <p:spPr>
          <a:xfrm>
            <a:off x="2168700" y="6668525"/>
            <a:ext cx="90000" cy="90000"/>
          </a:xfrm>
          <a:prstGeom prst="ellipse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" name="Google Shape;44;p8"/>
          <p:cNvSpPr txBox="1"/>
          <p:nvPr/>
        </p:nvSpPr>
        <p:spPr>
          <a:xfrm>
            <a:off x="504000" y="6918700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Competência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3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5" name="Google Shape;45;p8"/>
          <p:cNvSpPr/>
          <p:nvPr/>
        </p:nvSpPr>
        <p:spPr>
          <a:xfrm>
            <a:off x="504000" y="7136850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" name="Google Shape;46;p8"/>
          <p:cNvSpPr/>
          <p:nvPr/>
        </p:nvSpPr>
        <p:spPr>
          <a:xfrm>
            <a:off x="2321100" y="7101475"/>
            <a:ext cx="90000" cy="90000"/>
          </a:xfrm>
          <a:prstGeom prst="ellipse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" name="Google Shape;47;p8"/>
          <p:cNvSpPr txBox="1"/>
          <p:nvPr/>
        </p:nvSpPr>
        <p:spPr>
          <a:xfrm>
            <a:off x="504000" y="7336375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Competência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4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504000" y="7554525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2168700" y="7519150"/>
            <a:ext cx="90000" cy="90000"/>
          </a:xfrm>
          <a:prstGeom prst="ellipse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" name="Google Shape;50;p8"/>
          <p:cNvSpPr txBox="1"/>
          <p:nvPr/>
        </p:nvSpPr>
        <p:spPr>
          <a:xfrm>
            <a:off x="504000" y="7769325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Competência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5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1" name="Google Shape;51;p8"/>
          <p:cNvSpPr/>
          <p:nvPr/>
        </p:nvSpPr>
        <p:spPr>
          <a:xfrm>
            <a:off x="504000" y="7987475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" name="Google Shape;52;p8"/>
          <p:cNvSpPr/>
          <p:nvPr/>
        </p:nvSpPr>
        <p:spPr>
          <a:xfrm>
            <a:off x="2016300" y="7952100"/>
            <a:ext cx="90000" cy="90000"/>
          </a:xfrm>
          <a:prstGeom prst="ellipse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" name="Google Shape;53;p8"/>
          <p:cNvSpPr txBox="1"/>
          <p:nvPr/>
        </p:nvSpPr>
        <p:spPr>
          <a:xfrm>
            <a:off x="504000" y="8202275"/>
            <a:ext cx="1965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Competência</a:t>
            </a:r>
            <a:r>
              <a:rPr lang="es" sz="9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6</a:t>
            </a:r>
            <a:endParaRPr sz="900">
              <a:solidFill>
                <a:srgbClr val="66666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4" name="Google Shape;54;p8"/>
          <p:cNvSpPr/>
          <p:nvPr/>
        </p:nvSpPr>
        <p:spPr>
          <a:xfrm>
            <a:off x="504000" y="8420425"/>
            <a:ext cx="2129400" cy="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8"/>
          <p:cNvSpPr/>
          <p:nvPr/>
        </p:nvSpPr>
        <p:spPr>
          <a:xfrm>
            <a:off x="2244900" y="8385050"/>
            <a:ext cx="90000" cy="90000"/>
          </a:xfrm>
          <a:prstGeom prst="ellipse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504000" y="8711425"/>
            <a:ext cx="2129400" cy="27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8"/>
          <p:cNvSpPr txBox="1"/>
          <p:nvPr/>
        </p:nvSpPr>
        <p:spPr>
          <a:xfrm>
            <a:off x="684000" y="8747650"/>
            <a:ext cx="220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REFERÊNCIAS</a:t>
            </a:r>
            <a:endParaRPr sz="130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8" name="Google Shape;58;p8"/>
          <p:cNvSpPr txBox="1"/>
          <p:nvPr/>
        </p:nvSpPr>
        <p:spPr>
          <a:xfrm>
            <a:off x="3005350" y="6236250"/>
            <a:ext cx="4050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Cargo do trabalho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Nome da empresa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2021 - presente</a:t>
            </a:r>
            <a:endParaRPr sz="10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Descreva brevemente a posição.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 Lorem ipsum dolor sit amet, consectetur adipiscing elit. Morbi eu maximus dolor, vel pulvinar nulla. Etiam urna massa. 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" name="Google Shape;59;p8"/>
          <p:cNvSpPr txBox="1"/>
          <p:nvPr/>
        </p:nvSpPr>
        <p:spPr>
          <a:xfrm>
            <a:off x="3005350" y="8285700"/>
            <a:ext cx="4050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Lexend SemiBold"/>
                <a:ea typeface="Lexend SemiBold"/>
                <a:cs typeface="Lexend SemiBold"/>
                <a:sym typeface="Lexend SemiBold"/>
              </a:rPr>
              <a:t>Cargo do trabalho</a:t>
            </a:r>
            <a:endParaRPr sz="11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Nome da empresa</a:t>
            </a:r>
            <a:endParaRPr sz="900">
              <a:solidFill>
                <a:srgbClr val="999999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999999"/>
                </a:solidFill>
                <a:latin typeface="Lexend Light"/>
                <a:ea typeface="Lexend Light"/>
                <a:cs typeface="Lexend Light"/>
                <a:sym typeface="Lexend Light"/>
              </a:rPr>
              <a:t>2021 - presente</a:t>
            </a:r>
            <a:endParaRPr sz="1000"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Descreva brevemente a posição.</a:t>
            </a: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 Lorem ipsum dolor sit amet, consectetur adipiscing elit. Morbi eu maximus dolor, vel pulvinar nulla. Etiam urna massa. 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rgbClr val="43434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Lexend"/>
                <a:ea typeface="Lexend"/>
                <a:cs typeface="Lexend"/>
                <a:sym typeface="Lexend"/>
              </a:rPr>
              <a:t>Lorem ipsum dolor sit amet, consectetur adipiscing elit.</a:t>
            </a:r>
            <a:endParaRPr sz="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0" name="Google Shape;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2950" y="504000"/>
            <a:ext cx="1037700" cy="1037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8"/>
          <p:cNvSpPr/>
          <p:nvPr/>
        </p:nvSpPr>
        <p:spPr>
          <a:xfrm>
            <a:off x="504000" y="504000"/>
            <a:ext cx="90000" cy="10377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3005350" y="1814700"/>
            <a:ext cx="90000" cy="2700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3005350" y="3645600"/>
            <a:ext cx="90000" cy="2700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504000" y="3645600"/>
            <a:ext cx="90000" cy="2700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504000" y="5521200"/>
            <a:ext cx="90000" cy="2700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504000" y="8712700"/>
            <a:ext cx="90000" cy="2700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504000" y="1814700"/>
            <a:ext cx="90000" cy="15579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8"/>
          <p:cNvSpPr/>
          <p:nvPr/>
        </p:nvSpPr>
        <p:spPr>
          <a:xfrm rot="-5400000">
            <a:off x="6496800" y="977850"/>
            <a:ext cx="90000" cy="10377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/>
          <p:nvPr/>
        </p:nvSpPr>
        <p:spPr>
          <a:xfrm>
            <a:off x="457200" y="1402427"/>
            <a:ext cx="82296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Feather Icons</a:t>
            </a:r>
            <a:endParaRPr b="1" sz="18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74" name="Google Shape;74;p9"/>
          <p:cNvGrpSpPr/>
          <p:nvPr/>
        </p:nvGrpSpPr>
        <p:grpSpPr>
          <a:xfrm>
            <a:off x="4674127" y="1977934"/>
            <a:ext cx="184955" cy="184955"/>
            <a:chOff x="5945100" y="876700"/>
            <a:chExt cx="162000" cy="162000"/>
          </a:xfrm>
        </p:grpSpPr>
        <p:sp>
          <p:nvSpPr>
            <p:cNvPr id="75" name="Google Shape;75;p9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9"/>
          <p:cNvGrpSpPr/>
          <p:nvPr/>
        </p:nvGrpSpPr>
        <p:grpSpPr>
          <a:xfrm>
            <a:off x="4681748" y="2382609"/>
            <a:ext cx="168629" cy="168629"/>
            <a:chOff x="5951775" y="1307350"/>
            <a:chExt cx="147700" cy="147700"/>
          </a:xfrm>
        </p:grpSpPr>
        <p:sp>
          <p:nvSpPr>
            <p:cNvPr id="80" name="Google Shape;80;p9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9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" name="Google Shape;82;p9"/>
          <p:cNvGrpSpPr/>
          <p:nvPr/>
        </p:nvGrpSpPr>
        <p:grpSpPr>
          <a:xfrm>
            <a:off x="4689369" y="2779663"/>
            <a:ext cx="153387" cy="168629"/>
            <a:chOff x="5958450" y="1731325"/>
            <a:chExt cx="134350" cy="147700"/>
          </a:xfrm>
        </p:grpSpPr>
        <p:sp>
          <p:nvSpPr>
            <p:cNvPr id="83" name="Google Shape;83;p9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" name="Google Shape;86;p9"/>
          <p:cNvGrpSpPr/>
          <p:nvPr/>
        </p:nvGrpSpPr>
        <p:grpSpPr>
          <a:xfrm>
            <a:off x="4699159" y="3176718"/>
            <a:ext cx="134920" cy="168629"/>
            <a:chOff x="5967025" y="2155300"/>
            <a:chExt cx="118175" cy="147700"/>
          </a:xfrm>
        </p:grpSpPr>
        <p:sp>
          <p:nvSpPr>
            <p:cNvPr id="87" name="Google Shape;87;p9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9"/>
          <p:cNvGrpSpPr/>
          <p:nvPr/>
        </p:nvGrpSpPr>
        <p:grpSpPr>
          <a:xfrm>
            <a:off x="4681748" y="3565067"/>
            <a:ext cx="168629" cy="168629"/>
            <a:chOff x="5951775" y="2571650"/>
            <a:chExt cx="147700" cy="147700"/>
          </a:xfrm>
        </p:grpSpPr>
        <p:sp>
          <p:nvSpPr>
            <p:cNvPr id="90" name="Google Shape;90;p9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9"/>
          <p:cNvGrpSpPr/>
          <p:nvPr/>
        </p:nvGrpSpPr>
        <p:grpSpPr>
          <a:xfrm>
            <a:off x="4674127" y="3945795"/>
            <a:ext cx="184955" cy="184955"/>
            <a:chOff x="5945100" y="2981325"/>
            <a:chExt cx="162000" cy="162000"/>
          </a:xfrm>
        </p:grpSpPr>
        <p:sp>
          <p:nvSpPr>
            <p:cNvPr id="94" name="Google Shape;94;p9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9"/>
          <p:cNvGrpSpPr/>
          <p:nvPr/>
        </p:nvGrpSpPr>
        <p:grpSpPr>
          <a:xfrm>
            <a:off x="4681748" y="4375502"/>
            <a:ext cx="168629" cy="118594"/>
            <a:chOff x="5951775" y="3433900"/>
            <a:chExt cx="147700" cy="103875"/>
          </a:xfrm>
        </p:grpSpPr>
        <p:sp>
          <p:nvSpPr>
            <p:cNvPr id="102" name="Google Shape;102;p9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9"/>
          <p:cNvGrpSpPr/>
          <p:nvPr/>
        </p:nvGrpSpPr>
        <p:grpSpPr>
          <a:xfrm>
            <a:off x="4699159" y="4747524"/>
            <a:ext cx="134920" cy="168629"/>
            <a:chOff x="5967025" y="3835950"/>
            <a:chExt cx="118175" cy="147700"/>
          </a:xfrm>
        </p:grpSpPr>
        <p:sp>
          <p:nvSpPr>
            <p:cNvPr id="108" name="Google Shape;108;p9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9"/>
          <p:cNvSpPr/>
          <p:nvPr/>
        </p:nvSpPr>
        <p:spPr>
          <a:xfrm>
            <a:off x="4674200" y="5153301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p9"/>
          <p:cNvGrpSpPr/>
          <p:nvPr/>
        </p:nvGrpSpPr>
        <p:grpSpPr>
          <a:xfrm>
            <a:off x="5151763" y="1985554"/>
            <a:ext cx="167516" cy="168629"/>
            <a:chOff x="6586325" y="883375"/>
            <a:chExt cx="146725" cy="147700"/>
          </a:xfrm>
        </p:grpSpPr>
        <p:sp>
          <p:nvSpPr>
            <p:cNvPr id="113" name="Google Shape;113;p9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9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9"/>
          <p:cNvGrpSpPr/>
          <p:nvPr/>
        </p:nvGrpSpPr>
        <p:grpSpPr>
          <a:xfrm>
            <a:off x="5143057" y="2374988"/>
            <a:ext cx="184927" cy="184955"/>
            <a:chOff x="6578700" y="1300675"/>
            <a:chExt cx="161975" cy="162000"/>
          </a:xfrm>
        </p:grpSpPr>
        <p:sp>
          <p:nvSpPr>
            <p:cNvPr id="116" name="Google Shape;116;p9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9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9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9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9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" name="Google Shape;123;p9"/>
          <p:cNvSpPr/>
          <p:nvPr/>
        </p:nvSpPr>
        <p:spPr>
          <a:xfrm>
            <a:off x="5159435" y="2788376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9"/>
          <p:cNvSpPr/>
          <p:nvPr/>
        </p:nvSpPr>
        <p:spPr>
          <a:xfrm>
            <a:off x="5151843" y="3185432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5" name="Google Shape;125;p9"/>
          <p:cNvGrpSpPr/>
          <p:nvPr/>
        </p:nvGrpSpPr>
        <p:grpSpPr>
          <a:xfrm>
            <a:off x="5151763" y="3565067"/>
            <a:ext cx="167516" cy="168629"/>
            <a:chOff x="6586325" y="2571650"/>
            <a:chExt cx="146725" cy="147700"/>
          </a:xfrm>
        </p:grpSpPr>
        <p:sp>
          <p:nvSpPr>
            <p:cNvPr id="126" name="Google Shape;126;p9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9"/>
          <p:cNvGrpSpPr/>
          <p:nvPr/>
        </p:nvGrpSpPr>
        <p:grpSpPr>
          <a:xfrm>
            <a:off x="5176766" y="3945795"/>
            <a:ext cx="117509" cy="184955"/>
            <a:chOff x="6608225" y="2981325"/>
            <a:chExt cx="102925" cy="162000"/>
          </a:xfrm>
        </p:grpSpPr>
        <p:sp>
          <p:nvSpPr>
            <p:cNvPr id="130" name="Google Shape;130;p9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" name="Google Shape;134;p9"/>
          <p:cNvGrpSpPr/>
          <p:nvPr/>
        </p:nvGrpSpPr>
        <p:grpSpPr>
          <a:xfrm>
            <a:off x="5159355" y="4359175"/>
            <a:ext cx="151247" cy="151218"/>
            <a:chOff x="6592975" y="3419600"/>
            <a:chExt cx="132475" cy="132450"/>
          </a:xfrm>
        </p:grpSpPr>
        <p:sp>
          <p:nvSpPr>
            <p:cNvPr id="135" name="Google Shape;135;p9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" name="Google Shape;138;p9"/>
          <p:cNvGrpSpPr/>
          <p:nvPr/>
        </p:nvGrpSpPr>
        <p:grpSpPr>
          <a:xfrm>
            <a:off x="5143057" y="4738819"/>
            <a:ext cx="184927" cy="184955"/>
            <a:chOff x="6578700" y="3828325"/>
            <a:chExt cx="161975" cy="162000"/>
          </a:xfrm>
        </p:grpSpPr>
        <p:sp>
          <p:nvSpPr>
            <p:cNvPr id="139" name="Google Shape;139;p9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" name="Google Shape;148;p9"/>
          <p:cNvGrpSpPr/>
          <p:nvPr/>
        </p:nvGrpSpPr>
        <p:grpSpPr>
          <a:xfrm>
            <a:off x="5143057" y="5146748"/>
            <a:ext cx="184927" cy="164291"/>
            <a:chOff x="6578700" y="4261825"/>
            <a:chExt cx="161975" cy="143900"/>
          </a:xfrm>
        </p:grpSpPr>
        <p:sp>
          <p:nvSpPr>
            <p:cNvPr id="149" name="Google Shape;149;p9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" name="Google Shape;151;p9"/>
          <p:cNvGrpSpPr/>
          <p:nvPr/>
        </p:nvGrpSpPr>
        <p:grpSpPr>
          <a:xfrm>
            <a:off x="5620664" y="1994260"/>
            <a:ext cx="167544" cy="151218"/>
            <a:chOff x="7219900" y="891000"/>
            <a:chExt cx="146750" cy="132450"/>
          </a:xfrm>
        </p:grpSpPr>
        <p:sp>
          <p:nvSpPr>
            <p:cNvPr id="152" name="Google Shape;152;p9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" name="Google Shape;154;p9"/>
          <p:cNvGrpSpPr/>
          <p:nvPr/>
        </p:nvGrpSpPr>
        <p:grpSpPr>
          <a:xfrm>
            <a:off x="5611959" y="2374988"/>
            <a:ext cx="184955" cy="184955"/>
            <a:chOff x="7212275" y="1300675"/>
            <a:chExt cx="162000" cy="162000"/>
          </a:xfrm>
        </p:grpSpPr>
        <p:sp>
          <p:nvSpPr>
            <p:cNvPr id="155" name="Google Shape;155;p9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" name="Google Shape;157;p9"/>
          <p:cNvGrpSpPr/>
          <p:nvPr/>
        </p:nvGrpSpPr>
        <p:grpSpPr>
          <a:xfrm>
            <a:off x="5620664" y="2779663"/>
            <a:ext cx="167544" cy="168629"/>
            <a:chOff x="7219900" y="1731325"/>
            <a:chExt cx="146750" cy="147700"/>
          </a:xfrm>
        </p:grpSpPr>
        <p:sp>
          <p:nvSpPr>
            <p:cNvPr id="158" name="Google Shape;158;p9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" name="Google Shape;160;p9"/>
          <p:cNvGrpSpPr/>
          <p:nvPr/>
        </p:nvGrpSpPr>
        <p:grpSpPr>
          <a:xfrm>
            <a:off x="5620664" y="3176718"/>
            <a:ext cx="167544" cy="168629"/>
            <a:chOff x="7219900" y="2155300"/>
            <a:chExt cx="146750" cy="147700"/>
          </a:xfrm>
        </p:grpSpPr>
        <p:sp>
          <p:nvSpPr>
            <p:cNvPr id="161" name="Google Shape;161;p9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" name="Google Shape;165;p9"/>
          <p:cNvGrpSpPr/>
          <p:nvPr/>
        </p:nvGrpSpPr>
        <p:grpSpPr>
          <a:xfrm>
            <a:off x="5620664" y="3565067"/>
            <a:ext cx="167544" cy="168629"/>
            <a:chOff x="7219900" y="2571650"/>
            <a:chExt cx="146750" cy="147700"/>
          </a:xfrm>
        </p:grpSpPr>
        <p:sp>
          <p:nvSpPr>
            <p:cNvPr id="166" name="Google Shape;166;p9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" name="Google Shape;173;p9"/>
          <p:cNvGrpSpPr/>
          <p:nvPr/>
        </p:nvGrpSpPr>
        <p:grpSpPr>
          <a:xfrm>
            <a:off x="5620664" y="3962121"/>
            <a:ext cx="167544" cy="151218"/>
            <a:chOff x="7219900" y="2995625"/>
            <a:chExt cx="146750" cy="132450"/>
          </a:xfrm>
        </p:grpSpPr>
        <p:sp>
          <p:nvSpPr>
            <p:cNvPr id="174" name="Google Shape;174;p9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9"/>
          <p:cNvGrpSpPr/>
          <p:nvPr/>
        </p:nvGrpSpPr>
        <p:grpSpPr>
          <a:xfrm>
            <a:off x="5632623" y="4359175"/>
            <a:ext cx="143626" cy="151218"/>
            <a:chOff x="7230375" y="3419600"/>
            <a:chExt cx="125800" cy="132450"/>
          </a:xfrm>
        </p:grpSpPr>
        <p:sp>
          <p:nvSpPr>
            <p:cNvPr id="178" name="Google Shape;178;p9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9"/>
          <p:cNvGrpSpPr/>
          <p:nvPr/>
        </p:nvGrpSpPr>
        <p:grpSpPr>
          <a:xfrm>
            <a:off x="5636962" y="4747524"/>
            <a:ext cx="134920" cy="168629"/>
            <a:chOff x="7234175" y="3835950"/>
            <a:chExt cx="118175" cy="147700"/>
          </a:xfrm>
        </p:grpSpPr>
        <p:sp>
          <p:nvSpPr>
            <p:cNvPr id="184" name="Google Shape;184;p9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9"/>
          <p:cNvGrpSpPr/>
          <p:nvPr/>
        </p:nvGrpSpPr>
        <p:grpSpPr>
          <a:xfrm>
            <a:off x="5628285" y="5142410"/>
            <a:ext cx="151218" cy="172968"/>
            <a:chOff x="7226575" y="4258025"/>
            <a:chExt cx="132450" cy="151500"/>
          </a:xfrm>
        </p:grpSpPr>
        <p:sp>
          <p:nvSpPr>
            <p:cNvPr id="187" name="Google Shape;187;p9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9"/>
          <p:cNvSpPr/>
          <p:nvPr/>
        </p:nvSpPr>
        <p:spPr>
          <a:xfrm>
            <a:off x="465918" y="1994263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0" name="Google Shape;190;p9"/>
          <p:cNvGrpSpPr/>
          <p:nvPr/>
        </p:nvGrpSpPr>
        <p:grpSpPr>
          <a:xfrm>
            <a:off x="482241" y="2382609"/>
            <a:ext cx="134920" cy="168629"/>
            <a:chOff x="267650" y="1307350"/>
            <a:chExt cx="118175" cy="147700"/>
          </a:xfrm>
        </p:grpSpPr>
        <p:sp>
          <p:nvSpPr>
            <p:cNvPr id="191" name="Google Shape;191;p9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3" name="Google Shape;193;p9"/>
          <p:cNvGrpSpPr/>
          <p:nvPr/>
        </p:nvGrpSpPr>
        <p:grpSpPr>
          <a:xfrm>
            <a:off x="457209" y="2770958"/>
            <a:ext cx="186040" cy="184955"/>
            <a:chOff x="245725" y="1723700"/>
            <a:chExt cx="162950" cy="162000"/>
          </a:xfrm>
        </p:grpSpPr>
        <p:sp>
          <p:nvSpPr>
            <p:cNvPr id="194" name="Google Shape;194;p9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9"/>
          <p:cNvGrpSpPr/>
          <p:nvPr/>
        </p:nvGrpSpPr>
        <p:grpSpPr>
          <a:xfrm>
            <a:off x="473535" y="3185423"/>
            <a:ext cx="152303" cy="151218"/>
            <a:chOff x="260025" y="2162925"/>
            <a:chExt cx="133400" cy="132450"/>
          </a:xfrm>
        </p:grpSpPr>
        <p:sp>
          <p:nvSpPr>
            <p:cNvPr id="198" name="Google Shape;198;p9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9"/>
          <p:cNvGrpSpPr/>
          <p:nvPr/>
        </p:nvGrpSpPr>
        <p:grpSpPr>
          <a:xfrm>
            <a:off x="465915" y="3565067"/>
            <a:ext cx="167544" cy="168629"/>
            <a:chOff x="253350" y="2571650"/>
            <a:chExt cx="146750" cy="147700"/>
          </a:xfrm>
        </p:grpSpPr>
        <p:sp>
          <p:nvSpPr>
            <p:cNvPr id="202" name="Google Shape;202;p9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" name="Google Shape;207;p9"/>
          <p:cNvGrpSpPr/>
          <p:nvPr/>
        </p:nvGrpSpPr>
        <p:grpSpPr>
          <a:xfrm>
            <a:off x="465915" y="3954500"/>
            <a:ext cx="167544" cy="166460"/>
            <a:chOff x="253350" y="2988950"/>
            <a:chExt cx="146750" cy="145800"/>
          </a:xfrm>
        </p:grpSpPr>
        <p:sp>
          <p:nvSpPr>
            <p:cNvPr id="208" name="Google Shape;208;p9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9"/>
          <p:cNvSpPr/>
          <p:nvPr/>
        </p:nvSpPr>
        <p:spPr>
          <a:xfrm>
            <a:off x="474623" y="4359189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1" name="Google Shape;211;p9"/>
          <p:cNvGrpSpPr/>
          <p:nvPr/>
        </p:nvGrpSpPr>
        <p:grpSpPr>
          <a:xfrm>
            <a:off x="474620" y="4756230"/>
            <a:ext cx="151218" cy="151218"/>
            <a:chOff x="260975" y="3843575"/>
            <a:chExt cx="132450" cy="132450"/>
          </a:xfrm>
        </p:grpSpPr>
        <p:sp>
          <p:nvSpPr>
            <p:cNvPr id="212" name="Google Shape;212;p9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" name="Google Shape;214;p9"/>
          <p:cNvGrpSpPr/>
          <p:nvPr/>
        </p:nvGrpSpPr>
        <p:grpSpPr>
          <a:xfrm>
            <a:off x="469197" y="5147833"/>
            <a:ext cx="161008" cy="161008"/>
            <a:chOff x="256225" y="4262775"/>
            <a:chExt cx="141025" cy="141025"/>
          </a:xfrm>
        </p:grpSpPr>
        <p:sp>
          <p:nvSpPr>
            <p:cNvPr id="215" name="Google Shape;215;p9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" name="Google Shape;217;p9"/>
          <p:cNvGrpSpPr/>
          <p:nvPr/>
        </p:nvGrpSpPr>
        <p:grpSpPr>
          <a:xfrm>
            <a:off x="482241" y="5550339"/>
            <a:ext cx="134920" cy="151218"/>
            <a:chOff x="267650" y="4691525"/>
            <a:chExt cx="118175" cy="132450"/>
          </a:xfrm>
        </p:grpSpPr>
        <p:sp>
          <p:nvSpPr>
            <p:cNvPr id="218" name="Google Shape;218;p9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9"/>
          <p:cNvGrpSpPr/>
          <p:nvPr/>
        </p:nvGrpSpPr>
        <p:grpSpPr>
          <a:xfrm>
            <a:off x="931562" y="1994260"/>
            <a:ext cx="176250" cy="152303"/>
            <a:chOff x="884075" y="891000"/>
            <a:chExt cx="154375" cy="133400"/>
          </a:xfrm>
        </p:grpSpPr>
        <p:sp>
          <p:nvSpPr>
            <p:cNvPr id="221" name="Google Shape;221;p9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4" name="Google Shape;224;p9"/>
          <p:cNvSpPr/>
          <p:nvPr/>
        </p:nvSpPr>
        <p:spPr>
          <a:xfrm>
            <a:off x="960944" y="2391320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5" name="Google Shape;225;p9"/>
          <p:cNvGrpSpPr/>
          <p:nvPr/>
        </p:nvGrpSpPr>
        <p:grpSpPr>
          <a:xfrm>
            <a:off x="927224" y="2770958"/>
            <a:ext cx="184927" cy="184955"/>
            <a:chOff x="880275" y="1723700"/>
            <a:chExt cx="161975" cy="162000"/>
          </a:xfrm>
        </p:grpSpPr>
        <p:sp>
          <p:nvSpPr>
            <p:cNvPr id="226" name="Google Shape;226;p9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" name="Google Shape;230;p9"/>
          <p:cNvGrpSpPr/>
          <p:nvPr/>
        </p:nvGrpSpPr>
        <p:grpSpPr>
          <a:xfrm>
            <a:off x="927224" y="3168012"/>
            <a:ext cx="184927" cy="184955"/>
            <a:chOff x="880275" y="2147675"/>
            <a:chExt cx="161975" cy="162000"/>
          </a:xfrm>
        </p:grpSpPr>
        <p:sp>
          <p:nvSpPr>
            <p:cNvPr id="231" name="Google Shape;231;p9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" name="Google Shape;235;p9"/>
          <p:cNvGrpSpPr/>
          <p:nvPr/>
        </p:nvGrpSpPr>
        <p:grpSpPr>
          <a:xfrm>
            <a:off x="934845" y="3565067"/>
            <a:ext cx="168629" cy="168629"/>
            <a:chOff x="886950" y="2571650"/>
            <a:chExt cx="147700" cy="147700"/>
          </a:xfrm>
        </p:grpSpPr>
        <p:sp>
          <p:nvSpPr>
            <p:cNvPr id="236" name="Google Shape;236;p9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9"/>
          <p:cNvGrpSpPr/>
          <p:nvPr/>
        </p:nvGrpSpPr>
        <p:grpSpPr>
          <a:xfrm>
            <a:off x="935929" y="3955585"/>
            <a:ext cx="167544" cy="164291"/>
            <a:chOff x="887900" y="2989900"/>
            <a:chExt cx="146750" cy="143900"/>
          </a:xfrm>
        </p:grpSpPr>
        <p:sp>
          <p:nvSpPr>
            <p:cNvPr id="240" name="Google Shape;240;p9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" name="Google Shape;243;p9"/>
          <p:cNvGrpSpPr/>
          <p:nvPr/>
        </p:nvGrpSpPr>
        <p:grpSpPr>
          <a:xfrm>
            <a:off x="943522" y="4359175"/>
            <a:ext cx="151247" cy="151218"/>
            <a:chOff x="894550" y="3419600"/>
            <a:chExt cx="132475" cy="132450"/>
          </a:xfrm>
        </p:grpSpPr>
        <p:sp>
          <p:nvSpPr>
            <p:cNvPr id="244" name="Google Shape;244;p9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9"/>
          <p:cNvGrpSpPr/>
          <p:nvPr/>
        </p:nvGrpSpPr>
        <p:grpSpPr>
          <a:xfrm>
            <a:off x="935929" y="4747524"/>
            <a:ext cx="167544" cy="168629"/>
            <a:chOff x="887900" y="3835950"/>
            <a:chExt cx="146750" cy="147700"/>
          </a:xfrm>
        </p:grpSpPr>
        <p:sp>
          <p:nvSpPr>
            <p:cNvPr id="247" name="Google Shape;247;p9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9"/>
          <p:cNvGrpSpPr/>
          <p:nvPr/>
        </p:nvGrpSpPr>
        <p:grpSpPr>
          <a:xfrm>
            <a:off x="935929" y="5144579"/>
            <a:ext cx="167544" cy="168629"/>
            <a:chOff x="887900" y="4259925"/>
            <a:chExt cx="146750" cy="147700"/>
          </a:xfrm>
        </p:grpSpPr>
        <p:sp>
          <p:nvSpPr>
            <p:cNvPr id="250" name="Google Shape;250;p9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" name="Google Shape;253;p9"/>
          <p:cNvGrpSpPr/>
          <p:nvPr/>
        </p:nvGrpSpPr>
        <p:grpSpPr>
          <a:xfrm>
            <a:off x="927224" y="5550339"/>
            <a:ext cx="184927" cy="151218"/>
            <a:chOff x="880275" y="4691525"/>
            <a:chExt cx="161975" cy="132450"/>
          </a:xfrm>
        </p:grpSpPr>
        <p:sp>
          <p:nvSpPr>
            <p:cNvPr id="254" name="Google Shape;254;p9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8" name="Google Shape;258;p9"/>
          <p:cNvGrpSpPr/>
          <p:nvPr/>
        </p:nvGrpSpPr>
        <p:grpSpPr>
          <a:xfrm>
            <a:off x="1404831" y="1985554"/>
            <a:ext cx="168629" cy="168629"/>
            <a:chOff x="1521475" y="883375"/>
            <a:chExt cx="147700" cy="147700"/>
          </a:xfrm>
        </p:grpSpPr>
        <p:sp>
          <p:nvSpPr>
            <p:cNvPr id="259" name="Google Shape;259;p9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9"/>
          <p:cNvGrpSpPr/>
          <p:nvPr/>
        </p:nvGrpSpPr>
        <p:grpSpPr>
          <a:xfrm>
            <a:off x="1404831" y="2374988"/>
            <a:ext cx="168629" cy="184955"/>
            <a:chOff x="1521475" y="1300675"/>
            <a:chExt cx="147700" cy="162000"/>
          </a:xfrm>
        </p:grpSpPr>
        <p:sp>
          <p:nvSpPr>
            <p:cNvPr id="263" name="Google Shape;263;p9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p9"/>
          <p:cNvGrpSpPr/>
          <p:nvPr/>
        </p:nvGrpSpPr>
        <p:grpSpPr>
          <a:xfrm>
            <a:off x="1396125" y="2779663"/>
            <a:ext cx="184955" cy="168629"/>
            <a:chOff x="1513850" y="1731325"/>
            <a:chExt cx="162000" cy="147700"/>
          </a:xfrm>
        </p:grpSpPr>
        <p:sp>
          <p:nvSpPr>
            <p:cNvPr id="267" name="Google Shape;267;p9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4" name="Google Shape;274;p9"/>
          <p:cNvGrpSpPr/>
          <p:nvPr/>
        </p:nvGrpSpPr>
        <p:grpSpPr>
          <a:xfrm>
            <a:off x="1396125" y="3194129"/>
            <a:ext cx="184955" cy="133807"/>
            <a:chOff x="1513850" y="2170550"/>
            <a:chExt cx="162000" cy="117200"/>
          </a:xfrm>
        </p:grpSpPr>
        <p:sp>
          <p:nvSpPr>
            <p:cNvPr id="275" name="Google Shape;275;p9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7" name="Google Shape;277;p9"/>
          <p:cNvGrpSpPr/>
          <p:nvPr/>
        </p:nvGrpSpPr>
        <p:grpSpPr>
          <a:xfrm>
            <a:off x="1404831" y="3582478"/>
            <a:ext cx="168629" cy="133807"/>
            <a:chOff x="1521475" y="2586900"/>
            <a:chExt cx="147700" cy="117200"/>
          </a:xfrm>
        </p:grpSpPr>
        <p:sp>
          <p:nvSpPr>
            <p:cNvPr id="278" name="Google Shape;278;p9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2" name="Google Shape;282;p9"/>
          <p:cNvGrpSpPr/>
          <p:nvPr/>
        </p:nvGrpSpPr>
        <p:grpSpPr>
          <a:xfrm>
            <a:off x="1413536" y="3953416"/>
            <a:ext cx="151218" cy="168629"/>
            <a:chOff x="1529100" y="2988000"/>
            <a:chExt cx="132450" cy="147700"/>
          </a:xfrm>
        </p:grpSpPr>
        <p:sp>
          <p:nvSpPr>
            <p:cNvPr id="283" name="Google Shape;283;p9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9"/>
          <p:cNvGrpSpPr/>
          <p:nvPr/>
        </p:nvGrpSpPr>
        <p:grpSpPr>
          <a:xfrm>
            <a:off x="1404831" y="4341765"/>
            <a:ext cx="168629" cy="186040"/>
            <a:chOff x="1521475" y="3404350"/>
            <a:chExt cx="147700" cy="162950"/>
          </a:xfrm>
        </p:grpSpPr>
        <p:sp>
          <p:nvSpPr>
            <p:cNvPr id="286" name="Google Shape;286;p9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9"/>
          <p:cNvGrpSpPr/>
          <p:nvPr/>
        </p:nvGrpSpPr>
        <p:grpSpPr>
          <a:xfrm>
            <a:off x="1398295" y="4742073"/>
            <a:ext cx="181702" cy="179532"/>
            <a:chOff x="1515750" y="3831175"/>
            <a:chExt cx="159150" cy="157250"/>
          </a:xfrm>
        </p:grpSpPr>
        <p:sp>
          <p:nvSpPr>
            <p:cNvPr id="291" name="Google Shape;291;p9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3" name="Google Shape;293;p9"/>
          <p:cNvSpPr/>
          <p:nvPr/>
        </p:nvSpPr>
        <p:spPr>
          <a:xfrm>
            <a:off x="1451631" y="5135890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4" name="Google Shape;294;p9"/>
          <p:cNvGrpSpPr/>
          <p:nvPr/>
        </p:nvGrpSpPr>
        <p:grpSpPr>
          <a:xfrm>
            <a:off x="1396125" y="5532928"/>
            <a:ext cx="186040" cy="184955"/>
            <a:chOff x="1513850" y="4676275"/>
            <a:chExt cx="162950" cy="162000"/>
          </a:xfrm>
        </p:grpSpPr>
        <p:sp>
          <p:nvSpPr>
            <p:cNvPr id="295" name="Google Shape;295;p9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9"/>
          <p:cNvGrpSpPr/>
          <p:nvPr/>
        </p:nvGrpSpPr>
        <p:grpSpPr>
          <a:xfrm>
            <a:off x="1866112" y="1994260"/>
            <a:ext cx="184955" cy="151218"/>
            <a:chOff x="2148375" y="891000"/>
            <a:chExt cx="162000" cy="132450"/>
          </a:xfrm>
        </p:grpSpPr>
        <p:sp>
          <p:nvSpPr>
            <p:cNvPr id="299" name="Google Shape;299;p9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2" name="Google Shape;302;p9"/>
          <p:cNvGrpSpPr/>
          <p:nvPr/>
        </p:nvGrpSpPr>
        <p:grpSpPr>
          <a:xfrm>
            <a:off x="1874817" y="2391314"/>
            <a:ext cx="167544" cy="151218"/>
            <a:chOff x="2156000" y="1314975"/>
            <a:chExt cx="146750" cy="132450"/>
          </a:xfrm>
        </p:grpSpPr>
        <p:sp>
          <p:nvSpPr>
            <p:cNvPr id="303" name="Google Shape;303;p9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5" name="Google Shape;305;p9"/>
          <p:cNvSpPr/>
          <p:nvPr/>
        </p:nvSpPr>
        <p:spPr>
          <a:xfrm>
            <a:off x="1866138" y="2797081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9"/>
          <p:cNvSpPr/>
          <p:nvPr/>
        </p:nvSpPr>
        <p:spPr>
          <a:xfrm>
            <a:off x="1911835" y="3176726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9"/>
          <p:cNvGrpSpPr/>
          <p:nvPr/>
        </p:nvGrpSpPr>
        <p:grpSpPr>
          <a:xfrm>
            <a:off x="1882438" y="3573772"/>
            <a:ext cx="151218" cy="151218"/>
            <a:chOff x="2162675" y="2579275"/>
            <a:chExt cx="132450" cy="132450"/>
          </a:xfrm>
        </p:grpSpPr>
        <p:sp>
          <p:nvSpPr>
            <p:cNvPr id="308" name="Google Shape;308;p9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0" name="Google Shape;310;p9"/>
          <p:cNvGrpSpPr/>
          <p:nvPr/>
        </p:nvGrpSpPr>
        <p:grpSpPr>
          <a:xfrm>
            <a:off x="1874817" y="3970827"/>
            <a:ext cx="167544" cy="133807"/>
            <a:chOff x="2156000" y="3003250"/>
            <a:chExt cx="146750" cy="117200"/>
          </a:xfrm>
        </p:grpSpPr>
        <p:sp>
          <p:nvSpPr>
            <p:cNvPr id="311" name="Google Shape;311;p9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" name="Google Shape;313;p9"/>
          <p:cNvSpPr/>
          <p:nvPr/>
        </p:nvSpPr>
        <p:spPr>
          <a:xfrm>
            <a:off x="1877013" y="4348314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4" name="Google Shape;314;p9"/>
          <p:cNvGrpSpPr/>
          <p:nvPr/>
        </p:nvGrpSpPr>
        <p:grpSpPr>
          <a:xfrm>
            <a:off x="1882438" y="4747524"/>
            <a:ext cx="151218" cy="168629"/>
            <a:chOff x="2162675" y="3835950"/>
            <a:chExt cx="132450" cy="147700"/>
          </a:xfrm>
        </p:grpSpPr>
        <p:sp>
          <p:nvSpPr>
            <p:cNvPr id="315" name="Google Shape;315;p9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9"/>
          <p:cNvGrpSpPr/>
          <p:nvPr/>
        </p:nvGrpSpPr>
        <p:grpSpPr>
          <a:xfrm>
            <a:off x="1875902" y="5144579"/>
            <a:ext cx="165375" cy="168629"/>
            <a:chOff x="2156950" y="4259925"/>
            <a:chExt cx="144850" cy="147700"/>
          </a:xfrm>
        </p:grpSpPr>
        <p:sp>
          <p:nvSpPr>
            <p:cNvPr id="321" name="Google Shape;321;p9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3" name="Google Shape;323;p9"/>
          <p:cNvGrpSpPr/>
          <p:nvPr/>
        </p:nvGrpSpPr>
        <p:grpSpPr>
          <a:xfrm>
            <a:off x="1866112" y="5566636"/>
            <a:ext cx="184955" cy="117509"/>
            <a:chOff x="2148375" y="4705800"/>
            <a:chExt cx="162000" cy="102925"/>
          </a:xfrm>
        </p:grpSpPr>
        <p:sp>
          <p:nvSpPr>
            <p:cNvPr id="324" name="Google Shape;324;p9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6" name="Google Shape;326;p9"/>
          <p:cNvGrpSpPr/>
          <p:nvPr/>
        </p:nvGrpSpPr>
        <p:grpSpPr>
          <a:xfrm>
            <a:off x="2339380" y="1985554"/>
            <a:ext cx="167544" cy="168629"/>
            <a:chOff x="2785775" y="883375"/>
            <a:chExt cx="146750" cy="147700"/>
          </a:xfrm>
        </p:grpSpPr>
        <p:sp>
          <p:nvSpPr>
            <p:cNvPr id="327" name="Google Shape;327;p9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9"/>
          <p:cNvGrpSpPr/>
          <p:nvPr/>
        </p:nvGrpSpPr>
        <p:grpSpPr>
          <a:xfrm>
            <a:off x="2347001" y="2382609"/>
            <a:ext cx="151218" cy="168629"/>
            <a:chOff x="2792450" y="1307350"/>
            <a:chExt cx="132450" cy="147700"/>
          </a:xfrm>
        </p:grpSpPr>
        <p:sp>
          <p:nvSpPr>
            <p:cNvPr id="330" name="Google Shape;330;p9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9"/>
          <p:cNvGrpSpPr/>
          <p:nvPr/>
        </p:nvGrpSpPr>
        <p:grpSpPr>
          <a:xfrm>
            <a:off x="2335042" y="2779663"/>
            <a:ext cx="176221" cy="168629"/>
            <a:chOff x="2781975" y="1731325"/>
            <a:chExt cx="154350" cy="147700"/>
          </a:xfrm>
        </p:grpSpPr>
        <p:sp>
          <p:nvSpPr>
            <p:cNvPr id="335" name="Google Shape;335;p9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0" name="Google Shape;340;p9"/>
          <p:cNvGrpSpPr/>
          <p:nvPr/>
        </p:nvGrpSpPr>
        <p:grpSpPr>
          <a:xfrm>
            <a:off x="2339380" y="3176718"/>
            <a:ext cx="167544" cy="168629"/>
            <a:chOff x="2785775" y="2155300"/>
            <a:chExt cx="146750" cy="147700"/>
          </a:xfrm>
        </p:grpSpPr>
        <p:sp>
          <p:nvSpPr>
            <p:cNvPr id="341" name="Google Shape;341;p9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4" name="Google Shape;344;p9"/>
          <p:cNvSpPr/>
          <p:nvPr/>
        </p:nvSpPr>
        <p:spPr>
          <a:xfrm>
            <a:off x="2335076" y="3572698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5" name="Google Shape;345;p9"/>
          <p:cNvGrpSpPr/>
          <p:nvPr/>
        </p:nvGrpSpPr>
        <p:grpSpPr>
          <a:xfrm>
            <a:off x="2347001" y="3945795"/>
            <a:ext cx="151218" cy="184955"/>
            <a:chOff x="2792450" y="2981325"/>
            <a:chExt cx="132450" cy="162000"/>
          </a:xfrm>
        </p:grpSpPr>
        <p:sp>
          <p:nvSpPr>
            <p:cNvPr id="346" name="Google Shape;346;p9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>
            <a:off x="2336126" y="4347216"/>
            <a:ext cx="174052" cy="175137"/>
            <a:chOff x="2782925" y="3409125"/>
            <a:chExt cx="152450" cy="153400"/>
          </a:xfrm>
        </p:grpSpPr>
        <p:sp>
          <p:nvSpPr>
            <p:cNvPr id="349" name="Google Shape;349;p9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9"/>
          <p:cNvGrpSpPr/>
          <p:nvPr/>
        </p:nvGrpSpPr>
        <p:grpSpPr>
          <a:xfrm>
            <a:off x="2347001" y="4747524"/>
            <a:ext cx="151218" cy="168629"/>
            <a:chOff x="2792450" y="3835950"/>
            <a:chExt cx="132450" cy="147700"/>
          </a:xfrm>
        </p:grpSpPr>
        <p:sp>
          <p:nvSpPr>
            <p:cNvPr id="353" name="Google Shape;353;p9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Google Shape;356;p9"/>
          <p:cNvGrpSpPr/>
          <p:nvPr/>
        </p:nvGrpSpPr>
        <p:grpSpPr>
          <a:xfrm>
            <a:off x="2340465" y="5144579"/>
            <a:ext cx="165375" cy="168629"/>
            <a:chOff x="2786725" y="4259925"/>
            <a:chExt cx="144850" cy="147700"/>
          </a:xfrm>
        </p:grpSpPr>
        <p:sp>
          <p:nvSpPr>
            <p:cNvPr id="357" name="Google Shape;357;p9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9"/>
          <p:cNvGrpSpPr/>
          <p:nvPr/>
        </p:nvGrpSpPr>
        <p:grpSpPr>
          <a:xfrm>
            <a:off x="2339380" y="5566636"/>
            <a:ext cx="167544" cy="118594"/>
            <a:chOff x="2785775" y="4705800"/>
            <a:chExt cx="146750" cy="103875"/>
          </a:xfrm>
        </p:grpSpPr>
        <p:sp>
          <p:nvSpPr>
            <p:cNvPr id="360" name="Google Shape;360;p9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" name="Google Shape;363;p9"/>
          <p:cNvGrpSpPr/>
          <p:nvPr/>
        </p:nvGrpSpPr>
        <p:grpSpPr>
          <a:xfrm>
            <a:off x="2830060" y="1977934"/>
            <a:ext cx="117481" cy="184955"/>
            <a:chOff x="3438425" y="876700"/>
            <a:chExt cx="102900" cy="162000"/>
          </a:xfrm>
        </p:grpSpPr>
        <p:sp>
          <p:nvSpPr>
            <p:cNvPr id="364" name="Google Shape;364;p9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9"/>
          <p:cNvGrpSpPr/>
          <p:nvPr/>
        </p:nvGrpSpPr>
        <p:grpSpPr>
          <a:xfrm>
            <a:off x="2795238" y="2374988"/>
            <a:ext cx="187125" cy="184955"/>
            <a:chOff x="3407925" y="1300675"/>
            <a:chExt cx="163900" cy="162000"/>
          </a:xfrm>
        </p:grpSpPr>
        <p:sp>
          <p:nvSpPr>
            <p:cNvPr id="367" name="Google Shape;367;p9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9"/>
          <p:cNvGrpSpPr/>
          <p:nvPr/>
        </p:nvGrpSpPr>
        <p:grpSpPr>
          <a:xfrm>
            <a:off x="2805028" y="2779663"/>
            <a:ext cx="167544" cy="168629"/>
            <a:chOff x="3416500" y="1731325"/>
            <a:chExt cx="146750" cy="147700"/>
          </a:xfrm>
        </p:grpSpPr>
        <p:sp>
          <p:nvSpPr>
            <p:cNvPr id="372" name="Google Shape;372;p9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4" name="Google Shape;374;p9"/>
          <p:cNvGrpSpPr/>
          <p:nvPr/>
        </p:nvGrpSpPr>
        <p:grpSpPr>
          <a:xfrm>
            <a:off x="2821354" y="3176718"/>
            <a:ext cx="134892" cy="168629"/>
            <a:chOff x="3430800" y="2155300"/>
            <a:chExt cx="118150" cy="147700"/>
          </a:xfrm>
        </p:grpSpPr>
        <p:sp>
          <p:nvSpPr>
            <p:cNvPr id="375" name="Google Shape;375;p9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9"/>
          <p:cNvGrpSpPr/>
          <p:nvPr/>
        </p:nvGrpSpPr>
        <p:grpSpPr>
          <a:xfrm>
            <a:off x="2805028" y="3565067"/>
            <a:ext cx="167544" cy="168629"/>
            <a:chOff x="3416500" y="2571650"/>
            <a:chExt cx="146750" cy="147700"/>
          </a:xfrm>
        </p:grpSpPr>
        <p:sp>
          <p:nvSpPr>
            <p:cNvPr id="381" name="Google Shape;381;p9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9"/>
          <p:cNvGrpSpPr/>
          <p:nvPr/>
        </p:nvGrpSpPr>
        <p:grpSpPr>
          <a:xfrm>
            <a:off x="2796323" y="3951246"/>
            <a:ext cx="184955" cy="172968"/>
            <a:chOff x="3408875" y="2986100"/>
            <a:chExt cx="162000" cy="151500"/>
          </a:xfrm>
        </p:grpSpPr>
        <p:sp>
          <p:nvSpPr>
            <p:cNvPr id="385" name="Google Shape;385;p9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9"/>
          <p:cNvGrpSpPr/>
          <p:nvPr/>
        </p:nvGrpSpPr>
        <p:grpSpPr>
          <a:xfrm>
            <a:off x="2796323" y="4342849"/>
            <a:ext cx="184955" cy="184955"/>
            <a:chOff x="3408875" y="3405300"/>
            <a:chExt cx="162000" cy="162000"/>
          </a:xfrm>
        </p:grpSpPr>
        <p:sp>
          <p:nvSpPr>
            <p:cNvPr id="389" name="Google Shape;389;p9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2" name="Google Shape;392;p9"/>
          <p:cNvGrpSpPr/>
          <p:nvPr/>
        </p:nvGrpSpPr>
        <p:grpSpPr>
          <a:xfrm>
            <a:off x="2797407" y="4743186"/>
            <a:ext cx="183871" cy="177306"/>
            <a:chOff x="3409825" y="3832150"/>
            <a:chExt cx="161050" cy="155300"/>
          </a:xfrm>
        </p:grpSpPr>
        <p:sp>
          <p:nvSpPr>
            <p:cNvPr id="393" name="Google Shape;393;p9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6" name="Google Shape;396;p9"/>
          <p:cNvGrpSpPr/>
          <p:nvPr/>
        </p:nvGrpSpPr>
        <p:grpSpPr>
          <a:xfrm>
            <a:off x="2813734" y="5144579"/>
            <a:ext cx="151218" cy="168629"/>
            <a:chOff x="3424125" y="4259925"/>
            <a:chExt cx="132450" cy="147700"/>
          </a:xfrm>
        </p:grpSpPr>
        <p:sp>
          <p:nvSpPr>
            <p:cNvPr id="397" name="Google Shape;397;p9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9"/>
          <p:cNvGrpSpPr/>
          <p:nvPr/>
        </p:nvGrpSpPr>
        <p:grpSpPr>
          <a:xfrm>
            <a:off x="2830060" y="5532928"/>
            <a:ext cx="117481" cy="184955"/>
            <a:chOff x="3438425" y="4676275"/>
            <a:chExt cx="102900" cy="162000"/>
          </a:xfrm>
        </p:grpSpPr>
        <p:sp>
          <p:nvSpPr>
            <p:cNvPr id="403" name="Google Shape;403;p9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7" name="Google Shape;407;p9"/>
          <p:cNvGrpSpPr/>
          <p:nvPr/>
        </p:nvGrpSpPr>
        <p:grpSpPr>
          <a:xfrm>
            <a:off x="3308752" y="2002965"/>
            <a:ext cx="101183" cy="133807"/>
            <a:chOff x="4080575" y="898625"/>
            <a:chExt cx="88625" cy="117200"/>
          </a:xfrm>
        </p:grpSpPr>
        <p:sp>
          <p:nvSpPr>
            <p:cNvPr id="408" name="Google Shape;408;p9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1" name="Google Shape;411;p9"/>
          <p:cNvGrpSpPr/>
          <p:nvPr/>
        </p:nvGrpSpPr>
        <p:grpSpPr>
          <a:xfrm>
            <a:off x="3267422" y="2391314"/>
            <a:ext cx="184927" cy="151218"/>
            <a:chOff x="4044375" y="1314975"/>
            <a:chExt cx="161975" cy="132450"/>
          </a:xfrm>
        </p:grpSpPr>
        <p:sp>
          <p:nvSpPr>
            <p:cNvPr id="412" name="Google Shape;412;p9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4" name="Google Shape;414;p9"/>
          <p:cNvGrpSpPr/>
          <p:nvPr/>
        </p:nvGrpSpPr>
        <p:grpSpPr>
          <a:xfrm>
            <a:off x="3267422" y="2770958"/>
            <a:ext cx="184927" cy="184955"/>
            <a:chOff x="4044375" y="1723700"/>
            <a:chExt cx="161975" cy="162000"/>
          </a:xfrm>
        </p:grpSpPr>
        <p:sp>
          <p:nvSpPr>
            <p:cNvPr id="415" name="Google Shape;415;p9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9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5" name="Google Shape;425;p9"/>
          <p:cNvGrpSpPr/>
          <p:nvPr/>
        </p:nvGrpSpPr>
        <p:grpSpPr>
          <a:xfrm>
            <a:off x="3292425" y="3176718"/>
            <a:ext cx="133836" cy="168629"/>
            <a:chOff x="4066275" y="2155300"/>
            <a:chExt cx="117225" cy="147700"/>
          </a:xfrm>
        </p:grpSpPr>
        <p:sp>
          <p:nvSpPr>
            <p:cNvPr id="426" name="Google Shape;426;p9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9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9"/>
          <p:cNvGrpSpPr/>
          <p:nvPr/>
        </p:nvGrpSpPr>
        <p:grpSpPr>
          <a:xfrm>
            <a:off x="3283720" y="3565067"/>
            <a:ext cx="151247" cy="168629"/>
            <a:chOff x="4058650" y="2571650"/>
            <a:chExt cx="132475" cy="147700"/>
          </a:xfrm>
        </p:grpSpPr>
        <p:sp>
          <p:nvSpPr>
            <p:cNvPr id="429" name="Google Shape;429;p9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1" name="Google Shape;431;p9"/>
          <p:cNvGrpSpPr/>
          <p:nvPr/>
        </p:nvGrpSpPr>
        <p:grpSpPr>
          <a:xfrm>
            <a:off x="3275014" y="3953416"/>
            <a:ext cx="168629" cy="168629"/>
            <a:chOff x="4051025" y="2988000"/>
            <a:chExt cx="147700" cy="147700"/>
          </a:xfrm>
        </p:grpSpPr>
        <p:sp>
          <p:nvSpPr>
            <p:cNvPr id="432" name="Google Shape;432;p9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6" name="Google Shape;436;p9"/>
          <p:cNvSpPr/>
          <p:nvPr/>
        </p:nvSpPr>
        <p:spPr>
          <a:xfrm>
            <a:off x="3276148" y="4351568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7" name="Google Shape;437;p9"/>
          <p:cNvGrpSpPr/>
          <p:nvPr/>
        </p:nvGrpSpPr>
        <p:grpSpPr>
          <a:xfrm>
            <a:off x="3275014" y="4747524"/>
            <a:ext cx="168629" cy="168629"/>
            <a:chOff x="4051025" y="3835950"/>
            <a:chExt cx="147700" cy="147700"/>
          </a:xfrm>
        </p:grpSpPr>
        <p:sp>
          <p:nvSpPr>
            <p:cNvPr id="438" name="Google Shape;438;p9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0" name="Google Shape;440;p9"/>
          <p:cNvGrpSpPr/>
          <p:nvPr/>
        </p:nvGrpSpPr>
        <p:grpSpPr>
          <a:xfrm>
            <a:off x="3267422" y="5178288"/>
            <a:ext cx="184927" cy="101183"/>
            <a:chOff x="4044375" y="4289450"/>
            <a:chExt cx="161975" cy="88625"/>
          </a:xfrm>
        </p:grpSpPr>
        <p:sp>
          <p:nvSpPr>
            <p:cNvPr id="441" name="Google Shape;441;p9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9"/>
          <p:cNvGrpSpPr/>
          <p:nvPr/>
        </p:nvGrpSpPr>
        <p:grpSpPr>
          <a:xfrm>
            <a:off x="3270676" y="5562298"/>
            <a:ext cx="177335" cy="126215"/>
            <a:chOff x="4047225" y="4702000"/>
            <a:chExt cx="155325" cy="110550"/>
          </a:xfrm>
        </p:grpSpPr>
        <p:sp>
          <p:nvSpPr>
            <p:cNvPr id="444" name="Google Shape;444;p9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8" name="Google Shape;448;p9"/>
          <p:cNvGrpSpPr/>
          <p:nvPr/>
        </p:nvGrpSpPr>
        <p:grpSpPr>
          <a:xfrm>
            <a:off x="3736324" y="2019292"/>
            <a:ext cx="184955" cy="101183"/>
            <a:chOff x="4677950" y="912925"/>
            <a:chExt cx="162000" cy="88625"/>
          </a:xfrm>
        </p:grpSpPr>
        <p:sp>
          <p:nvSpPr>
            <p:cNvPr id="449" name="Google Shape;449;p9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3" name="Google Shape;453;p9"/>
          <p:cNvGrpSpPr/>
          <p:nvPr/>
        </p:nvGrpSpPr>
        <p:grpSpPr>
          <a:xfrm>
            <a:off x="3743944" y="2382609"/>
            <a:ext cx="168629" cy="168629"/>
            <a:chOff x="4684625" y="1307350"/>
            <a:chExt cx="147700" cy="147700"/>
          </a:xfrm>
        </p:grpSpPr>
        <p:sp>
          <p:nvSpPr>
            <p:cNvPr id="454" name="Google Shape;454;p9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6" name="Google Shape;456;p9"/>
          <p:cNvGrpSpPr/>
          <p:nvPr/>
        </p:nvGrpSpPr>
        <p:grpSpPr>
          <a:xfrm>
            <a:off x="3736324" y="2797074"/>
            <a:ext cx="184955" cy="133807"/>
            <a:chOff x="4677950" y="1746575"/>
            <a:chExt cx="162000" cy="117200"/>
          </a:xfrm>
        </p:grpSpPr>
        <p:sp>
          <p:nvSpPr>
            <p:cNvPr id="457" name="Google Shape;457;p9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9" name="Google Shape;459;p9"/>
          <p:cNvGrpSpPr/>
          <p:nvPr/>
        </p:nvGrpSpPr>
        <p:grpSpPr>
          <a:xfrm>
            <a:off x="3743944" y="3176718"/>
            <a:ext cx="168629" cy="168629"/>
            <a:chOff x="4684625" y="2155300"/>
            <a:chExt cx="147700" cy="147700"/>
          </a:xfrm>
        </p:grpSpPr>
        <p:sp>
          <p:nvSpPr>
            <p:cNvPr id="460" name="Google Shape;460;p9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8" name="Google Shape;468;p9"/>
          <p:cNvGrpSpPr/>
          <p:nvPr/>
        </p:nvGrpSpPr>
        <p:grpSpPr>
          <a:xfrm>
            <a:off x="3752650" y="3573772"/>
            <a:ext cx="151218" cy="151218"/>
            <a:chOff x="4692250" y="2579275"/>
            <a:chExt cx="132450" cy="132450"/>
          </a:xfrm>
        </p:grpSpPr>
        <p:sp>
          <p:nvSpPr>
            <p:cNvPr id="469" name="Google Shape;469;p9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2" name="Google Shape;472;p9"/>
          <p:cNvSpPr/>
          <p:nvPr/>
        </p:nvSpPr>
        <p:spPr>
          <a:xfrm>
            <a:off x="3752707" y="3962133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3" name="Google Shape;473;p9"/>
          <p:cNvGrpSpPr/>
          <p:nvPr/>
        </p:nvGrpSpPr>
        <p:grpSpPr>
          <a:xfrm>
            <a:off x="3746114" y="4350470"/>
            <a:ext cx="164262" cy="168629"/>
            <a:chOff x="4686525" y="3411975"/>
            <a:chExt cx="143875" cy="147700"/>
          </a:xfrm>
        </p:grpSpPr>
        <p:sp>
          <p:nvSpPr>
            <p:cNvPr id="474" name="Google Shape;474;p9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9"/>
          <p:cNvGrpSpPr/>
          <p:nvPr/>
        </p:nvGrpSpPr>
        <p:grpSpPr>
          <a:xfrm>
            <a:off x="3770032" y="4747524"/>
            <a:ext cx="117509" cy="168629"/>
            <a:chOff x="4707475" y="3835950"/>
            <a:chExt cx="102925" cy="147700"/>
          </a:xfrm>
        </p:grpSpPr>
        <p:sp>
          <p:nvSpPr>
            <p:cNvPr id="477" name="Google Shape;477;p9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9"/>
          <p:cNvGrpSpPr/>
          <p:nvPr/>
        </p:nvGrpSpPr>
        <p:grpSpPr>
          <a:xfrm>
            <a:off x="3736324" y="5155454"/>
            <a:ext cx="184955" cy="146880"/>
            <a:chOff x="4677950" y="4269450"/>
            <a:chExt cx="162000" cy="128650"/>
          </a:xfrm>
        </p:grpSpPr>
        <p:sp>
          <p:nvSpPr>
            <p:cNvPr id="480" name="Google Shape;480;p9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" name="Google Shape;484;p9"/>
          <p:cNvGrpSpPr/>
          <p:nvPr/>
        </p:nvGrpSpPr>
        <p:grpSpPr>
          <a:xfrm>
            <a:off x="3743944" y="5557931"/>
            <a:ext cx="168629" cy="134920"/>
            <a:chOff x="4684625" y="4698175"/>
            <a:chExt cx="147700" cy="118175"/>
          </a:xfrm>
        </p:grpSpPr>
        <p:sp>
          <p:nvSpPr>
            <p:cNvPr id="485" name="Google Shape;485;p9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9"/>
          <p:cNvGrpSpPr/>
          <p:nvPr/>
        </p:nvGrpSpPr>
        <p:grpSpPr>
          <a:xfrm>
            <a:off x="4205225" y="2019292"/>
            <a:ext cx="184955" cy="101183"/>
            <a:chOff x="5311525" y="912925"/>
            <a:chExt cx="162000" cy="88625"/>
          </a:xfrm>
        </p:grpSpPr>
        <p:sp>
          <p:nvSpPr>
            <p:cNvPr id="489" name="Google Shape;489;p9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9"/>
          <p:cNvGrpSpPr/>
          <p:nvPr/>
        </p:nvGrpSpPr>
        <p:grpSpPr>
          <a:xfrm>
            <a:off x="4230257" y="2382609"/>
            <a:ext cx="133807" cy="168629"/>
            <a:chOff x="5333450" y="1307350"/>
            <a:chExt cx="117200" cy="147700"/>
          </a:xfrm>
        </p:grpSpPr>
        <p:sp>
          <p:nvSpPr>
            <p:cNvPr id="492" name="Google Shape;492;p9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9"/>
          <p:cNvGrpSpPr/>
          <p:nvPr/>
        </p:nvGrpSpPr>
        <p:grpSpPr>
          <a:xfrm>
            <a:off x="4212846" y="2779663"/>
            <a:ext cx="168629" cy="168629"/>
            <a:chOff x="5318200" y="1731325"/>
            <a:chExt cx="147700" cy="147700"/>
          </a:xfrm>
        </p:grpSpPr>
        <p:sp>
          <p:nvSpPr>
            <p:cNvPr id="495" name="Google Shape;495;p9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9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0" name="Google Shape;500;p9"/>
          <p:cNvSpPr/>
          <p:nvPr/>
        </p:nvSpPr>
        <p:spPr>
          <a:xfrm>
            <a:off x="4212911" y="3185432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1" name="Google Shape;501;p9"/>
          <p:cNvGrpSpPr/>
          <p:nvPr/>
        </p:nvGrpSpPr>
        <p:grpSpPr>
          <a:xfrm>
            <a:off x="4212846" y="3582478"/>
            <a:ext cx="168629" cy="133807"/>
            <a:chOff x="5318200" y="2586900"/>
            <a:chExt cx="147700" cy="117200"/>
          </a:xfrm>
        </p:grpSpPr>
        <p:sp>
          <p:nvSpPr>
            <p:cNvPr id="502" name="Google Shape;502;p9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9"/>
          <p:cNvSpPr/>
          <p:nvPr/>
        </p:nvSpPr>
        <p:spPr>
          <a:xfrm>
            <a:off x="4221617" y="3962133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9"/>
          <p:cNvGrpSpPr/>
          <p:nvPr/>
        </p:nvGrpSpPr>
        <p:grpSpPr>
          <a:xfrm>
            <a:off x="4212846" y="4350470"/>
            <a:ext cx="168629" cy="168629"/>
            <a:chOff x="5318200" y="3411975"/>
            <a:chExt cx="147700" cy="147700"/>
          </a:xfrm>
        </p:grpSpPr>
        <p:sp>
          <p:nvSpPr>
            <p:cNvPr id="506" name="Google Shape;506;p9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9" name="Google Shape;509;p9"/>
          <p:cNvGrpSpPr/>
          <p:nvPr/>
        </p:nvGrpSpPr>
        <p:grpSpPr>
          <a:xfrm>
            <a:off x="4212846" y="4747524"/>
            <a:ext cx="168629" cy="168629"/>
            <a:chOff x="5318200" y="3835950"/>
            <a:chExt cx="147700" cy="147700"/>
          </a:xfrm>
        </p:grpSpPr>
        <p:sp>
          <p:nvSpPr>
            <p:cNvPr id="510" name="Google Shape;510;p9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4" name="Google Shape;514;p9"/>
          <p:cNvGrpSpPr/>
          <p:nvPr/>
        </p:nvGrpSpPr>
        <p:grpSpPr>
          <a:xfrm>
            <a:off x="4212846" y="5142410"/>
            <a:ext cx="168629" cy="172968"/>
            <a:chOff x="5318200" y="4258025"/>
            <a:chExt cx="147700" cy="151500"/>
          </a:xfrm>
        </p:grpSpPr>
        <p:sp>
          <p:nvSpPr>
            <p:cNvPr id="515" name="Google Shape;515;p9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7" name="Google Shape;517;p9"/>
          <p:cNvGrpSpPr/>
          <p:nvPr/>
        </p:nvGrpSpPr>
        <p:grpSpPr>
          <a:xfrm>
            <a:off x="4205225" y="5561213"/>
            <a:ext cx="184955" cy="129469"/>
            <a:chOff x="5311525" y="4701050"/>
            <a:chExt cx="162000" cy="113400"/>
          </a:xfrm>
        </p:grpSpPr>
        <p:sp>
          <p:nvSpPr>
            <p:cNvPr id="518" name="Google Shape;518;p9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0" name="Google Shape;520;p9"/>
          <p:cNvSpPr txBox="1"/>
          <p:nvPr/>
        </p:nvSpPr>
        <p:spPr>
          <a:xfrm>
            <a:off x="490775" y="6837200"/>
            <a:ext cx="2172900" cy="31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Website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https://feathericons.com/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Licencia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latin typeface="Barlow Light"/>
                <a:ea typeface="Barlow Light"/>
                <a:cs typeface="Barlow Light"/>
                <a:sym typeface="Barlow Light"/>
                <a:hlinkClick r:id="rId3"/>
              </a:rPr>
              <a:t>MIT License</a:t>
            </a:r>
            <a:br>
              <a:rPr lang="es" sz="1200">
                <a:latin typeface="Barlow Light"/>
                <a:ea typeface="Barlow Light"/>
                <a:cs typeface="Barlow Light"/>
                <a:sym typeface="Barlow Light"/>
              </a:rPr>
            </a:br>
            <a:r>
              <a:rPr lang="es" sz="1000">
                <a:latin typeface="Barlow Light"/>
                <a:ea typeface="Barlow Light"/>
                <a:cs typeface="Barlow Light"/>
                <a:sym typeface="Barlow Light"/>
              </a:rPr>
              <a:t>Copyright (c) 2013-2017 Cole Bemis</a:t>
            </a:r>
            <a:endParaRPr sz="10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Devo dar crédito?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Sim, se o formato permitir.</a:t>
            </a:r>
            <a:endParaRPr b="1" sz="1200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434343"/>
                </a:solidFill>
                <a:latin typeface="Barlow Light"/>
                <a:ea typeface="Barlow Light"/>
                <a:cs typeface="Barlow Light"/>
                <a:sym typeface="Barlow Light"/>
              </a:rPr>
              <a:t>Será incluído um link para a licença, o aviso de direitos autorais e o aviso de permissão.</a:t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521" name="Google Shape;52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250" y="6213938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1775" y="9671700"/>
            <a:ext cx="2156448" cy="3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