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4"/>
    <p:sldMasterId id="2147483654" r:id="rId5"/>
  </p:sldMasterIdLst>
  <p:notesMasterIdLst>
    <p:notesMasterId r:id="rId6"/>
  </p:notesMasterIdLst>
  <p:sldIdLst>
    <p:sldId id="256" r:id="rId7"/>
    <p:sldId id="257" r:id="rId8"/>
  </p:sldIdLst>
  <p:sldSz cy="10692000" cx="7560000"/>
  <p:notesSz cx="6858000" cy="9144000"/>
  <p:embeddedFontLst>
    <p:embeddedFont>
      <p:font typeface="Lexend SemiBold"/>
      <p:regular r:id="rId9"/>
      <p:bold r:id="rId10"/>
    </p:embeddedFont>
    <p:embeddedFont>
      <p:font typeface="Lexend Light"/>
      <p:regular r:id="rId11"/>
      <p:bold r:id="rId12"/>
    </p:embeddedFont>
    <p:embeddedFont>
      <p:font typeface="Lexend Medium"/>
      <p:regular r:id="rId13"/>
      <p:bold r:id="rId14"/>
    </p:embeddedFont>
    <p:embeddedFont>
      <p:font typeface="Lexend"/>
      <p:regular r:id="rId15"/>
      <p:bold r:id="rId16"/>
    </p:embeddedFont>
    <p:embeddedFont>
      <p:font typeface="Barlow"/>
      <p:regular r:id="rId17"/>
      <p:bold r:id="rId18"/>
      <p:italic r:id="rId19"/>
      <p:boldItalic r:id="rId20"/>
    </p:embeddedFont>
    <p:embeddedFont>
      <p:font typeface="Barlow Light"/>
      <p:regular r:id="rId21"/>
      <p:bold r:id="rId22"/>
      <p:italic r:id="rId23"/>
      <p:boldItalic r:id="rId24"/>
    </p:embeddedFont>
    <p:embeddedFont>
      <p:font typeface="Open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7">
          <p15:clr>
            <a:srgbClr val="FF0000"/>
          </p15:clr>
        </p15:guide>
        <p15:guide id="2" pos="1893">
          <p15:clr>
            <a:schemeClr val="dk2"/>
          </p15:clr>
        </p15:guide>
        <p15:guide id="3" pos="1659">
          <p15:clr>
            <a:srgbClr val="747775"/>
          </p15:clr>
        </p15:guide>
        <p15:guide id="4" orient="horz" pos="6418">
          <p15:clr>
            <a:srgbClr val="747775"/>
          </p15:clr>
        </p15:guide>
        <p15:guide id="5" pos="43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7" orient="horz"/>
        <p:guide pos="1893"/>
        <p:guide pos="1659"/>
        <p:guide pos="6418" orient="horz"/>
        <p:guide pos="43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-boldItalic.fntdata"/><Relationship Id="rId22" Type="http://schemas.openxmlformats.org/officeDocument/2006/relationships/font" Target="fonts/BarlowLight-bold.fntdata"/><Relationship Id="rId21" Type="http://schemas.openxmlformats.org/officeDocument/2006/relationships/font" Target="fonts/BarlowLight-regular.fntdata"/><Relationship Id="rId24" Type="http://schemas.openxmlformats.org/officeDocument/2006/relationships/font" Target="fonts/BarlowLight-boldItalic.fntdata"/><Relationship Id="rId23" Type="http://schemas.openxmlformats.org/officeDocument/2006/relationships/font" Target="fonts/Barlow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exendSemiBold-regular.fntdata"/><Relationship Id="rId26" Type="http://schemas.openxmlformats.org/officeDocument/2006/relationships/font" Target="fonts/OpenSans-bold.fntdata"/><Relationship Id="rId25" Type="http://schemas.openxmlformats.org/officeDocument/2006/relationships/font" Target="fonts/OpenSans-regular.fntdata"/><Relationship Id="rId28" Type="http://schemas.openxmlformats.org/officeDocument/2006/relationships/font" Target="fonts/OpenSans-boldItalic.fntdata"/><Relationship Id="rId27" Type="http://schemas.openxmlformats.org/officeDocument/2006/relationships/font" Target="fonts/OpenSans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font" Target="fonts/LexendLight-regular.fntdata"/><Relationship Id="rId10" Type="http://schemas.openxmlformats.org/officeDocument/2006/relationships/font" Target="fonts/LexendSemiBold-bold.fntdata"/><Relationship Id="rId13" Type="http://schemas.openxmlformats.org/officeDocument/2006/relationships/font" Target="fonts/LexendMedium-regular.fntdata"/><Relationship Id="rId12" Type="http://schemas.openxmlformats.org/officeDocument/2006/relationships/font" Target="fonts/LexendLight-bold.fntdata"/><Relationship Id="rId15" Type="http://schemas.openxmlformats.org/officeDocument/2006/relationships/font" Target="fonts/Lexend-regular.fntdata"/><Relationship Id="rId14" Type="http://schemas.openxmlformats.org/officeDocument/2006/relationships/font" Target="fonts/LexendMedium-bold.fntdata"/><Relationship Id="rId17" Type="http://schemas.openxmlformats.org/officeDocument/2006/relationships/font" Target="fonts/Barlow-regular.fntdata"/><Relationship Id="rId16" Type="http://schemas.openxmlformats.org/officeDocument/2006/relationships/font" Target="fonts/Lexend-bold.fntdata"/><Relationship Id="rId19" Type="http://schemas.openxmlformats.org/officeDocument/2006/relationships/font" Target="fonts/Barlow-italic.fntdata"/><Relationship Id="rId18" Type="http://schemas.openxmlformats.org/officeDocument/2006/relationships/font" Target="fonts/Barlow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4fb9f03012_0_57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" name="Google Shape;17;g4fb9f0301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e9a58c555e_0_518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e9a58c555e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" type="blank">
  <p:cSld name="BLANK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317">
          <p15:clr>
            <a:srgbClr val="E46962"/>
          </p15:clr>
        </p15:guide>
        <p15:guide id="2" pos="4445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 1">
  <p:cSld name="BLANK_1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9;p3"/>
          <p:cNvCxnSpPr/>
          <p:nvPr/>
        </p:nvCxnSpPr>
        <p:spPr>
          <a:xfrm>
            <a:off x="504000" y="1880900"/>
            <a:ext cx="65520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3368">
          <p15:clr>
            <a:srgbClr val="E46962"/>
          </p15:clr>
        </p15:guide>
        <p15:guide id="2" pos="2381">
          <p15:clr>
            <a:srgbClr val="E46962"/>
          </p15:clr>
        </p15:guide>
        <p15:guide id="3" orient="horz" pos="204">
          <p15:clr>
            <a:srgbClr val="E46962"/>
          </p15:clr>
        </p15:guide>
        <p15:guide id="4" orient="horz" pos="652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>
  <p:cSld name="CUSTOM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>
  <p:cSld name="CUSTOM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1022950" y="2970775"/>
            <a:ext cx="5745300" cy="6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idx="1" type="body"/>
          </p:nvPr>
        </p:nvSpPr>
        <p:spPr>
          <a:xfrm>
            <a:off x="1022950" y="2970775"/>
            <a:ext cx="5745300" cy="6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github.com/feathericons/feather/blob/master/LICENSE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8"/>
          <p:cNvSpPr/>
          <p:nvPr/>
        </p:nvSpPr>
        <p:spPr>
          <a:xfrm rot="-5400000">
            <a:off x="6023400" y="504450"/>
            <a:ext cx="1036800" cy="1037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20;p8"/>
          <p:cNvSpPr/>
          <p:nvPr/>
        </p:nvSpPr>
        <p:spPr>
          <a:xfrm>
            <a:off x="504000" y="504000"/>
            <a:ext cx="5423400" cy="1037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oogle Shape;21;p8"/>
          <p:cNvSpPr/>
          <p:nvPr/>
        </p:nvSpPr>
        <p:spPr>
          <a:xfrm>
            <a:off x="504000" y="1814700"/>
            <a:ext cx="2129400" cy="1557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" name="Google Shape;22;p8"/>
          <p:cNvSpPr/>
          <p:nvPr/>
        </p:nvSpPr>
        <p:spPr>
          <a:xfrm>
            <a:off x="3005350" y="1814700"/>
            <a:ext cx="4050600" cy="27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23;p8"/>
          <p:cNvSpPr txBox="1"/>
          <p:nvPr/>
        </p:nvSpPr>
        <p:spPr>
          <a:xfrm>
            <a:off x="684000" y="687575"/>
            <a:ext cx="4125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latin typeface="Lexend"/>
                <a:ea typeface="Lexend"/>
                <a:cs typeface="Lexend"/>
                <a:sym typeface="Lexend"/>
              </a:rPr>
              <a:t>ALYN </a:t>
            </a:r>
            <a:r>
              <a:rPr lang="es" sz="3000">
                <a:latin typeface="Lexend Light"/>
                <a:ea typeface="Lexend Light"/>
                <a:cs typeface="Lexend Light"/>
                <a:sym typeface="Lexend Light"/>
              </a:rPr>
              <a:t>DAVIS</a:t>
            </a:r>
            <a:endParaRPr sz="30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4" name="Google Shape;24;p8"/>
          <p:cNvSpPr txBox="1"/>
          <p:nvPr/>
        </p:nvSpPr>
        <p:spPr>
          <a:xfrm>
            <a:off x="3005350" y="4186800"/>
            <a:ext cx="4050600" cy="18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Job Title</a:t>
            </a:r>
            <a:endParaRPr sz="11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Company Name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2029 - present</a:t>
            </a:r>
            <a:endParaRPr sz="10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Briefly describe the job duties.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 Lorem ipsum dolor sit amet, consectetur adipiscing elit. Morbi eu maximus dolor, vel pulvinar nulla. Etiam urna massa. 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8"/>
          <p:cNvSpPr txBox="1"/>
          <p:nvPr/>
        </p:nvSpPr>
        <p:spPr>
          <a:xfrm>
            <a:off x="3005350" y="2214525"/>
            <a:ext cx="40506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 Quisque nisl diam, ultrices non quam eu, rutrum ultricies ipsum. </a:t>
            </a:r>
            <a:r>
              <a:rPr lang="es" sz="10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 Quisque nisl diam, ultrices non quam eu, rutrum ultricies ipsum. Lorem ipsum dolor sit amet, consectetur adipiscing elit. </a:t>
            </a:r>
            <a:endParaRPr sz="10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8"/>
          <p:cNvSpPr txBox="1"/>
          <p:nvPr/>
        </p:nvSpPr>
        <p:spPr>
          <a:xfrm>
            <a:off x="684000" y="1149175"/>
            <a:ext cx="16725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5603D"/>
                </a:solidFill>
                <a:latin typeface="Lexend Medium"/>
                <a:ea typeface="Lexend Medium"/>
                <a:cs typeface="Lexend Medium"/>
                <a:sym typeface="Lexend Medium"/>
              </a:rPr>
              <a:t>Graphic designer</a:t>
            </a:r>
            <a:endParaRPr sz="1500">
              <a:solidFill>
                <a:srgbClr val="F5603D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7" name="Google Shape;27;p8"/>
          <p:cNvSpPr txBox="1"/>
          <p:nvPr/>
        </p:nvSpPr>
        <p:spPr>
          <a:xfrm>
            <a:off x="504000" y="4185600"/>
            <a:ext cx="19656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Degree Name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Name of University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2013-2015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8" name="Google Shape;28;p8"/>
          <p:cNvSpPr txBox="1"/>
          <p:nvPr/>
        </p:nvSpPr>
        <p:spPr>
          <a:xfrm>
            <a:off x="749700" y="2337600"/>
            <a:ext cx="1638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T: </a:t>
            </a:r>
            <a:r>
              <a:rPr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123 456 7890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:</a:t>
            </a:r>
            <a:r>
              <a:rPr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email@email.com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:</a:t>
            </a:r>
            <a:r>
              <a:rPr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City, State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W:</a:t>
            </a:r>
            <a:r>
              <a:rPr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alyndavis.com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" name="Google Shape;29;p8"/>
          <p:cNvSpPr txBox="1"/>
          <p:nvPr/>
        </p:nvSpPr>
        <p:spPr>
          <a:xfrm>
            <a:off x="3185350" y="1850925"/>
            <a:ext cx="1920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Lexend SemiBold"/>
                <a:ea typeface="Lexend SemiBold"/>
                <a:cs typeface="Lexend SemiBold"/>
                <a:sym typeface="Lexend SemiBold"/>
              </a:rPr>
              <a:t>PROFILE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30" name="Google Shape;30;p8"/>
          <p:cNvSpPr txBox="1"/>
          <p:nvPr/>
        </p:nvSpPr>
        <p:spPr>
          <a:xfrm>
            <a:off x="504000" y="9217800"/>
            <a:ext cx="196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Roberta </a:t>
            </a: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Núñez</a:t>
            </a:r>
            <a:endParaRPr sz="11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Job Title | Company</a:t>
            </a:r>
            <a:endParaRPr sz="10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T: 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123 456 7890</a:t>
            </a:r>
            <a:endParaRPr sz="9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E: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email@email.com</a:t>
            </a:r>
            <a:endParaRPr sz="9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" name="Google Shape;31;p8"/>
          <p:cNvSpPr txBox="1"/>
          <p:nvPr/>
        </p:nvSpPr>
        <p:spPr>
          <a:xfrm>
            <a:off x="749700" y="2020200"/>
            <a:ext cx="1731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Lexend SemiBold"/>
                <a:ea typeface="Lexend SemiBold"/>
                <a:cs typeface="Lexend SemiBold"/>
                <a:sym typeface="Lexend SemiBold"/>
              </a:rPr>
              <a:t>CONTACT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32" name="Google Shape;32;p8"/>
          <p:cNvSpPr/>
          <p:nvPr/>
        </p:nvSpPr>
        <p:spPr>
          <a:xfrm>
            <a:off x="3005350" y="3645600"/>
            <a:ext cx="4050600" cy="27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" name="Google Shape;33;p8"/>
          <p:cNvSpPr txBox="1"/>
          <p:nvPr/>
        </p:nvSpPr>
        <p:spPr>
          <a:xfrm>
            <a:off x="3185350" y="3681825"/>
            <a:ext cx="2203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3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EXPERIENCE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34" name="Google Shape;34;p8"/>
          <p:cNvSpPr/>
          <p:nvPr/>
        </p:nvSpPr>
        <p:spPr>
          <a:xfrm>
            <a:off x="504000" y="3645600"/>
            <a:ext cx="2129400" cy="27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" name="Google Shape;35;p8"/>
          <p:cNvSpPr txBox="1"/>
          <p:nvPr/>
        </p:nvSpPr>
        <p:spPr>
          <a:xfrm>
            <a:off x="684000" y="3681825"/>
            <a:ext cx="1852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EDUCATION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36" name="Google Shape;36;p8"/>
          <p:cNvSpPr txBox="1"/>
          <p:nvPr/>
        </p:nvSpPr>
        <p:spPr>
          <a:xfrm>
            <a:off x="504000" y="4787100"/>
            <a:ext cx="19656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Degree Name</a:t>
            </a:r>
            <a:endParaRPr sz="11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Name of University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2013-2015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7" name="Google Shape;37;p8"/>
          <p:cNvSpPr/>
          <p:nvPr/>
        </p:nvSpPr>
        <p:spPr>
          <a:xfrm>
            <a:off x="504000" y="5521200"/>
            <a:ext cx="2129400" cy="27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" name="Google Shape;38;p8"/>
          <p:cNvSpPr txBox="1"/>
          <p:nvPr/>
        </p:nvSpPr>
        <p:spPr>
          <a:xfrm>
            <a:off x="684000" y="5557425"/>
            <a:ext cx="2203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SKILLS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39" name="Google Shape;39;p8"/>
          <p:cNvSpPr txBox="1"/>
          <p:nvPr/>
        </p:nvSpPr>
        <p:spPr>
          <a:xfrm>
            <a:off x="504000" y="6052800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Skill 1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40" name="Google Shape;40;p8"/>
          <p:cNvSpPr/>
          <p:nvPr/>
        </p:nvSpPr>
        <p:spPr>
          <a:xfrm>
            <a:off x="504000" y="6270950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" name="Google Shape;41;p8"/>
          <p:cNvSpPr/>
          <p:nvPr/>
        </p:nvSpPr>
        <p:spPr>
          <a:xfrm>
            <a:off x="2092500" y="6235575"/>
            <a:ext cx="90000" cy="90000"/>
          </a:xfrm>
          <a:prstGeom prst="ellipse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" name="Google Shape;42;p8"/>
          <p:cNvSpPr txBox="1"/>
          <p:nvPr/>
        </p:nvSpPr>
        <p:spPr>
          <a:xfrm>
            <a:off x="504000" y="6485750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Skill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2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43" name="Google Shape;43;p8"/>
          <p:cNvSpPr/>
          <p:nvPr/>
        </p:nvSpPr>
        <p:spPr>
          <a:xfrm>
            <a:off x="504000" y="6703900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" name="Google Shape;44;p8"/>
          <p:cNvSpPr/>
          <p:nvPr/>
        </p:nvSpPr>
        <p:spPr>
          <a:xfrm>
            <a:off x="2168700" y="6668525"/>
            <a:ext cx="90000" cy="90000"/>
          </a:xfrm>
          <a:prstGeom prst="ellipse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" name="Google Shape;45;p8"/>
          <p:cNvSpPr txBox="1"/>
          <p:nvPr/>
        </p:nvSpPr>
        <p:spPr>
          <a:xfrm>
            <a:off x="504000" y="6918700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Skill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3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46" name="Google Shape;46;p8"/>
          <p:cNvSpPr/>
          <p:nvPr/>
        </p:nvSpPr>
        <p:spPr>
          <a:xfrm>
            <a:off x="504000" y="7136850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" name="Google Shape;47;p8"/>
          <p:cNvSpPr/>
          <p:nvPr/>
        </p:nvSpPr>
        <p:spPr>
          <a:xfrm>
            <a:off x="2321100" y="7101475"/>
            <a:ext cx="90000" cy="90000"/>
          </a:xfrm>
          <a:prstGeom prst="ellipse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" name="Google Shape;48;p8"/>
          <p:cNvSpPr txBox="1"/>
          <p:nvPr/>
        </p:nvSpPr>
        <p:spPr>
          <a:xfrm>
            <a:off x="504000" y="7336375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Skill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4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49" name="Google Shape;49;p8"/>
          <p:cNvSpPr/>
          <p:nvPr/>
        </p:nvSpPr>
        <p:spPr>
          <a:xfrm>
            <a:off x="504000" y="7554525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" name="Google Shape;50;p8"/>
          <p:cNvSpPr/>
          <p:nvPr/>
        </p:nvSpPr>
        <p:spPr>
          <a:xfrm>
            <a:off x="2168700" y="7519150"/>
            <a:ext cx="90000" cy="90000"/>
          </a:xfrm>
          <a:prstGeom prst="ellipse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" name="Google Shape;51;p8"/>
          <p:cNvSpPr txBox="1"/>
          <p:nvPr/>
        </p:nvSpPr>
        <p:spPr>
          <a:xfrm>
            <a:off x="504000" y="7769325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Skill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5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52" name="Google Shape;52;p8"/>
          <p:cNvSpPr/>
          <p:nvPr/>
        </p:nvSpPr>
        <p:spPr>
          <a:xfrm>
            <a:off x="504000" y="7987475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" name="Google Shape;53;p8"/>
          <p:cNvSpPr/>
          <p:nvPr/>
        </p:nvSpPr>
        <p:spPr>
          <a:xfrm>
            <a:off x="2016300" y="7952100"/>
            <a:ext cx="90000" cy="90000"/>
          </a:xfrm>
          <a:prstGeom prst="ellipse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" name="Google Shape;54;p8"/>
          <p:cNvSpPr txBox="1"/>
          <p:nvPr/>
        </p:nvSpPr>
        <p:spPr>
          <a:xfrm>
            <a:off x="504000" y="8202275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Skill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6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55" name="Google Shape;55;p8"/>
          <p:cNvSpPr/>
          <p:nvPr/>
        </p:nvSpPr>
        <p:spPr>
          <a:xfrm>
            <a:off x="504000" y="8420425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8"/>
          <p:cNvSpPr/>
          <p:nvPr/>
        </p:nvSpPr>
        <p:spPr>
          <a:xfrm>
            <a:off x="2244900" y="8385050"/>
            <a:ext cx="90000" cy="90000"/>
          </a:xfrm>
          <a:prstGeom prst="ellipse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8"/>
          <p:cNvSpPr/>
          <p:nvPr/>
        </p:nvSpPr>
        <p:spPr>
          <a:xfrm>
            <a:off x="504000" y="8711425"/>
            <a:ext cx="2129400" cy="27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8"/>
          <p:cNvSpPr txBox="1"/>
          <p:nvPr/>
        </p:nvSpPr>
        <p:spPr>
          <a:xfrm>
            <a:off x="684000" y="8747650"/>
            <a:ext cx="2203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REFERENCES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59" name="Google Shape;59;p8"/>
          <p:cNvSpPr txBox="1"/>
          <p:nvPr/>
        </p:nvSpPr>
        <p:spPr>
          <a:xfrm>
            <a:off x="3005350" y="6236250"/>
            <a:ext cx="4050600" cy="18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Job Title</a:t>
            </a:r>
            <a:endParaRPr sz="11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Company Name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2017 - 2019</a:t>
            </a:r>
            <a:endParaRPr sz="10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Briefly describe the job duties.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 Lorem ipsum dolor sit amet, consectetur adipiscing elit. Morbi eu maximus dolor, vel pulvinar nulla. Etiam urna massa. 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" name="Google Shape;60;p8"/>
          <p:cNvSpPr txBox="1"/>
          <p:nvPr/>
        </p:nvSpPr>
        <p:spPr>
          <a:xfrm>
            <a:off x="3005350" y="8285700"/>
            <a:ext cx="4050600" cy="18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Job Title</a:t>
            </a:r>
            <a:endParaRPr sz="11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Company Name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2015 - 2017</a:t>
            </a:r>
            <a:endParaRPr sz="10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Briefly describe the job duties.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 Lorem ipsum dolor sit amet, consectetur adipiscing elit. Morbi eu maximus dolor, vel pulvinar nulla. Etiam urna massa. 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" name="Google Shape;61;p8"/>
          <p:cNvSpPr/>
          <p:nvPr/>
        </p:nvSpPr>
        <p:spPr>
          <a:xfrm>
            <a:off x="504000" y="504000"/>
            <a:ext cx="90000" cy="10377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" name="Google Shape;62;p8"/>
          <p:cNvSpPr/>
          <p:nvPr/>
        </p:nvSpPr>
        <p:spPr>
          <a:xfrm>
            <a:off x="3005350" y="1814700"/>
            <a:ext cx="90000" cy="2700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" name="Google Shape;63;p8"/>
          <p:cNvSpPr/>
          <p:nvPr/>
        </p:nvSpPr>
        <p:spPr>
          <a:xfrm>
            <a:off x="3005350" y="3645600"/>
            <a:ext cx="90000" cy="2700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" name="Google Shape;64;p8"/>
          <p:cNvSpPr/>
          <p:nvPr/>
        </p:nvSpPr>
        <p:spPr>
          <a:xfrm>
            <a:off x="504000" y="3645600"/>
            <a:ext cx="90000" cy="2700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" name="Google Shape;65;p8"/>
          <p:cNvSpPr/>
          <p:nvPr/>
        </p:nvSpPr>
        <p:spPr>
          <a:xfrm>
            <a:off x="504000" y="5521200"/>
            <a:ext cx="90000" cy="2700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66;p8"/>
          <p:cNvSpPr/>
          <p:nvPr/>
        </p:nvSpPr>
        <p:spPr>
          <a:xfrm>
            <a:off x="504000" y="8712700"/>
            <a:ext cx="90000" cy="2700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504000" y="1814700"/>
            <a:ext cx="90000" cy="15579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/>
          <p:nvPr/>
        </p:nvSpPr>
        <p:spPr>
          <a:xfrm>
            <a:off x="457200" y="1402427"/>
            <a:ext cx="8229600" cy="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Feather Icons</a:t>
            </a:r>
            <a:endParaRPr b="1" sz="18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73" name="Google Shape;73;p9"/>
          <p:cNvGrpSpPr/>
          <p:nvPr/>
        </p:nvGrpSpPr>
        <p:grpSpPr>
          <a:xfrm>
            <a:off x="4674127" y="1977934"/>
            <a:ext cx="184955" cy="184955"/>
            <a:chOff x="5945100" y="876700"/>
            <a:chExt cx="162000" cy="162000"/>
          </a:xfrm>
        </p:grpSpPr>
        <p:sp>
          <p:nvSpPr>
            <p:cNvPr id="74" name="Google Shape;74;p9"/>
            <p:cNvSpPr/>
            <p:nvPr/>
          </p:nvSpPr>
          <p:spPr>
            <a:xfrm>
              <a:off x="5998475" y="883375"/>
              <a:ext cx="77175" cy="81000"/>
            </a:xfrm>
            <a:custGeom>
              <a:rect b="b" l="l" r="r" t="t"/>
              <a:pathLst>
                <a:path extrusionOk="0" fill="none" h="3240" w="3087">
                  <a:moveTo>
                    <a:pt x="0" y="267"/>
                  </a:moveTo>
                  <a:lnTo>
                    <a:pt x="0" y="267"/>
                  </a:lnTo>
                  <a:lnTo>
                    <a:pt x="229" y="191"/>
                  </a:lnTo>
                  <a:lnTo>
                    <a:pt x="419" y="77"/>
                  </a:lnTo>
                  <a:lnTo>
                    <a:pt x="648" y="39"/>
                  </a:lnTo>
                  <a:lnTo>
                    <a:pt x="877" y="1"/>
                  </a:lnTo>
                  <a:lnTo>
                    <a:pt x="1105" y="1"/>
                  </a:lnTo>
                  <a:lnTo>
                    <a:pt x="1334" y="39"/>
                  </a:lnTo>
                  <a:lnTo>
                    <a:pt x="1563" y="77"/>
                  </a:lnTo>
                  <a:lnTo>
                    <a:pt x="1753" y="153"/>
                  </a:lnTo>
                  <a:lnTo>
                    <a:pt x="1982" y="267"/>
                  </a:lnTo>
                  <a:lnTo>
                    <a:pt x="2172" y="382"/>
                  </a:lnTo>
                  <a:lnTo>
                    <a:pt x="2363" y="496"/>
                  </a:lnTo>
                  <a:lnTo>
                    <a:pt x="2515" y="649"/>
                  </a:lnTo>
                  <a:lnTo>
                    <a:pt x="2668" y="839"/>
                  </a:lnTo>
                  <a:lnTo>
                    <a:pt x="2782" y="1030"/>
                  </a:lnTo>
                  <a:lnTo>
                    <a:pt x="2896" y="1258"/>
                  </a:lnTo>
                  <a:lnTo>
                    <a:pt x="3011" y="1487"/>
                  </a:lnTo>
                  <a:lnTo>
                    <a:pt x="3011" y="1487"/>
                  </a:lnTo>
                  <a:lnTo>
                    <a:pt x="3049" y="1792"/>
                  </a:lnTo>
                  <a:lnTo>
                    <a:pt x="3087" y="2097"/>
                  </a:lnTo>
                  <a:lnTo>
                    <a:pt x="3087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5949875" y="911950"/>
              <a:ext cx="110550" cy="81975"/>
            </a:xfrm>
            <a:custGeom>
              <a:rect b="b" l="l" r="r" t="t"/>
              <a:pathLst>
                <a:path extrusionOk="0" fill="none" h="3279" w="4422">
                  <a:moveTo>
                    <a:pt x="4421" y="3278"/>
                  </a:moveTo>
                  <a:lnTo>
                    <a:pt x="0" y="3278"/>
                  </a:lnTo>
                  <a:lnTo>
                    <a:pt x="0" y="3278"/>
                  </a:lnTo>
                  <a:lnTo>
                    <a:pt x="191" y="3278"/>
                  </a:lnTo>
                  <a:lnTo>
                    <a:pt x="343" y="3202"/>
                  </a:lnTo>
                  <a:lnTo>
                    <a:pt x="496" y="3126"/>
                  </a:lnTo>
                  <a:lnTo>
                    <a:pt x="648" y="3012"/>
                  </a:lnTo>
                  <a:lnTo>
                    <a:pt x="725" y="2897"/>
                  </a:lnTo>
                  <a:lnTo>
                    <a:pt x="839" y="2745"/>
                  </a:lnTo>
                  <a:lnTo>
                    <a:pt x="877" y="2592"/>
                  </a:lnTo>
                  <a:lnTo>
                    <a:pt x="877" y="2402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915" y="687"/>
                  </a:lnTo>
                  <a:lnTo>
                    <a:pt x="953" y="458"/>
                  </a:lnTo>
                  <a:lnTo>
                    <a:pt x="1029" y="230"/>
                  </a:lnTo>
                  <a:lnTo>
                    <a:pt x="110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6012750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3" y="115"/>
                  </a:lnTo>
                  <a:lnTo>
                    <a:pt x="877" y="191"/>
                  </a:lnTo>
                  <a:lnTo>
                    <a:pt x="687" y="268"/>
                  </a:lnTo>
                  <a:lnTo>
                    <a:pt x="458" y="306"/>
                  </a:lnTo>
                  <a:lnTo>
                    <a:pt x="344" y="268"/>
                  </a:lnTo>
                  <a:lnTo>
                    <a:pt x="229" y="229"/>
                  </a:lnTo>
                  <a:lnTo>
                    <a:pt x="229" y="229"/>
                  </a:lnTo>
                  <a:lnTo>
                    <a:pt x="115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5945100" y="876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" name="Google Shape;78;p9"/>
          <p:cNvGrpSpPr/>
          <p:nvPr/>
        </p:nvGrpSpPr>
        <p:grpSpPr>
          <a:xfrm>
            <a:off x="4681748" y="2382609"/>
            <a:ext cx="168629" cy="168629"/>
            <a:chOff x="5951775" y="1307350"/>
            <a:chExt cx="147700" cy="147700"/>
          </a:xfrm>
        </p:grpSpPr>
        <p:sp>
          <p:nvSpPr>
            <p:cNvPr id="79" name="Google Shape;79;p9"/>
            <p:cNvSpPr/>
            <p:nvPr/>
          </p:nvSpPr>
          <p:spPr>
            <a:xfrm>
              <a:off x="595177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97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50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7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70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7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9"/>
            <p:cNvSpPr/>
            <p:nvPr/>
          </p:nvSpPr>
          <p:spPr>
            <a:xfrm>
              <a:off x="6024200" y="1336875"/>
              <a:ext cx="28600" cy="59100"/>
            </a:xfrm>
            <a:custGeom>
              <a:rect b="b" l="l" r="r" t="t"/>
              <a:pathLst>
                <a:path extrusionOk="0" fill="none" h="2364" w="1144">
                  <a:moveTo>
                    <a:pt x="0" y="1"/>
                  </a:moveTo>
                  <a:lnTo>
                    <a:pt x="0" y="1792"/>
                  </a:lnTo>
                  <a:lnTo>
                    <a:pt x="1143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" name="Google Shape;81;p9"/>
          <p:cNvGrpSpPr/>
          <p:nvPr/>
        </p:nvGrpSpPr>
        <p:grpSpPr>
          <a:xfrm>
            <a:off x="4689369" y="2779663"/>
            <a:ext cx="153387" cy="168629"/>
            <a:chOff x="5958450" y="1731325"/>
            <a:chExt cx="134350" cy="147700"/>
          </a:xfrm>
        </p:grpSpPr>
        <p:sp>
          <p:nvSpPr>
            <p:cNvPr id="82" name="Google Shape;82;p9"/>
            <p:cNvSpPr/>
            <p:nvPr/>
          </p:nvSpPr>
          <p:spPr>
            <a:xfrm>
              <a:off x="5960350" y="1731325"/>
              <a:ext cx="132450" cy="44800"/>
            </a:xfrm>
            <a:custGeom>
              <a:rect b="b" l="l" r="r" t="t"/>
              <a:pathLst>
                <a:path extrusionOk="0" fill="none" h="1792" w="5298">
                  <a:moveTo>
                    <a:pt x="2668" y="1"/>
                  </a:moveTo>
                  <a:lnTo>
                    <a:pt x="2668" y="1"/>
                  </a:lnTo>
                  <a:lnTo>
                    <a:pt x="3202" y="39"/>
                  </a:lnTo>
                  <a:lnTo>
                    <a:pt x="3697" y="77"/>
                  </a:lnTo>
                  <a:lnTo>
                    <a:pt x="4155" y="153"/>
                  </a:lnTo>
                  <a:lnTo>
                    <a:pt x="4536" y="267"/>
                  </a:lnTo>
                  <a:lnTo>
                    <a:pt x="4879" y="382"/>
                  </a:lnTo>
                  <a:lnTo>
                    <a:pt x="5107" y="534"/>
                  </a:lnTo>
                  <a:lnTo>
                    <a:pt x="5260" y="725"/>
                  </a:lnTo>
                  <a:lnTo>
                    <a:pt x="5298" y="801"/>
                  </a:lnTo>
                  <a:lnTo>
                    <a:pt x="5298" y="877"/>
                  </a:lnTo>
                  <a:lnTo>
                    <a:pt x="5298" y="877"/>
                  </a:lnTo>
                  <a:lnTo>
                    <a:pt x="5298" y="991"/>
                  </a:lnTo>
                  <a:lnTo>
                    <a:pt x="5260" y="1068"/>
                  </a:lnTo>
                  <a:lnTo>
                    <a:pt x="5107" y="1220"/>
                  </a:lnTo>
                  <a:lnTo>
                    <a:pt x="4879" y="1372"/>
                  </a:lnTo>
                  <a:lnTo>
                    <a:pt x="4536" y="1525"/>
                  </a:lnTo>
                  <a:lnTo>
                    <a:pt x="4155" y="1639"/>
                  </a:lnTo>
                  <a:lnTo>
                    <a:pt x="3697" y="1715"/>
                  </a:lnTo>
                  <a:lnTo>
                    <a:pt x="3202" y="1754"/>
                  </a:lnTo>
                  <a:lnTo>
                    <a:pt x="2668" y="1792"/>
                  </a:lnTo>
                  <a:lnTo>
                    <a:pt x="2668" y="1792"/>
                  </a:lnTo>
                  <a:lnTo>
                    <a:pt x="2135" y="1754"/>
                  </a:lnTo>
                  <a:lnTo>
                    <a:pt x="1639" y="1715"/>
                  </a:lnTo>
                  <a:lnTo>
                    <a:pt x="1182" y="1639"/>
                  </a:lnTo>
                  <a:lnTo>
                    <a:pt x="801" y="1525"/>
                  </a:lnTo>
                  <a:lnTo>
                    <a:pt x="458" y="1372"/>
                  </a:lnTo>
                  <a:lnTo>
                    <a:pt x="229" y="1220"/>
                  </a:lnTo>
                  <a:lnTo>
                    <a:pt x="77" y="1068"/>
                  </a:lnTo>
                  <a:lnTo>
                    <a:pt x="39" y="991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801"/>
                  </a:lnTo>
                  <a:lnTo>
                    <a:pt x="77" y="725"/>
                  </a:lnTo>
                  <a:lnTo>
                    <a:pt x="229" y="534"/>
                  </a:lnTo>
                  <a:lnTo>
                    <a:pt x="458" y="382"/>
                  </a:lnTo>
                  <a:lnTo>
                    <a:pt x="801" y="267"/>
                  </a:lnTo>
                  <a:lnTo>
                    <a:pt x="1182" y="153"/>
                  </a:lnTo>
                  <a:lnTo>
                    <a:pt x="1639" y="77"/>
                  </a:lnTo>
                  <a:lnTo>
                    <a:pt x="2135" y="39"/>
                  </a:lnTo>
                  <a:lnTo>
                    <a:pt x="2668" y="1"/>
                  </a:lnTo>
                  <a:lnTo>
                    <a:pt x="266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9"/>
            <p:cNvSpPr/>
            <p:nvPr/>
          </p:nvSpPr>
          <p:spPr>
            <a:xfrm>
              <a:off x="5960350" y="1804675"/>
              <a:ext cx="132450" cy="22900"/>
            </a:xfrm>
            <a:custGeom>
              <a:rect b="b" l="l" r="r" t="t"/>
              <a:pathLst>
                <a:path extrusionOk="0" fill="none" h="916" w="5298">
                  <a:moveTo>
                    <a:pt x="5298" y="1"/>
                  </a:moveTo>
                  <a:lnTo>
                    <a:pt x="5298" y="1"/>
                  </a:lnTo>
                  <a:lnTo>
                    <a:pt x="5298" y="115"/>
                  </a:lnTo>
                  <a:lnTo>
                    <a:pt x="5260" y="192"/>
                  </a:lnTo>
                  <a:lnTo>
                    <a:pt x="5107" y="344"/>
                  </a:lnTo>
                  <a:lnTo>
                    <a:pt x="4879" y="496"/>
                  </a:lnTo>
                  <a:lnTo>
                    <a:pt x="4536" y="649"/>
                  </a:lnTo>
                  <a:lnTo>
                    <a:pt x="4155" y="763"/>
                  </a:lnTo>
                  <a:lnTo>
                    <a:pt x="3697" y="839"/>
                  </a:lnTo>
                  <a:lnTo>
                    <a:pt x="3202" y="878"/>
                  </a:lnTo>
                  <a:lnTo>
                    <a:pt x="2668" y="916"/>
                  </a:lnTo>
                  <a:lnTo>
                    <a:pt x="2668" y="916"/>
                  </a:lnTo>
                  <a:lnTo>
                    <a:pt x="2135" y="878"/>
                  </a:lnTo>
                  <a:lnTo>
                    <a:pt x="1639" y="839"/>
                  </a:lnTo>
                  <a:lnTo>
                    <a:pt x="1182" y="763"/>
                  </a:lnTo>
                  <a:lnTo>
                    <a:pt x="801" y="649"/>
                  </a:lnTo>
                  <a:lnTo>
                    <a:pt x="458" y="496"/>
                  </a:lnTo>
                  <a:lnTo>
                    <a:pt x="229" y="344"/>
                  </a:lnTo>
                  <a:lnTo>
                    <a:pt x="77" y="192"/>
                  </a:lnTo>
                  <a:lnTo>
                    <a:pt x="39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9"/>
            <p:cNvSpPr/>
            <p:nvPr/>
          </p:nvSpPr>
          <p:spPr>
            <a:xfrm>
              <a:off x="5958450" y="1753250"/>
              <a:ext cx="132450" cy="125775"/>
            </a:xfrm>
            <a:custGeom>
              <a:rect b="b" l="l" r="r" t="t"/>
              <a:pathLst>
                <a:path extrusionOk="0" fill="none" h="5031" w="5298">
                  <a:moveTo>
                    <a:pt x="0" y="0"/>
                  </a:moveTo>
                  <a:lnTo>
                    <a:pt x="0" y="4154"/>
                  </a:lnTo>
                  <a:lnTo>
                    <a:pt x="0" y="4154"/>
                  </a:lnTo>
                  <a:lnTo>
                    <a:pt x="0" y="4230"/>
                  </a:lnTo>
                  <a:lnTo>
                    <a:pt x="39" y="4306"/>
                  </a:lnTo>
                  <a:lnTo>
                    <a:pt x="229" y="4497"/>
                  </a:lnTo>
                  <a:lnTo>
                    <a:pt x="458" y="4649"/>
                  </a:lnTo>
                  <a:lnTo>
                    <a:pt x="763" y="4764"/>
                  </a:lnTo>
                  <a:lnTo>
                    <a:pt x="1182" y="4878"/>
                  </a:lnTo>
                  <a:lnTo>
                    <a:pt x="1601" y="4954"/>
                  </a:lnTo>
                  <a:lnTo>
                    <a:pt x="2135" y="4992"/>
                  </a:lnTo>
                  <a:lnTo>
                    <a:pt x="2668" y="5031"/>
                  </a:lnTo>
                  <a:lnTo>
                    <a:pt x="2668" y="5031"/>
                  </a:lnTo>
                  <a:lnTo>
                    <a:pt x="3202" y="4992"/>
                  </a:lnTo>
                  <a:lnTo>
                    <a:pt x="3697" y="4954"/>
                  </a:lnTo>
                  <a:lnTo>
                    <a:pt x="4154" y="4878"/>
                  </a:lnTo>
                  <a:lnTo>
                    <a:pt x="4536" y="4764"/>
                  </a:lnTo>
                  <a:lnTo>
                    <a:pt x="4840" y="4649"/>
                  </a:lnTo>
                  <a:lnTo>
                    <a:pt x="5107" y="4497"/>
                  </a:lnTo>
                  <a:lnTo>
                    <a:pt x="5260" y="4306"/>
                  </a:lnTo>
                  <a:lnTo>
                    <a:pt x="5298" y="4230"/>
                  </a:lnTo>
                  <a:lnTo>
                    <a:pt x="5298" y="4154"/>
                  </a:ln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" name="Google Shape;85;p9"/>
          <p:cNvGrpSpPr/>
          <p:nvPr/>
        </p:nvGrpSpPr>
        <p:grpSpPr>
          <a:xfrm>
            <a:off x="4699159" y="3176718"/>
            <a:ext cx="134920" cy="168629"/>
            <a:chOff x="5967025" y="2155300"/>
            <a:chExt cx="118175" cy="147700"/>
          </a:xfrm>
        </p:grpSpPr>
        <p:sp>
          <p:nvSpPr>
            <p:cNvPr id="86" name="Google Shape;86;p9"/>
            <p:cNvSpPr/>
            <p:nvPr/>
          </p:nvSpPr>
          <p:spPr>
            <a:xfrm>
              <a:off x="5967025" y="2155300"/>
              <a:ext cx="118175" cy="102925"/>
            </a:xfrm>
            <a:custGeom>
              <a:rect b="b" l="l" r="r" t="t"/>
              <a:pathLst>
                <a:path extrusionOk="0" fill="none" h="4117" w="4727">
                  <a:moveTo>
                    <a:pt x="0" y="3850"/>
                  </a:moveTo>
                  <a:lnTo>
                    <a:pt x="0" y="3850"/>
                  </a:lnTo>
                  <a:lnTo>
                    <a:pt x="39" y="3773"/>
                  </a:lnTo>
                  <a:lnTo>
                    <a:pt x="267" y="3697"/>
                  </a:lnTo>
                  <a:lnTo>
                    <a:pt x="610" y="3583"/>
                  </a:lnTo>
                  <a:lnTo>
                    <a:pt x="877" y="3545"/>
                  </a:lnTo>
                  <a:lnTo>
                    <a:pt x="1182" y="3545"/>
                  </a:lnTo>
                  <a:lnTo>
                    <a:pt x="1182" y="3545"/>
                  </a:lnTo>
                  <a:lnTo>
                    <a:pt x="1487" y="3545"/>
                  </a:lnTo>
                  <a:lnTo>
                    <a:pt x="1792" y="3621"/>
                  </a:lnTo>
                  <a:lnTo>
                    <a:pt x="2363" y="3850"/>
                  </a:lnTo>
                  <a:lnTo>
                    <a:pt x="2897" y="4040"/>
                  </a:lnTo>
                  <a:lnTo>
                    <a:pt x="3202" y="4116"/>
                  </a:lnTo>
                  <a:lnTo>
                    <a:pt x="3545" y="4116"/>
                  </a:lnTo>
                  <a:lnTo>
                    <a:pt x="3545" y="4116"/>
                  </a:lnTo>
                  <a:lnTo>
                    <a:pt x="3850" y="4116"/>
                  </a:lnTo>
                  <a:lnTo>
                    <a:pt x="4078" y="4078"/>
                  </a:lnTo>
                  <a:lnTo>
                    <a:pt x="4459" y="3964"/>
                  </a:lnTo>
                  <a:lnTo>
                    <a:pt x="4650" y="3888"/>
                  </a:lnTo>
                  <a:lnTo>
                    <a:pt x="4726" y="3850"/>
                  </a:lnTo>
                  <a:lnTo>
                    <a:pt x="4726" y="305"/>
                  </a:lnTo>
                  <a:lnTo>
                    <a:pt x="4726" y="305"/>
                  </a:lnTo>
                  <a:lnTo>
                    <a:pt x="4650" y="343"/>
                  </a:lnTo>
                  <a:lnTo>
                    <a:pt x="4459" y="458"/>
                  </a:lnTo>
                  <a:lnTo>
                    <a:pt x="4078" y="534"/>
                  </a:lnTo>
                  <a:lnTo>
                    <a:pt x="3850" y="572"/>
                  </a:lnTo>
                  <a:lnTo>
                    <a:pt x="3545" y="610"/>
                  </a:lnTo>
                  <a:lnTo>
                    <a:pt x="3545" y="610"/>
                  </a:lnTo>
                  <a:lnTo>
                    <a:pt x="3202" y="572"/>
                  </a:lnTo>
                  <a:lnTo>
                    <a:pt x="2897" y="496"/>
                  </a:lnTo>
                  <a:lnTo>
                    <a:pt x="2363" y="305"/>
                  </a:lnTo>
                  <a:lnTo>
                    <a:pt x="1792" y="77"/>
                  </a:lnTo>
                  <a:lnTo>
                    <a:pt x="1487" y="39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877" y="0"/>
                  </a:lnTo>
                  <a:lnTo>
                    <a:pt x="610" y="39"/>
                  </a:lnTo>
                  <a:lnTo>
                    <a:pt x="267" y="153"/>
                  </a:lnTo>
                  <a:lnTo>
                    <a:pt x="39" y="267"/>
                  </a:lnTo>
                  <a:lnTo>
                    <a:pt x="0" y="305"/>
                  </a:lnTo>
                  <a:lnTo>
                    <a:pt x="0" y="385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9"/>
            <p:cNvSpPr/>
            <p:nvPr/>
          </p:nvSpPr>
          <p:spPr>
            <a:xfrm>
              <a:off x="5967025" y="2251525"/>
              <a:ext cx="25" cy="51475"/>
            </a:xfrm>
            <a:custGeom>
              <a:rect b="b" l="l" r="r" t="t"/>
              <a:pathLst>
                <a:path extrusionOk="0" fill="none" h="2059" w="1">
                  <a:moveTo>
                    <a:pt x="0" y="2059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" name="Google Shape;88;p9"/>
          <p:cNvGrpSpPr/>
          <p:nvPr/>
        </p:nvGrpSpPr>
        <p:grpSpPr>
          <a:xfrm>
            <a:off x="4681748" y="3565067"/>
            <a:ext cx="168629" cy="168629"/>
            <a:chOff x="5951775" y="2571650"/>
            <a:chExt cx="147700" cy="147700"/>
          </a:xfrm>
        </p:grpSpPr>
        <p:sp>
          <p:nvSpPr>
            <p:cNvPr id="89" name="Google Shape;89;p9"/>
            <p:cNvSpPr/>
            <p:nvPr/>
          </p:nvSpPr>
          <p:spPr>
            <a:xfrm>
              <a:off x="5951775" y="25716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58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12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9"/>
            <p:cNvSpPr/>
            <p:nvPr/>
          </p:nvSpPr>
          <p:spPr>
            <a:xfrm>
              <a:off x="6024200" y="2642150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0" y="118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6026100" y="26164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" name="Google Shape;92;p9"/>
          <p:cNvGrpSpPr/>
          <p:nvPr/>
        </p:nvGrpSpPr>
        <p:grpSpPr>
          <a:xfrm>
            <a:off x="4674127" y="3945795"/>
            <a:ext cx="184955" cy="184955"/>
            <a:chOff x="5945100" y="2981325"/>
            <a:chExt cx="162000" cy="162000"/>
          </a:xfrm>
        </p:grpSpPr>
        <p:sp>
          <p:nvSpPr>
            <p:cNvPr id="93" name="Google Shape;93;p9"/>
            <p:cNvSpPr/>
            <p:nvPr/>
          </p:nvSpPr>
          <p:spPr>
            <a:xfrm>
              <a:off x="5945100" y="298132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6001325" y="3039450"/>
              <a:ext cx="38125" cy="44800"/>
            </a:xfrm>
            <a:custGeom>
              <a:rect b="b" l="l" r="r" t="t"/>
              <a:pathLst>
                <a:path extrusionOk="0" fill="none" h="1792" w="1525">
                  <a:moveTo>
                    <a:pt x="0" y="1"/>
                  </a:moveTo>
                  <a:lnTo>
                    <a:pt x="0" y="877"/>
                  </a:lnTo>
                  <a:lnTo>
                    <a:pt x="0" y="877"/>
                  </a:lnTo>
                  <a:lnTo>
                    <a:pt x="38" y="1106"/>
                  </a:lnTo>
                  <a:lnTo>
                    <a:pt x="115" y="1296"/>
                  </a:lnTo>
                  <a:lnTo>
                    <a:pt x="229" y="1487"/>
                  </a:lnTo>
                  <a:lnTo>
                    <a:pt x="420" y="1639"/>
                  </a:lnTo>
                  <a:lnTo>
                    <a:pt x="420" y="1639"/>
                  </a:lnTo>
                  <a:lnTo>
                    <a:pt x="572" y="1715"/>
                  </a:lnTo>
                  <a:lnTo>
                    <a:pt x="686" y="1754"/>
                  </a:lnTo>
                  <a:lnTo>
                    <a:pt x="839" y="1792"/>
                  </a:lnTo>
                  <a:lnTo>
                    <a:pt x="991" y="1792"/>
                  </a:lnTo>
                  <a:lnTo>
                    <a:pt x="1144" y="1754"/>
                  </a:lnTo>
                  <a:lnTo>
                    <a:pt x="1296" y="1677"/>
                  </a:lnTo>
                  <a:lnTo>
                    <a:pt x="1410" y="1601"/>
                  </a:lnTo>
                  <a:lnTo>
                    <a:pt x="1525" y="15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6002275" y="2981325"/>
              <a:ext cx="43850" cy="58150"/>
            </a:xfrm>
            <a:custGeom>
              <a:rect b="b" l="l" r="r" t="t"/>
              <a:pathLst>
                <a:path extrusionOk="0" fill="none" h="2326" w="1754">
                  <a:moveTo>
                    <a:pt x="1754" y="2326"/>
                  </a:moveTo>
                  <a:lnTo>
                    <a:pt x="1754" y="915"/>
                  </a:lnTo>
                  <a:lnTo>
                    <a:pt x="1754" y="915"/>
                  </a:lnTo>
                  <a:lnTo>
                    <a:pt x="1715" y="611"/>
                  </a:lnTo>
                  <a:lnTo>
                    <a:pt x="1601" y="382"/>
                  </a:lnTo>
                  <a:lnTo>
                    <a:pt x="1411" y="153"/>
                  </a:lnTo>
                  <a:lnTo>
                    <a:pt x="1296" y="77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953" y="1"/>
                  </a:lnTo>
                  <a:lnTo>
                    <a:pt x="763" y="1"/>
                  </a:lnTo>
                  <a:lnTo>
                    <a:pt x="572" y="39"/>
                  </a:lnTo>
                  <a:lnTo>
                    <a:pt x="420" y="115"/>
                  </a:lnTo>
                  <a:lnTo>
                    <a:pt x="267" y="229"/>
                  </a:lnTo>
                  <a:lnTo>
                    <a:pt x="153" y="344"/>
                  </a:lnTo>
                  <a:lnTo>
                    <a:pt x="39" y="496"/>
                  </a:lnTo>
                  <a:lnTo>
                    <a:pt x="0" y="6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9"/>
            <p:cNvSpPr/>
            <p:nvPr/>
          </p:nvSpPr>
          <p:spPr>
            <a:xfrm>
              <a:off x="5971775" y="3047075"/>
              <a:ext cx="88650" cy="66725"/>
            </a:xfrm>
            <a:custGeom>
              <a:rect b="b" l="l" r="r" t="t"/>
              <a:pathLst>
                <a:path extrusionOk="0" fill="none" h="2669" w="3546">
                  <a:moveTo>
                    <a:pt x="3545" y="2058"/>
                  </a:moveTo>
                  <a:lnTo>
                    <a:pt x="3545" y="2058"/>
                  </a:lnTo>
                  <a:lnTo>
                    <a:pt x="3240" y="2325"/>
                  </a:lnTo>
                  <a:lnTo>
                    <a:pt x="2859" y="2516"/>
                  </a:lnTo>
                  <a:lnTo>
                    <a:pt x="2478" y="2630"/>
                  </a:lnTo>
                  <a:lnTo>
                    <a:pt x="2097" y="2668"/>
                  </a:lnTo>
                  <a:lnTo>
                    <a:pt x="1716" y="2630"/>
                  </a:lnTo>
                  <a:lnTo>
                    <a:pt x="1335" y="2516"/>
                  </a:lnTo>
                  <a:lnTo>
                    <a:pt x="954" y="2325"/>
                  </a:lnTo>
                  <a:lnTo>
                    <a:pt x="649" y="2096"/>
                  </a:lnTo>
                  <a:lnTo>
                    <a:pt x="649" y="2096"/>
                  </a:lnTo>
                  <a:lnTo>
                    <a:pt x="382" y="1753"/>
                  </a:lnTo>
                  <a:lnTo>
                    <a:pt x="192" y="1410"/>
                  </a:lnTo>
                  <a:lnTo>
                    <a:pt x="39" y="991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9"/>
            <p:cNvSpPr/>
            <p:nvPr/>
          </p:nvSpPr>
          <p:spPr>
            <a:xfrm>
              <a:off x="6074675" y="3047075"/>
              <a:ext cx="975" cy="23850"/>
            </a:xfrm>
            <a:custGeom>
              <a:rect b="b" l="l" r="r" t="t"/>
              <a:pathLst>
                <a:path extrusionOk="0" fill="none" h="954" w="39">
                  <a:moveTo>
                    <a:pt x="39" y="0"/>
                  </a:moveTo>
                  <a:lnTo>
                    <a:pt x="39" y="610"/>
                  </a:lnTo>
                  <a:lnTo>
                    <a:pt x="39" y="610"/>
                  </a:lnTo>
                  <a:lnTo>
                    <a:pt x="1" y="9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9"/>
            <p:cNvSpPr/>
            <p:nvPr/>
          </p:nvSpPr>
          <p:spPr>
            <a:xfrm>
              <a:off x="6024200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0"/>
                  </a:moveTo>
                  <a:lnTo>
                    <a:pt x="0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5994650" y="3143300"/>
              <a:ext cx="58150" cy="25"/>
            </a:xfrm>
            <a:custGeom>
              <a:rect b="b" l="l" r="r" t="t"/>
              <a:pathLst>
                <a:path extrusionOk="0" fill="none" h="1" w="2326">
                  <a:moveTo>
                    <a:pt x="1" y="0"/>
                  </a:moveTo>
                  <a:lnTo>
                    <a:pt x="232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" name="Google Shape;100;p9"/>
          <p:cNvGrpSpPr/>
          <p:nvPr/>
        </p:nvGrpSpPr>
        <p:grpSpPr>
          <a:xfrm>
            <a:off x="4681748" y="4375502"/>
            <a:ext cx="168629" cy="118594"/>
            <a:chOff x="5951775" y="3433900"/>
            <a:chExt cx="147700" cy="103875"/>
          </a:xfrm>
        </p:grpSpPr>
        <p:sp>
          <p:nvSpPr>
            <p:cNvPr id="101" name="Google Shape;101;p9"/>
            <p:cNvSpPr/>
            <p:nvPr/>
          </p:nvSpPr>
          <p:spPr>
            <a:xfrm>
              <a:off x="6010850" y="3471050"/>
              <a:ext cx="29550" cy="29550"/>
            </a:xfrm>
            <a:custGeom>
              <a:rect b="b" l="l" r="r" t="t"/>
              <a:pathLst>
                <a:path extrusionOk="0" fill="none" h="1182" w="1182">
                  <a:moveTo>
                    <a:pt x="610" y="0"/>
                  </a:moveTo>
                  <a:lnTo>
                    <a:pt x="610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29" y="191"/>
                  </a:lnTo>
                  <a:lnTo>
                    <a:pt x="1144" y="381"/>
                  </a:lnTo>
                  <a:lnTo>
                    <a:pt x="1182" y="458"/>
                  </a:lnTo>
                  <a:lnTo>
                    <a:pt x="1182" y="610"/>
                  </a:lnTo>
                  <a:lnTo>
                    <a:pt x="1182" y="610"/>
                  </a:lnTo>
                  <a:lnTo>
                    <a:pt x="1182" y="724"/>
                  </a:lnTo>
                  <a:lnTo>
                    <a:pt x="1144" y="839"/>
                  </a:lnTo>
                  <a:lnTo>
                    <a:pt x="1029" y="991"/>
                  </a:lnTo>
                  <a:lnTo>
                    <a:pt x="839" y="1144"/>
                  </a:lnTo>
                  <a:lnTo>
                    <a:pt x="725" y="1182"/>
                  </a:lnTo>
                  <a:lnTo>
                    <a:pt x="610" y="1182"/>
                  </a:lnTo>
                  <a:lnTo>
                    <a:pt x="610" y="1182"/>
                  </a:lnTo>
                  <a:lnTo>
                    <a:pt x="496" y="1182"/>
                  </a:lnTo>
                  <a:lnTo>
                    <a:pt x="382" y="1144"/>
                  </a:lnTo>
                  <a:lnTo>
                    <a:pt x="191" y="991"/>
                  </a:lnTo>
                  <a:lnTo>
                    <a:pt x="77" y="839"/>
                  </a:lnTo>
                  <a:lnTo>
                    <a:pt x="39" y="724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6057525" y="3454850"/>
              <a:ext cx="12425" cy="61950"/>
            </a:xfrm>
            <a:custGeom>
              <a:rect b="b" l="l" r="r" t="t"/>
              <a:pathLst>
                <a:path extrusionOk="0" fill="none" h="2478" w="497">
                  <a:moveTo>
                    <a:pt x="1" y="0"/>
                  </a:moveTo>
                  <a:lnTo>
                    <a:pt x="1" y="0"/>
                  </a:lnTo>
                  <a:lnTo>
                    <a:pt x="191" y="267"/>
                  </a:lnTo>
                  <a:lnTo>
                    <a:pt x="382" y="572"/>
                  </a:lnTo>
                  <a:lnTo>
                    <a:pt x="458" y="915"/>
                  </a:lnTo>
                  <a:lnTo>
                    <a:pt x="496" y="1258"/>
                  </a:lnTo>
                  <a:lnTo>
                    <a:pt x="458" y="1563"/>
                  </a:lnTo>
                  <a:lnTo>
                    <a:pt x="382" y="1906"/>
                  </a:lnTo>
                  <a:lnTo>
                    <a:pt x="191" y="2211"/>
                  </a:lnTo>
                  <a:lnTo>
                    <a:pt x="1" y="2478"/>
                  </a:lnTo>
                  <a:lnTo>
                    <a:pt x="1" y="2478"/>
                  </a:lnTo>
                  <a:lnTo>
                    <a:pt x="1" y="24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5981325" y="3454850"/>
              <a:ext cx="13350" cy="61950"/>
            </a:xfrm>
            <a:custGeom>
              <a:rect b="b" l="l" r="r" t="t"/>
              <a:pathLst>
                <a:path extrusionOk="0" fill="none" h="2478" w="534">
                  <a:moveTo>
                    <a:pt x="534" y="2478"/>
                  </a:moveTo>
                  <a:lnTo>
                    <a:pt x="534" y="2478"/>
                  </a:lnTo>
                  <a:lnTo>
                    <a:pt x="305" y="2211"/>
                  </a:lnTo>
                  <a:lnTo>
                    <a:pt x="153" y="1906"/>
                  </a:lnTo>
                  <a:lnTo>
                    <a:pt x="38" y="1563"/>
                  </a:lnTo>
                  <a:lnTo>
                    <a:pt x="0" y="1258"/>
                  </a:lnTo>
                  <a:lnTo>
                    <a:pt x="38" y="915"/>
                  </a:lnTo>
                  <a:lnTo>
                    <a:pt x="153" y="572"/>
                  </a:lnTo>
                  <a:lnTo>
                    <a:pt x="305" y="267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6077550" y="3433900"/>
              <a:ext cx="21925" cy="103875"/>
            </a:xfrm>
            <a:custGeom>
              <a:rect b="b" l="l" r="r" t="t"/>
              <a:pathLst>
                <a:path extrusionOk="0" fill="none" h="4155" w="877">
                  <a:moveTo>
                    <a:pt x="0" y="0"/>
                  </a:moveTo>
                  <a:lnTo>
                    <a:pt x="0" y="0"/>
                  </a:lnTo>
                  <a:lnTo>
                    <a:pt x="229" y="229"/>
                  </a:lnTo>
                  <a:lnTo>
                    <a:pt x="381" y="457"/>
                  </a:lnTo>
                  <a:lnTo>
                    <a:pt x="534" y="724"/>
                  </a:lnTo>
                  <a:lnTo>
                    <a:pt x="648" y="953"/>
                  </a:lnTo>
                  <a:lnTo>
                    <a:pt x="762" y="1258"/>
                  </a:lnTo>
                  <a:lnTo>
                    <a:pt x="839" y="1524"/>
                  </a:lnTo>
                  <a:lnTo>
                    <a:pt x="877" y="1791"/>
                  </a:lnTo>
                  <a:lnTo>
                    <a:pt x="877" y="2096"/>
                  </a:lnTo>
                  <a:lnTo>
                    <a:pt x="877" y="2363"/>
                  </a:lnTo>
                  <a:lnTo>
                    <a:pt x="839" y="2630"/>
                  </a:lnTo>
                  <a:lnTo>
                    <a:pt x="762" y="2935"/>
                  </a:lnTo>
                  <a:lnTo>
                    <a:pt x="648" y="3201"/>
                  </a:lnTo>
                  <a:lnTo>
                    <a:pt x="534" y="3430"/>
                  </a:lnTo>
                  <a:lnTo>
                    <a:pt x="381" y="3697"/>
                  </a:lnTo>
                  <a:lnTo>
                    <a:pt x="229" y="3925"/>
                  </a:lnTo>
                  <a:lnTo>
                    <a:pt x="0" y="41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9"/>
            <p:cNvSpPr/>
            <p:nvPr/>
          </p:nvSpPr>
          <p:spPr>
            <a:xfrm>
              <a:off x="5951775" y="3433900"/>
              <a:ext cx="21950" cy="103875"/>
            </a:xfrm>
            <a:custGeom>
              <a:rect b="b" l="l" r="r" t="t"/>
              <a:pathLst>
                <a:path extrusionOk="0" fill="none" h="4155" w="878">
                  <a:moveTo>
                    <a:pt x="877" y="4154"/>
                  </a:moveTo>
                  <a:lnTo>
                    <a:pt x="877" y="4154"/>
                  </a:lnTo>
                  <a:lnTo>
                    <a:pt x="687" y="3925"/>
                  </a:lnTo>
                  <a:lnTo>
                    <a:pt x="496" y="3697"/>
                  </a:lnTo>
                  <a:lnTo>
                    <a:pt x="344" y="3430"/>
                  </a:lnTo>
                  <a:lnTo>
                    <a:pt x="229" y="3201"/>
                  </a:lnTo>
                  <a:lnTo>
                    <a:pt x="153" y="2935"/>
                  </a:lnTo>
                  <a:lnTo>
                    <a:pt x="77" y="2630"/>
                  </a:lnTo>
                  <a:lnTo>
                    <a:pt x="39" y="2363"/>
                  </a:lnTo>
                  <a:lnTo>
                    <a:pt x="1" y="2096"/>
                  </a:lnTo>
                  <a:lnTo>
                    <a:pt x="39" y="1791"/>
                  </a:lnTo>
                  <a:lnTo>
                    <a:pt x="77" y="1524"/>
                  </a:lnTo>
                  <a:lnTo>
                    <a:pt x="153" y="1258"/>
                  </a:lnTo>
                  <a:lnTo>
                    <a:pt x="229" y="953"/>
                  </a:lnTo>
                  <a:lnTo>
                    <a:pt x="344" y="724"/>
                  </a:lnTo>
                  <a:lnTo>
                    <a:pt x="496" y="457"/>
                  </a:lnTo>
                  <a:lnTo>
                    <a:pt x="687" y="229"/>
                  </a:ln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" name="Google Shape;106;p9"/>
          <p:cNvGrpSpPr/>
          <p:nvPr/>
        </p:nvGrpSpPr>
        <p:grpSpPr>
          <a:xfrm>
            <a:off x="4699159" y="4747524"/>
            <a:ext cx="134920" cy="168629"/>
            <a:chOff x="5967025" y="3835950"/>
            <a:chExt cx="118175" cy="147700"/>
          </a:xfrm>
        </p:grpSpPr>
        <p:sp>
          <p:nvSpPr>
            <p:cNvPr id="107" name="Google Shape;107;p9"/>
            <p:cNvSpPr/>
            <p:nvPr/>
          </p:nvSpPr>
          <p:spPr>
            <a:xfrm>
              <a:off x="596702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572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50" y="382"/>
                  </a:lnTo>
                  <a:lnTo>
                    <a:pt x="4688" y="458"/>
                  </a:lnTo>
                  <a:lnTo>
                    <a:pt x="4726" y="610"/>
                  </a:lnTo>
                  <a:lnTo>
                    <a:pt x="4726" y="5298"/>
                  </a:lnTo>
                  <a:lnTo>
                    <a:pt x="4726" y="5298"/>
                  </a:lnTo>
                  <a:lnTo>
                    <a:pt x="4688" y="5412"/>
                  </a:lnTo>
                  <a:lnTo>
                    <a:pt x="4650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6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3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0" y="5412"/>
                  </a:lnTo>
                  <a:lnTo>
                    <a:pt x="0" y="529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9"/>
            <p:cNvSpPr/>
            <p:nvPr/>
          </p:nvSpPr>
          <p:spPr>
            <a:xfrm>
              <a:off x="5992750" y="3893125"/>
              <a:ext cx="59100" cy="58125"/>
            </a:xfrm>
            <a:custGeom>
              <a:rect b="b" l="l" r="r" t="t"/>
              <a:pathLst>
                <a:path extrusionOk="0" fill="none" h="2325" w="2364">
                  <a:moveTo>
                    <a:pt x="1182" y="0"/>
                  </a:moveTo>
                  <a:lnTo>
                    <a:pt x="1182" y="0"/>
                  </a:lnTo>
                  <a:lnTo>
                    <a:pt x="1449" y="0"/>
                  </a:lnTo>
                  <a:lnTo>
                    <a:pt x="1639" y="76"/>
                  </a:lnTo>
                  <a:lnTo>
                    <a:pt x="1868" y="191"/>
                  </a:lnTo>
                  <a:lnTo>
                    <a:pt x="2020" y="343"/>
                  </a:lnTo>
                  <a:lnTo>
                    <a:pt x="2173" y="495"/>
                  </a:lnTo>
                  <a:lnTo>
                    <a:pt x="2287" y="686"/>
                  </a:lnTo>
                  <a:lnTo>
                    <a:pt x="2363" y="915"/>
                  </a:lnTo>
                  <a:lnTo>
                    <a:pt x="2363" y="1143"/>
                  </a:lnTo>
                  <a:lnTo>
                    <a:pt x="2363" y="1143"/>
                  </a:lnTo>
                  <a:lnTo>
                    <a:pt x="2363" y="1410"/>
                  </a:lnTo>
                  <a:lnTo>
                    <a:pt x="2287" y="1601"/>
                  </a:lnTo>
                  <a:lnTo>
                    <a:pt x="2173" y="1829"/>
                  </a:lnTo>
                  <a:lnTo>
                    <a:pt x="2020" y="1982"/>
                  </a:lnTo>
                  <a:lnTo>
                    <a:pt x="1868" y="2134"/>
                  </a:lnTo>
                  <a:lnTo>
                    <a:pt x="1639" y="2249"/>
                  </a:lnTo>
                  <a:lnTo>
                    <a:pt x="1449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4"/>
                  </a:lnTo>
                  <a:lnTo>
                    <a:pt x="343" y="1982"/>
                  </a:lnTo>
                  <a:lnTo>
                    <a:pt x="229" y="1829"/>
                  </a:lnTo>
                  <a:lnTo>
                    <a:pt x="115" y="1601"/>
                  </a:lnTo>
                  <a:lnTo>
                    <a:pt x="39" y="1410"/>
                  </a:lnTo>
                  <a:lnTo>
                    <a:pt x="0" y="1143"/>
                  </a:lnTo>
                  <a:lnTo>
                    <a:pt x="0" y="1143"/>
                  </a:lnTo>
                  <a:lnTo>
                    <a:pt x="39" y="915"/>
                  </a:lnTo>
                  <a:lnTo>
                    <a:pt x="115" y="686"/>
                  </a:lnTo>
                  <a:lnTo>
                    <a:pt x="229" y="495"/>
                  </a:lnTo>
                  <a:lnTo>
                    <a:pt x="343" y="343"/>
                  </a:lnTo>
                  <a:lnTo>
                    <a:pt x="534" y="191"/>
                  </a:lnTo>
                  <a:lnTo>
                    <a:pt x="724" y="76"/>
                  </a:lnTo>
                  <a:lnTo>
                    <a:pt x="953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9"/>
            <p:cNvSpPr/>
            <p:nvPr/>
          </p:nvSpPr>
          <p:spPr>
            <a:xfrm>
              <a:off x="6022275" y="38635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" name="Google Shape;110;p9"/>
          <p:cNvSpPr/>
          <p:nvPr/>
        </p:nvSpPr>
        <p:spPr>
          <a:xfrm>
            <a:off x="4674200" y="5153301"/>
            <a:ext cx="184955" cy="151218"/>
          </a:xfrm>
          <a:custGeom>
            <a:rect b="b" l="l" r="r" t="t"/>
            <a:pathLst>
              <a:path extrusionOk="0" fill="none" h="5298" w="6480">
                <a:moveTo>
                  <a:pt x="6480" y="0"/>
                </a:moveTo>
                <a:lnTo>
                  <a:pt x="6480" y="0"/>
                </a:lnTo>
                <a:lnTo>
                  <a:pt x="6022" y="267"/>
                </a:lnTo>
                <a:lnTo>
                  <a:pt x="5527" y="458"/>
                </a:lnTo>
                <a:lnTo>
                  <a:pt x="5527" y="458"/>
                </a:lnTo>
                <a:lnTo>
                  <a:pt x="5336" y="267"/>
                </a:lnTo>
                <a:lnTo>
                  <a:pt x="5146" y="153"/>
                </a:lnTo>
                <a:lnTo>
                  <a:pt x="4879" y="38"/>
                </a:lnTo>
                <a:lnTo>
                  <a:pt x="4650" y="0"/>
                </a:lnTo>
                <a:lnTo>
                  <a:pt x="4384" y="0"/>
                </a:lnTo>
                <a:lnTo>
                  <a:pt x="4155" y="76"/>
                </a:lnTo>
                <a:lnTo>
                  <a:pt x="3888" y="153"/>
                </a:lnTo>
                <a:lnTo>
                  <a:pt x="3698" y="343"/>
                </a:lnTo>
                <a:lnTo>
                  <a:pt x="3698" y="343"/>
                </a:lnTo>
                <a:lnTo>
                  <a:pt x="3507" y="534"/>
                </a:lnTo>
                <a:lnTo>
                  <a:pt x="3355" y="762"/>
                </a:lnTo>
                <a:lnTo>
                  <a:pt x="3240" y="1067"/>
                </a:lnTo>
                <a:lnTo>
                  <a:pt x="3240" y="1334"/>
                </a:lnTo>
                <a:lnTo>
                  <a:pt x="3240" y="1639"/>
                </a:lnTo>
                <a:lnTo>
                  <a:pt x="3240" y="1639"/>
                </a:lnTo>
                <a:lnTo>
                  <a:pt x="2821" y="1601"/>
                </a:lnTo>
                <a:lnTo>
                  <a:pt x="2440" y="1563"/>
                </a:lnTo>
                <a:lnTo>
                  <a:pt x="2097" y="1448"/>
                </a:lnTo>
                <a:lnTo>
                  <a:pt x="1754" y="1296"/>
                </a:lnTo>
                <a:lnTo>
                  <a:pt x="1411" y="1105"/>
                </a:lnTo>
                <a:lnTo>
                  <a:pt x="1106" y="877"/>
                </a:lnTo>
                <a:lnTo>
                  <a:pt x="839" y="610"/>
                </a:lnTo>
                <a:lnTo>
                  <a:pt x="573" y="305"/>
                </a:lnTo>
                <a:lnTo>
                  <a:pt x="573" y="305"/>
                </a:lnTo>
                <a:lnTo>
                  <a:pt x="534" y="419"/>
                </a:lnTo>
                <a:lnTo>
                  <a:pt x="420" y="724"/>
                </a:lnTo>
                <a:lnTo>
                  <a:pt x="344" y="1182"/>
                </a:lnTo>
                <a:lnTo>
                  <a:pt x="306" y="1487"/>
                </a:lnTo>
                <a:lnTo>
                  <a:pt x="306" y="1753"/>
                </a:lnTo>
                <a:lnTo>
                  <a:pt x="344" y="2096"/>
                </a:lnTo>
                <a:lnTo>
                  <a:pt x="420" y="2401"/>
                </a:lnTo>
                <a:lnTo>
                  <a:pt x="534" y="2706"/>
                </a:lnTo>
                <a:lnTo>
                  <a:pt x="687" y="3049"/>
                </a:lnTo>
                <a:lnTo>
                  <a:pt x="916" y="3354"/>
                </a:lnTo>
                <a:lnTo>
                  <a:pt x="1220" y="3621"/>
                </a:lnTo>
                <a:lnTo>
                  <a:pt x="1602" y="3887"/>
                </a:lnTo>
                <a:lnTo>
                  <a:pt x="2059" y="4116"/>
                </a:lnTo>
                <a:lnTo>
                  <a:pt x="2059" y="4116"/>
                </a:lnTo>
                <a:lnTo>
                  <a:pt x="1563" y="4383"/>
                </a:lnTo>
                <a:lnTo>
                  <a:pt x="1068" y="4573"/>
                </a:lnTo>
                <a:lnTo>
                  <a:pt x="534" y="4688"/>
                </a:lnTo>
                <a:lnTo>
                  <a:pt x="1" y="4726"/>
                </a:lnTo>
                <a:lnTo>
                  <a:pt x="1" y="4726"/>
                </a:lnTo>
                <a:lnTo>
                  <a:pt x="496" y="4955"/>
                </a:lnTo>
                <a:lnTo>
                  <a:pt x="992" y="5145"/>
                </a:lnTo>
                <a:lnTo>
                  <a:pt x="1525" y="5221"/>
                </a:lnTo>
                <a:lnTo>
                  <a:pt x="2021" y="5298"/>
                </a:lnTo>
                <a:lnTo>
                  <a:pt x="2516" y="5259"/>
                </a:lnTo>
                <a:lnTo>
                  <a:pt x="3012" y="5183"/>
                </a:lnTo>
                <a:lnTo>
                  <a:pt x="3469" y="5031"/>
                </a:lnTo>
                <a:lnTo>
                  <a:pt x="3926" y="4840"/>
                </a:lnTo>
                <a:lnTo>
                  <a:pt x="4345" y="4573"/>
                </a:lnTo>
                <a:lnTo>
                  <a:pt x="4727" y="4269"/>
                </a:lnTo>
                <a:lnTo>
                  <a:pt x="5031" y="3926"/>
                </a:lnTo>
                <a:lnTo>
                  <a:pt x="5336" y="3506"/>
                </a:lnTo>
                <a:lnTo>
                  <a:pt x="5565" y="3011"/>
                </a:lnTo>
                <a:lnTo>
                  <a:pt x="5756" y="2516"/>
                </a:lnTo>
                <a:lnTo>
                  <a:pt x="5832" y="1944"/>
                </a:lnTo>
                <a:lnTo>
                  <a:pt x="5870" y="1334"/>
                </a:lnTo>
                <a:lnTo>
                  <a:pt x="5870" y="1334"/>
                </a:lnTo>
                <a:lnTo>
                  <a:pt x="5870" y="1067"/>
                </a:lnTo>
                <a:lnTo>
                  <a:pt x="5870" y="1067"/>
                </a:lnTo>
                <a:lnTo>
                  <a:pt x="6060" y="839"/>
                </a:lnTo>
                <a:lnTo>
                  <a:pt x="6251" y="572"/>
                </a:lnTo>
                <a:lnTo>
                  <a:pt x="6365" y="305"/>
                </a:lnTo>
                <a:lnTo>
                  <a:pt x="6480" y="0"/>
                </a:lnTo>
                <a:lnTo>
                  <a:pt x="648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9"/>
          <p:cNvGrpSpPr/>
          <p:nvPr/>
        </p:nvGrpSpPr>
        <p:grpSpPr>
          <a:xfrm>
            <a:off x="5151763" y="1985554"/>
            <a:ext cx="167516" cy="168629"/>
            <a:chOff x="6586325" y="883375"/>
            <a:chExt cx="146725" cy="147700"/>
          </a:xfrm>
        </p:grpSpPr>
        <p:sp>
          <p:nvSpPr>
            <p:cNvPr id="112" name="Google Shape;112;p9"/>
            <p:cNvSpPr/>
            <p:nvPr/>
          </p:nvSpPr>
          <p:spPr>
            <a:xfrm>
              <a:off x="6586325" y="883375"/>
              <a:ext cx="146725" cy="110550"/>
            </a:xfrm>
            <a:custGeom>
              <a:rect b="b" l="l" r="r" t="t"/>
              <a:pathLst>
                <a:path extrusionOk="0" fill="none" h="4422" w="5869">
                  <a:moveTo>
                    <a:pt x="5869" y="4421"/>
                  </a:moveTo>
                  <a:lnTo>
                    <a:pt x="0" y="4421"/>
                  </a:lnTo>
                  <a:lnTo>
                    <a:pt x="0" y="4421"/>
                  </a:lnTo>
                  <a:lnTo>
                    <a:pt x="152" y="4421"/>
                  </a:lnTo>
                  <a:lnTo>
                    <a:pt x="343" y="4345"/>
                  </a:lnTo>
                  <a:lnTo>
                    <a:pt x="495" y="4269"/>
                  </a:lnTo>
                  <a:lnTo>
                    <a:pt x="610" y="4193"/>
                  </a:lnTo>
                  <a:lnTo>
                    <a:pt x="724" y="4040"/>
                  </a:lnTo>
                  <a:lnTo>
                    <a:pt x="800" y="3888"/>
                  </a:lnTo>
                  <a:lnTo>
                    <a:pt x="838" y="3735"/>
                  </a:lnTo>
                  <a:lnTo>
                    <a:pt x="877" y="3545"/>
                  </a:lnTo>
                  <a:lnTo>
                    <a:pt x="877" y="2173"/>
                  </a:lnTo>
                  <a:lnTo>
                    <a:pt x="877" y="2173"/>
                  </a:lnTo>
                  <a:lnTo>
                    <a:pt x="915" y="1754"/>
                  </a:lnTo>
                  <a:lnTo>
                    <a:pt x="991" y="1411"/>
                  </a:lnTo>
                  <a:lnTo>
                    <a:pt x="1143" y="1068"/>
                  </a:lnTo>
                  <a:lnTo>
                    <a:pt x="1372" y="763"/>
                  </a:lnTo>
                  <a:lnTo>
                    <a:pt x="1639" y="496"/>
                  </a:lnTo>
                  <a:lnTo>
                    <a:pt x="1944" y="267"/>
                  </a:lnTo>
                  <a:lnTo>
                    <a:pt x="2287" y="115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96" y="1"/>
                  </a:lnTo>
                  <a:lnTo>
                    <a:pt x="3125" y="39"/>
                  </a:lnTo>
                  <a:lnTo>
                    <a:pt x="3354" y="77"/>
                  </a:lnTo>
                  <a:lnTo>
                    <a:pt x="3544" y="115"/>
                  </a:lnTo>
                  <a:lnTo>
                    <a:pt x="3773" y="191"/>
                  </a:lnTo>
                  <a:lnTo>
                    <a:pt x="3963" y="306"/>
                  </a:lnTo>
                  <a:lnTo>
                    <a:pt x="4306" y="534"/>
                  </a:lnTo>
                  <a:lnTo>
                    <a:pt x="4573" y="839"/>
                  </a:lnTo>
                  <a:lnTo>
                    <a:pt x="4802" y="1220"/>
                  </a:lnTo>
                  <a:lnTo>
                    <a:pt x="4878" y="1411"/>
                  </a:lnTo>
                  <a:lnTo>
                    <a:pt x="4954" y="1639"/>
                  </a:lnTo>
                  <a:lnTo>
                    <a:pt x="4992" y="1868"/>
                  </a:lnTo>
                  <a:lnTo>
                    <a:pt x="4992" y="2059"/>
                  </a:lnTo>
                  <a:lnTo>
                    <a:pt x="4992" y="3545"/>
                  </a:lnTo>
                  <a:lnTo>
                    <a:pt x="4992" y="3545"/>
                  </a:lnTo>
                  <a:lnTo>
                    <a:pt x="4992" y="3735"/>
                  </a:lnTo>
                  <a:lnTo>
                    <a:pt x="5069" y="3888"/>
                  </a:lnTo>
                  <a:lnTo>
                    <a:pt x="5145" y="4040"/>
                  </a:lnTo>
                  <a:lnTo>
                    <a:pt x="5259" y="4193"/>
                  </a:lnTo>
                  <a:lnTo>
                    <a:pt x="5374" y="4269"/>
                  </a:lnTo>
                  <a:lnTo>
                    <a:pt x="5526" y="4345"/>
                  </a:lnTo>
                  <a:lnTo>
                    <a:pt x="5678" y="4421"/>
                  </a:lnTo>
                  <a:lnTo>
                    <a:pt x="5869" y="4421"/>
                  </a:lnTo>
                  <a:lnTo>
                    <a:pt x="5869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9"/>
            <p:cNvSpPr/>
            <p:nvPr/>
          </p:nvSpPr>
          <p:spPr>
            <a:xfrm>
              <a:off x="6645375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4" y="115"/>
                  </a:lnTo>
                  <a:lnTo>
                    <a:pt x="839" y="191"/>
                  </a:lnTo>
                  <a:lnTo>
                    <a:pt x="649" y="268"/>
                  </a:lnTo>
                  <a:lnTo>
                    <a:pt x="420" y="306"/>
                  </a:lnTo>
                  <a:lnTo>
                    <a:pt x="306" y="268"/>
                  </a:lnTo>
                  <a:lnTo>
                    <a:pt x="191" y="229"/>
                  </a:lnTo>
                  <a:lnTo>
                    <a:pt x="191" y="229"/>
                  </a:lnTo>
                  <a:lnTo>
                    <a:pt x="77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9"/>
          <p:cNvGrpSpPr/>
          <p:nvPr/>
        </p:nvGrpSpPr>
        <p:grpSpPr>
          <a:xfrm>
            <a:off x="5143057" y="2374988"/>
            <a:ext cx="184927" cy="184955"/>
            <a:chOff x="6578700" y="1300675"/>
            <a:chExt cx="161975" cy="162000"/>
          </a:xfrm>
        </p:grpSpPr>
        <p:sp>
          <p:nvSpPr>
            <p:cNvPr id="115" name="Google Shape;115;p9"/>
            <p:cNvSpPr/>
            <p:nvPr/>
          </p:nvSpPr>
          <p:spPr>
            <a:xfrm>
              <a:off x="663015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0"/>
                  </a:move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9"/>
            <p:cNvSpPr/>
            <p:nvPr/>
          </p:nvSpPr>
          <p:spPr>
            <a:xfrm>
              <a:off x="663015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0" y="1"/>
                  </a:moveTo>
                  <a:lnTo>
                    <a:pt x="0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9"/>
            <p:cNvSpPr/>
            <p:nvPr/>
          </p:nvSpPr>
          <p:spPr>
            <a:xfrm>
              <a:off x="668920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1" y="0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9"/>
            <p:cNvSpPr/>
            <p:nvPr/>
          </p:nvSpPr>
          <p:spPr>
            <a:xfrm>
              <a:off x="668920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9"/>
            <p:cNvSpPr/>
            <p:nvPr/>
          </p:nvSpPr>
          <p:spPr>
            <a:xfrm>
              <a:off x="6659675" y="1447400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9"/>
            <p:cNvSpPr/>
            <p:nvPr/>
          </p:nvSpPr>
          <p:spPr>
            <a:xfrm>
              <a:off x="6659675" y="1403575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9"/>
            <p:cNvSpPr/>
            <p:nvPr/>
          </p:nvSpPr>
          <p:spPr>
            <a:xfrm>
              <a:off x="6578700" y="1300675"/>
              <a:ext cx="161975" cy="114375"/>
            </a:xfrm>
            <a:custGeom>
              <a:rect b="b" l="l" r="r" t="t"/>
              <a:pathLst>
                <a:path extrusionOk="0" fill="none" h="4575" w="6479">
                  <a:moveTo>
                    <a:pt x="5602" y="4574"/>
                  </a:moveTo>
                  <a:lnTo>
                    <a:pt x="5602" y="4574"/>
                  </a:lnTo>
                  <a:lnTo>
                    <a:pt x="5793" y="4460"/>
                  </a:lnTo>
                  <a:lnTo>
                    <a:pt x="5945" y="4345"/>
                  </a:lnTo>
                  <a:lnTo>
                    <a:pt x="6098" y="4231"/>
                  </a:lnTo>
                  <a:lnTo>
                    <a:pt x="6212" y="4040"/>
                  </a:lnTo>
                  <a:lnTo>
                    <a:pt x="6326" y="3888"/>
                  </a:lnTo>
                  <a:lnTo>
                    <a:pt x="6403" y="3697"/>
                  </a:lnTo>
                  <a:lnTo>
                    <a:pt x="6441" y="3507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897"/>
                  </a:lnTo>
                  <a:lnTo>
                    <a:pt x="6365" y="2707"/>
                  </a:lnTo>
                  <a:lnTo>
                    <a:pt x="6288" y="2516"/>
                  </a:lnTo>
                  <a:lnTo>
                    <a:pt x="6174" y="2326"/>
                  </a:lnTo>
                  <a:lnTo>
                    <a:pt x="6022" y="2135"/>
                  </a:lnTo>
                  <a:lnTo>
                    <a:pt x="5831" y="1983"/>
                  </a:lnTo>
                  <a:lnTo>
                    <a:pt x="5602" y="1830"/>
                  </a:lnTo>
                  <a:lnTo>
                    <a:pt x="5602" y="1830"/>
                  </a:lnTo>
                  <a:lnTo>
                    <a:pt x="5450" y="1754"/>
                  </a:lnTo>
                  <a:lnTo>
                    <a:pt x="5297" y="1754"/>
                  </a:lnTo>
                  <a:lnTo>
                    <a:pt x="4611" y="1754"/>
                  </a:lnTo>
                  <a:lnTo>
                    <a:pt x="4611" y="1754"/>
                  </a:lnTo>
                  <a:lnTo>
                    <a:pt x="4535" y="1449"/>
                  </a:lnTo>
                  <a:lnTo>
                    <a:pt x="4383" y="1182"/>
                  </a:lnTo>
                  <a:lnTo>
                    <a:pt x="4230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4" y="306"/>
                  </a:lnTo>
                  <a:lnTo>
                    <a:pt x="3316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39" y="1"/>
                  </a:lnTo>
                  <a:lnTo>
                    <a:pt x="2096" y="1"/>
                  </a:lnTo>
                  <a:lnTo>
                    <a:pt x="1791" y="39"/>
                  </a:lnTo>
                  <a:lnTo>
                    <a:pt x="1486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19" y="915"/>
                  </a:lnTo>
                  <a:lnTo>
                    <a:pt x="419" y="915"/>
                  </a:lnTo>
                  <a:lnTo>
                    <a:pt x="305" y="1144"/>
                  </a:lnTo>
                  <a:lnTo>
                    <a:pt x="191" y="1373"/>
                  </a:lnTo>
                  <a:lnTo>
                    <a:pt x="38" y="1830"/>
                  </a:lnTo>
                  <a:lnTo>
                    <a:pt x="0" y="2287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45"/>
                  </a:lnTo>
                  <a:lnTo>
                    <a:pt x="572" y="3888"/>
                  </a:lnTo>
                  <a:lnTo>
                    <a:pt x="877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" name="Google Shape;122;p9"/>
          <p:cNvSpPr/>
          <p:nvPr/>
        </p:nvSpPr>
        <p:spPr>
          <a:xfrm>
            <a:off x="5159435" y="2788376"/>
            <a:ext cx="151247" cy="151218"/>
          </a:xfrm>
          <a:custGeom>
            <a:rect b="b" l="l" r="r" t="t"/>
            <a:pathLst>
              <a:path extrusionOk="0" fill="none" h="5298" w="5299">
                <a:moveTo>
                  <a:pt x="3850" y="0"/>
                </a:moveTo>
                <a:lnTo>
                  <a:pt x="5298" y="1487"/>
                </a:lnTo>
                <a:lnTo>
                  <a:pt x="1487" y="5298"/>
                </a:lnTo>
                <a:lnTo>
                  <a:pt x="1" y="5298"/>
                </a:lnTo>
                <a:lnTo>
                  <a:pt x="1" y="3811"/>
                </a:lnTo>
                <a:lnTo>
                  <a:pt x="385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9"/>
          <p:cNvSpPr/>
          <p:nvPr/>
        </p:nvSpPr>
        <p:spPr>
          <a:xfrm>
            <a:off x="5151843" y="3185432"/>
            <a:ext cx="167516" cy="151218"/>
          </a:xfrm>
          <a:custGeom>
            <a:rect b="b" l="l" r="r" t="t"/>
            <a:pathLst>
              <a:path extrusionOk="0" fill="none" h="5298" w="5869">
                <a:moveTo>
                  <a:pt x="5869" y="4688"/>
                </a:moveTo>
                <a:lnTo>
                  <a:pt x="5869" y="4688"/>
                </a:lnTo>
                <a:lnTo>
                  <a:pt x="5869" y="4840"/>
                </a:lnTo>
                <a:lnTo>
                  <a:pt x="5831" y="4917"/>
                </a:lnTo>
                <a:lnTo>
                  <a:pt x="5717" y="5107"/>
                </a:lnTo>
                <a:lnTo>
                  <a:pt x="5526" y="5260"/>
                </a:lnTo>
                <a:lnTo>
                  <a:pt x="5412" y="5298"/>
                </a:lnTo>
                <a:lnTo>
                  <a:pt x="5297" y="5298"/>
                </a:lnTo>
                <a:lnTo>
                  <a:pt x="572" y="5298"/>
                </a:lnTo>
                <a:lnTo>
                  <a:pt x="572" y="5298"/>
                </a:lnTo>
                <a:lnTo>
                  <a:pt x="457" y="5298"/>
                </a:lnTo>
                <a:lnTo>
                  <a:pt x="343" y="5260"/>
                </a:lnTo>
                <a:lnTo>
                  <a:pt x="152" y="5107"/>
                </a:lnTo>
                <a:lnTo>
                  <a:pt x="38" y="4917"/>
                </a:lnTo>
                <a:lnTo>
                  <a:pt x="0" y="4840"/>
                </a:lnTo>
                <a:lnTo>
                  <a:pt x="0" y="4688"/>
                </a:lnTo>
                <a:lnTo>
                  <a:pt x="0" y="572"/>
                </a:lnTo>
                <a:lnTo>
                  <a:pt x="0" y="572"/>
                </a:lnTo>
                <a:lnTo>
                  <a:pt x="0" y="458"/>
                </a:lnTo>
                <a:lnTo>
                  <a:pt x="38" y="343"/>
                </a:lnTo>
                <a:lnTo>
                  <a:pt x="152" y="153"/>
                </a:lnTo>
                <a:lnTo>
                  <a:pt x="343" y="38"/>
                </a:lnTo>
                <a:lnTo>
                  <a:pt x="457" y="0"/>
                </a:lnTo>
                <a:lnTo>
                  <a:pt x="572" y="0"/>
                </a:lnTo>
                <a:lnTo>
                  <a:pt x="2058" y="0"/>
                </a:lnTo>
                <a:lnTo>
                  <a:pt x="2630" y="877"/>
                </a:lnTo>
                <a:lnTo>
                  <a:pt x="5297" y="877"/>
                </a:lnTo>
                <a:lnTo>
                  <a:pt x="5297" y="877"/>
                </a:lnTo>
                <a:lnTo>
                  <a:pt x="5412" y="877"/>
                </a:lnTo>
                <a:lnTo>
                  <a:pt x="5526" y="915"/>
                </a:lnTo>
                <a:lnTo>
                  <a:pt x="5717" y="1029"/>
                </a:lnTo>
                <a:lnTo>
                  <a:pt x="5831" y="1220"/>
                </a:lnTo>
                <a:lnTo>
                  <a:pt x="5869" y="1334"/>
                </a:lnTo>
                <a:lnTo>
                  <a:pt x="5869" y="1449"/>
                </a:lnTo>
                <a:lnTo>
                  <a:pt x="5869" y="468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4" name="Google Shape;124;p9"/>
          <p:cNvGrpSpPr/>
          <p:nvPr/>
        </p:nvGrpSpPr>
        <p:grpSpPr>
          <a:xfrm>
            <a:off x="5151763" y="3565067"/>
            <a:ext cx="167516" cy="168629"/>
            <a:chOff x="6586325" y="2571650"/>
            <a:chExt cx="146725" cy="147700"/>
          </a:xfrm>
        </p:grpSpPr>
        <p:sp>
          <p:nvSpPr>
            <p:cNvPr id="125" name="Google Shape;125;p9"/>
            <p:cNvSpPr/>
            <p:nvPr/>
          </p:nvSpPr>
          <p:spPr>
            <a:xfrm>
              <a:off x="6586325" y="2571650"/>
              <a:ext cx="146725" cy="147700"/>
            </a:xfrm>
            <a:custGeom>
              <a:rect b="b" l="l" r="r" t="t"/>
              <a:pathLst>
                <a:path extrusionOk="0" fill="none" h="5908" w="5869">
                  <a:moveTo>
                    <a:pt x="1448" y="1"/>
                  </a:moveTo>
                  <a:lnTo>
                    <a:pt x="4383" y="1"/>
                  </a:lnTo>
                  <a:lnTo>
                    <a:pt x="4383" y="1"/>
                  </a:lnTo>
                  <a:lnTo>
                    <a:pt x="4688" y="39"/>
                  </a:lnTo>
                  <a:lnTo>
                    <a:pt x="4954" y="115"/>
                  </a:lnTo>
                  <a:lnTo>
                    <a:pt x="5221" y="267"/>
                  </a:lnTo>
                  <a:lnTo>
                    <a:pt x="5450" y="458"/>
                  </a:lnTo>
                  <a:lnTo>
                    <a:pt x="5602" y="648"/>
                  </a:lnTo>
                  <a:lnTo>
                    <a:pt x="5755" y="915"/>
                  </a:lnTo>
                  <a:lnTo>
                    <a:pt x="5831" y="1182"/>
                  </a:lnTo>
                  <a:lnTo>
                    <a:pt x="5869" y="1487"/>
                  </a:lnTo>
                  <a:lnTo>
                    <a:pt x="5869" y="4421"/>
                  </a:lnTo>
                  <a:lnTo>
                    <a:pt x="5869" y="4421"/>
                  </a:lnTo>
                  <a:lnTo>
                    <a:pt x="5831" y="4726"/>
                  </a:lnTo>
                  <a:lnTo>
                    <a:pt x="5755" y="4993"/>
                  </a:lnTo>
                  <a:lnTo>
                    <a:pt x="5602" y="5260"/>
                  </a:lnTo>
                  <a:lnTo>
                    <a:pt x="5450" y="5450"/>
                  </a:lnTo>
                  <a:lnTo>
                    <a:pt x="5221" y="5641"/>
                  </a:lnTo>
                  <a:lnTo>
                    <a:pt x="4954" y="5793"/>
                  </a:lnTo>
                  <a:lnTo>
                    <a:pt x="4688" y="5869"/>
                  </a:lnTo>
                  <a:lnTo>
                    <a:pt x="4383" y="5908"/>
                  </a:lnTo>
                  <a:lnTo>
                    <a:pt x="1448" y="5908"/>
                  </a:lnTo>
                  <a:lnTo>
                    <a:pt x="1448" y="5908"/>
                  </a:lnTo>
                  <a:lnTo>
                    <a:pt x="1143" y="5869"/>
                  </a:lnTo>
                  <a:lnTo>
                    <a:pt x="877" y="5793"/>
                  </a:lnTo>
                  <a:lnTo>
                    <a:pt x="648" y="5641"/>
                  </a:lnTo>
                  <a:lnTo>
                    <a:pt x="419" y="5450"/>
                  </a:lnTo>
                  <a:lnTo>
                    <a:pt x="229" y="5260"/>
                  </a:lnTo>
                  <a:lnTo>
                    <a:pt x="114" y="4993"/>
                  </a:lnTo>
                  <a:lnTo>
                    <a:pt x="0" y="4726"/>
                  </a:lnTo>
                  <a:lnTo>
                    <a:pt x="0" y="4421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182"/>
                  </a:lnTo>
                  <a:lnTo>
                    <a:pt x="114" y="915"/>
                  </a:lnTo>
                  <a:lnTo>
                    <a:pt x="229" y="648"/>
                  </a:lnTo>
                  <a:lnTo>
                    <a:pt x="419" y="458"/>
                  </a:lnTo>
                  <a:lnTo>
                    <a:pt x="648" y="267"/>
                  </a:lnTo>
                  <a:lnTo>
                    <a:pt x="877" y="115"/>
                  </a:lnTo>
                  <a:lnTo>
                    <a:pt x="1143" y="39"/>
                  </a:lnTo>
                  <a:lnTo>
                    <a:pt x="1448" y="1"/>
                  </a:lnTo>
                  <a:lnTo>
                    <a:pt x="144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9"/>
            <p:cNvSpPr/>
            <p:nvPr/>
          </p:nvSpPr>
          <p:spPr>
            <a:xfrm>
              <a:off x="6631100" y="2619300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2325" y="991"/>
                  </a:moveTo>
                  <a:lnTo>
                    <a:pt x="2325" y="991"/>
                  </a:lnTo>
                  <a:lnTo>
                    <a:pt x="2325" y="1220"/>
                  </a:lnTo>
                  <a:lnTo>
                    <a:pt x="2325" y="1448"/>
                  </a:lnTo>
                  <a:lnTo>
                    <a:pt x="2211" y="1677"/>
                  </a:lnTo>
                  <a:lnTo>
                    <a:pt x="2096" y="1867"/>
                  </a:lnTo>
                  <a:lnTo>
                    <a:pt x="1944" y="2020"/>
                  </a:lnTo>
                  <a:lnTo>
                    <a:pt x="1791" y="2172"/>
                  </a:lnTo>
                  <a:lnTo>
                    <a:pt x="1563" y="2287"/>
                  </a:lnTo>
                  <a:lnTo>
                    <a:pt x="1334" y="2325"/>
                  </a:lnTo>
                  <a:lnTo>
                    <a:pt x="1334" y="2325"/>
                  </a:lnTo>
                  <a:lnTo>
                    <a:pt x="1105" y="2325"/>
                  </a:lnTo>
                  <a:lnTo>
                    <a:pt x="877" y="2287"/>
                  </a:lnTo>
                  <a:lnTo>
                    <a:pt x="648" y="2210"/>
                  </a:lnTo>
                  <a:lnTo>
                    <a:pt x="458" y="2096"/>
                  </a:lnTo>
                  <a:lnTo>
                    <a:pt x="305" y="1944"/>
                  </a:lnTo>
                  <a:lnTo>
                    <a:pt x="153" y="1791"/>
                  </a:lnTo>
                  <a:lnTo>
                    <a:pt x="76" y="1563"/>
                  </a:lnTo>
                  <a:lnTo>
                    <a:pt x="0" y="1334"/>
                  </a:lnTo>
                  <a:lnTo>
                    <a:pt x="0" y="1334"/>
                  </a:lnTo>
                  <a:lnTo>
                    <a:pt x="0" y="1105"/>
                  </a:lnTo>
                  <a:lnTo>
                    <a:pt x="38" y="877"/>
                  </a:lnTo>
                  <a:lnTo>
                    <a:pt x="115" y="648"/>
                  </a:lnTo>
                  <a:lnTo>
                    <a:pt x="229" y="457"/>
                  </a:lnTo>
                  <a:lnTo>
                    <a:pt x="381" y="305"/>
                  </a:lnTo>
                  <a:lnTo>
                    <a:pt x="534" y="152"/>
                  </a:lnTo>
                  <a:lnTo>
                    <a:pt x="762" y="38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1182" y="0"/>
                  </a:lnTo>
                  <a:lnTo>
                    <a:pt x="1334" y="0"/>
                  </a:lnTo>
                  <a:lnTo>
                    <a:pt x="1334" y="0"/>
                  </a:lnTo>
                  <a:lnTo>
                    <a:pt x="1525" y="38"/>
                  </a:lnTo>
                  <a:lnTo>
                    <a:pt x="1715" y="114"/>
                  </a:lnTo>
                  <a:lnTo>
                    <a:pt x="1868" y="191"/>
                  </a:lnTo>
                  <a:lnTo>
                    <a:pt x="1982" y="343"/>
                  </a:lnTo>
                  <a:lnTo>
                    <a:pt x="2134" y="457"/>
                  </a:lnTo>
                  <a:lnTo>
                    <a:pt x="2211" y="610"/>
                  </a:lnTo>
                  <a:lnTo>
                    <a:pt x="2287" y="800"/>
                  </a:lnTo>
                  <a:lnTo>
                    <a:pt x="2325" y="991"/>
                  </a:lnTo>
                  <a:lnTo>
                    <a:pt x="2325" y="99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9"/>
            <p:cNvSpPr/>
            <p:nvPr/>
          </p:nvSpPr>
          <p:spPr>
            <a:xfrm>
              <a:off x="6700650" y="2607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" name="Google Shape;128;p9"/>
          <p:cNvGrpSpPr/>
          <p:nvPr/>
        </p:nvGrpSpPr>
        <p:grpSpPr>
          <a:xfrm>
            <a:off x="5176766" y="3945795"/>
            <a:ext cx="117509" cy="184955"/>
            <a:chOff x="6608225" y="2981325"/>
            <a:chExt cx="102925" cy="162000"/>
          </a:xfrm>
        </p:grpSpPr>
        <p:sp>
          <p:nvSpPr>
            <p:cNvPr id="129" name="Google Shape;129;p9"/>
            <p:cNvSpPr/>
            <p:nvPr/>
          </p:nvSpPr>
          <p:spPr>
            <a:xfrm>
              <a:off x="6637750" y="2981325"/>
              <a:ext cx="43875" cy="102925"/>
            </a:xfrm>
            <a:custGeom>
              <a:rect b="b" l="l" r="r" t="t"/>
              <a:pathLst>
                <a:path extrusionOk="0" fill="none" h="4117" w="1755">
                  <a:moveTo>
                    <a:pt x="878" y="1"/>
                  </a:moveTo>
                  <a:lnTo>
                    <a:pt x="878" y="1"/>
                  </a:lnTo>
                  <a:lnTo>
                    <a:pt x="687" y="1"/>
                  </a:lnTo>
                  <a:lnTo>
                    <a:pt x="535" y="39"/>
                  </a:lnTo>
                  <a:lnTo>
                    <a:pt x="382" y="153"/>
                  </a:lnTo>
                  <a:lnTo>
                    <a:pt x="230" y="229"/>
                  </a:lnTo>
                  <a:lnTo>
                    <a:pt x="153" y="382"/>
                  </a:lnTo>
                  <a:lnTo>
                    <a:pt x="39" y="534"/>
                  </a:lnTo>
                  <a:lnTo>
                    <a:pt x="1" y="687"/>
                  </a:lnTo>
                  <a:lnTo>
                    <a:pt x="1" y="877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" y="3393"/>
                  </a:lnTo>
                  <a:lnTo>
                    <a:pt x="39" y="3583"/>
                  </a:lnTo>
                  <a:lnTo>
                    <a:pt x="153" y="3736"/>
                  </a:lnTo>
                  <a:lnTo>
                    <a:pt x="230" y="3850"/>
                  </a:lnTo>
                  <a:lnTo>
                    <a:pt x="382" y="3964"/>
                  </a:lnTo>
                  <a:lnTo>
                    <a:pt x="535" y="4040"/>
                  </a:lnTo>
                  <a:lnTo>
                    <a:pt x="687" y="4079"/>
                  </a:lnTo>
                  <a:lnTo>
                    <a:pt x="878" y="4117"/>
                  </a:lnTo>
                  <a:lnTo>
                    <a:pt x="878" y="4117"/>
                  </a:lnTo>
                  <a:lnTo>
                    <a:pt x="1030" y="4079"/>
                  </a:lnTo>
                  <a:lnTo>
                    <a:pt x="1221" y="4040"/>
                  </a:lnTo>
                  <a:lnTo>
                    <a:pt x="1373" y="3964"/>
                  </a:lnTo>
                  <a:lnTo>
                    <a:pt x="1487" y="3850"/>
                  </a:lnTo>
                  <a:lnTo>
                    <a:pt x="1602" y="3736"/>
                  </a:lnTo>
                  <a:lnTo>
                    <a:pt x="1678" y="3583"/>
                  </a:lnTo>
                  <a:lnTo>
                    <a:pt x="1754" y="3393"/>
                  </a:lnTo>
                  <a:lnTo>
                    <a:pt x="1754" y="3240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687"/>
                  </a:lnTo>
                  <a:lnTo>
                    <a:pt x="1678" y="534"/>
                  </a:lnTo>
                  <a:lnTo>
                    <a:pt x="1602" y="382"/>
                  </a:lnTo>
                  <a:lnTo>
                    <a:pt x="1487" y="229"/>
                  </a:lnTo>
                  <a:lnTo>
                    <a:pt x="1373" y="153"/>
                  </a:lnTo>
                  <a:lnTo>
                    <a:pt x="1221" y="39"/>
                  </a:lnTo>
                  <a:lnTo>
                    <a:pt x="1030" y="1"/>
                  </a:lnTo>
                  <a:lnTo>
                    <a:pt x="878" y="1"/>
                  </a:lnTo>
                  <a:lnTo>
                    <a:pt x="87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6608225" y="3047075"/>
              <a:ext cx="102925" cy="66725"/>
            </a:xfrm>
            <a:custGeom>
              <a:rect b="b" l="l" r="r" t="t"/>
              <a:pathLst>
                <a:path extrusionOk="0" fill="none" h="2669" w="4117">
                  <a:moveTo>
                    <a:pt x="4116" y="0"/>
                  </a:moveTo>
                  <a:lnTo>
                    <a:pt x="4116" y="610"/>
                  </a:lnTo>
                  <a:lnTo>
                    <a:pt x="4116" y="610"/>
                  </a:lnTo>
                  <a:lnTo>
                    <a:pt x="4078" y="1029"/>
                  </a:lnTo>
                  <a:lnTo>
                    <a:pt x="3964" y="1410"/>
                  </a:lnTo>
                  <a:lnTo>
                    <a:pt x="3773" y="1753"/>
                  </a:lnTo>
                  <a:lnTo>
                    <a:pt x="3507" y="2058"/>
                  </a:lnTo>
                  <a:lnTo>
                    <a:pt x="3202" y="2287"/>
                  </a:lnTo>
                  <a:lnTo>
                    <a:pt x="2859" y="2478"/>
                  </a:lnTo>
                  <a:lnTo>
                    <a:pt x="2478" y="2630"/>
                  </a:lnTo>
                  <a:lnTo>
                    <a:pt x="2059" y="2668"/>
                  </a:lnTo>
                  <a:lnTo>
                    <a:pt x="2059" y="2668"/>
                  </a:lnTo>
                  <a:lnTo>
                    <a:pt x="1639" y="2630"/>
                  </a:lnTo>
                  <a:lnTo>
                    <a:pt x="1258" y="2478"/>
                  </a:lnTo>
                  <a:lnTo>
                    <a:pt x="915" y="2287"/>
                  </a:lnTo>
                  <a:lnTo>
                    <a:pt x="610" y="2058"/>
                  </a:lnTo>
                  <a:lnTo>
                    <a:pt x="344" y="1753"/>
                  </a:lnTo>
                  <a:lnTo>
                    <a:pt x="153" y="1410"/>
                  </a:lnTo>
                  <a:lnTo>
                    <a:pt x="39" y="1029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6659675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6630150" y="3143300"/>
              <a:ext cx="59075" cy="25"/>
            </a:xfrm>
            <a:custGeom>
              <a:rect b="b" l="l" r="r" t="t"/>
              <a:pathLst>
                <a:path extrusionOk="0" fill="none" h="1" w="2363">
                  <a:moveTo>
                    <a:pt x="0" y="0"/>
                  </a:moveTo>
                  <a:lnTo>
                    <a:pt x="2363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" name="Google Shape;133;p9"/>
          <p:cNvGrpSpPr/>
          <p:nvPr/>
        </p:nvGrpSpPr>
        <p:grpSpPr>
          <a:xfrm>
            <a:off x="5159355" y="4359175"/>
            <a:ext cx="151247" cy="151218"/>
            <a:chOff x="6592975" y="3419600"/>
            <a:chExt cx="132475" cy="132450"/>
          </a:xfrm>
        </p:grpSpPr>
        <p:sp>
          <p:nvSpPr>
            <p:cNvPr id="134" name="Google Shape;134;p9"/>
            <p:cNvSpPr/>
            <p:nvPr/>
          </p:nvSpPr>
          <p:spPr>
            <a:xfrm>
              <a:off x="6592975" y="3419600"/>
              <a:ext cx="132475" cy="132450"/>
            </a:xfrm>
            <a:custGeom>
              <a:rect b="b" l="l" r="r" t="t"/>
              <a:pathLst>
                <a:path extrusionOk="0" fill="none" h="5298" w="5299">
                  <a:moveTo>
                    <a:pt x="4726" y="5298"/>
                  </a:moveTo>
                  <a:lnTo>
                    <a:pt x="611" y="5298"/>
                  </a:lnTo>
                  <a:lnTo>
                    <a:pt x="611" y="5298"/>
                  </a:lnTo>
                  <a:lnTo>
                    <a:pt x="496" y="5298"/>
                  </a:lnTo>
                  <a:lnTo>
                    <a:pt x="382" y="5260"/>
                  </a:lnTo>
                  <a:lnTo>
                    <a:pt x="191" y="5145"/>
                  </a:lnTo>
                  <a:lnTo>
                    <a:pt x="39" y="4955"/>
                  </a:lnTo>
                  <a:lnTo>
                    <a:pt x="39" y="4840"/>
                  </a:lnTo>
                  <a:lnTo>
                    <a:pt x="1" y="472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39" y="343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3850" y="0"/>
                  </a:lnTo>
                  <a:lnTo>
                    <a:pt x="5298" y="1487"/>
                  </a:lnTo>
                  <a:lnTo>
                    <a:pt x="5298" y="4726"/>
                  </a:lnTo>
                  <a:lnTo>
                    <a:pt x="5298" y="4726"/>
                  </a:lnTo>
                  <a:lnTo>
                    <a:pt x="5298" y="4840"/>
                  </a:lnTo>
                  <a:lnTo>
                    <a:pt x="5260" y="4955"/>
                  </a:lnTo>
                  <a:lnTo>
                    <a:pt x="5146" y="5145"/>
                  </a:lnTo>
                  <a:lnTo>
                    <a:pt x="4955" y="5260"/>
                  </a:lnTo>
                  <a:lnTo>
                    <a:pt x="4841" y="5298"/>
                  </a:lnTo>
                  <a:lnTo>
                    <a:pt x="4726" y="5298"/>
                  </a:lnTo>
                  <a:lnTo>
                    <a:pt x="4726" y="529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9"/>
            <p:cNvSpPr/>
            <p:nvPr/>
          </p:nvSpPr>
          <p:spPr>
            <a:xfrm>
              <a:off x="6622525" y="3492950"/>
              <a:ext cx="73375" cy="59100"/>
            </a:xfrm>
            <a:custGeom>
              <a:rect b="b" l="l" r="r" t="t"/>
              <a:pathLst>
                <a:path extrusionOk="0" fill="none" h="2364" w="2935">
                  <a:moveTo>
                    <a:pt x="2935" y="2364"/>
                  </a:moveTo>
                  <a:lnTo>
                    <a:pt x="2935" y="1"/>
                  </a:lnTo>
                  <a:lnTo>
                    <a:pt x="0" y="1"/>
                  </a:ln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6622525" y="3419600"/>
              <a:ext cx="59100" cy="37175"/>
            </a:xfrm>
            <a:custGeom>
              <a:rect b="b" l="l" r="r" t="t"/>
              <a:pathLst>
                <a:path extrusionOk="0" fill="none" h="1487" w="2364">
                  <a:moveTo>
                    <a:pt x="0" y="0"/>
                  </a:moveTo>
                  <a:lnTo>
                    <a:pt x="0" y="1487"/>
                  </a:lnTo>
                  <a:lnTo>
                    <a:pt x="2363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" name="Google Shape;137;p9"/>
          <p:cNvGrpSpPr/>
          <p:nvPr/>
        </p:nvGrpSpPr>
        <p:grpSpPr>
          <a:xfrm>
            <a:off x="5143057" y="4738819"/>
            <a:ext cx="184927" cy="184955"/>
            <a:chOff x="6578700" y="3828325"/>
            <a:chExt cx="161975" cy="162000"/>
          </a:xfrm>
        </p:grpSpPr>
        <p:sp>
          <p:nvSpPr>
            <p:cNvPr id="138" name="Google Shape;138;p9"/>
            <p:cNvSpPr/>
            <p:nvPr/>
          </p:nvSpPr>
          <p:spPr>
            <a:xfrm>
              <a:off x="6622525" y="3874050"/>
              <a:ext cx="73375" cy="73400"/>
            </a:xfrm>
            <a:custGeom>
              <a:rect b="b" l="l" r="r" t="t"/>
              <a:pathLst>
                <a:path extrusionOk="0" fill="none" h="2936" w="2935">
                  <a:moveTo>
                    <a:pt x="1487" y="1"/>
                  </a:moveTo>
                  <a:lnTo>
                    <a:pt x="1487" y="1"/>
                  </a:lnTo>
                  <a:lnTo>
                    <a:pt x="1791" y="39"/>
                  </a:lnTo>
                  <a:lnTo>
                    <a:pt x="2058" y="115"/>
                  </a:lnTo>
                  <a:lnTo>
                    <a:pt x="2287" y="268"/>
                  </a:lnTo>
                  <a:lnTo>
                    <a:pt x="2515" y="420"/>
                  </a:lnTo>
                  <a:lnTo>
                    <a:pt x="2706" y="649"/>
                  </a:lnTo>
                  <a:lnTo>
                    <a:pt x="2820" y="915"/>
                  </a:lnTo>
                  <a:lnTo>
                    <a:pt x="2935" y="1182"/>
                  </a:lnTo>
                  <a:lnTo>
                    <a:pt x="2935" y="1487"/>
                  </a:lnTo>
                  <a:lnTo>
                    <a:pt x="2935" y="1487"/>
                  </a:lnTo>
                  <a:lnTo>
                    <a:pt x="2935" y="1754"/>
                  </a:lnTo>
                  <a:lnTo>
                    <a:pt x="2820" y="2059"/>
                  </a:lnTo>
                  <a:lnTo>
                    <a:pt x="2706" y="2287"/>
                  </a:lnTo>
                  <a:lnTo>
                    <a:pt x="2515" y="2516"/>
                  </a:lnTo>
                  <a:lnTo>
                    <a:pt x="2287" y="2707"/>
                  </a:lnTo>
                  <a:lnTo>
                    <a:pt x="2058" y="2821"/>
                  </a:lnTo>
                  <a:lnTo>
                    <a:pt x="1791" y="2897"/>
                  </a:lnTo>
                  <a:lnTo>
                    <a:pt x="1487" y="2935"/>
                  </a:lnTo>
                  <a:lnTo>
                    <a:pt x="1487" y="2935"/>
                  </a:lnTo>
                  <a:lnTo>
                    <a:pt x="1182" y="2897"/>
                  </a:lnTo>
                  <a:lnTo>
                    <a:pt x="915" y="2821"/>
                  </a:lnTo>
                  <a:lnTo>
                    <a:pt x="648" y="2707"/>
                  </a:lnTo>
                  <a:lnTo>
                    <a:pt x="458" y="2516"/>
                  </a:lnTo>
                  <a:lnTo>
                    <a:pt x="267" y="2287"/>
                  </a:lnTo>
                  <a:lnTo>
                    <a:pt x="115" y="2059"/>
                  </a:lnTo>
                  <a:lnTo>
                    <a:pt x="38" y="1754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38" y="1182"/>
                  </a:lnTo>
                  <a:lnTo>
                    <a:pt x="115" y="915"/>
                  </a:lnTo>
                  <a:lnTo>
                    <a:pt x="267" y="649"/>
                  </a:lnTo>
                  <a:lnTo>
                    <a:pt x="458" y="420"/>
                  </a:lnTo>
                  <a:lnTo>
                    <a:pt x="648" y="268"/>
                  </a:lnTo>
                  <a:lnTo>
                    <a:pt x="915" y="115"/>
                  </a:lnTo>
                  <a:lnTo>
                    <a:pt x="1182" y="39"/>
                  </a:lnTo>
                  <a:lnTo>
                    <a:pt x="1487" y="1"/>
                  </a:lnTo>
                  <a:lnTo>
                    <a:pt x="148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6659675" y="382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6659675" y="3976000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660250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1"/>
                  </a:moveTo>
                  <a:lnTo>
                    <a:pt x="420" y="3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670635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1"/>
                  </a:moveTo>
                  <a:lnTo>
                    <a:pt x="420" y="42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6578700" y="3909300"/>
              <a:ext cx="14300" cy="25"/>
            </a:xfrm>
            <a:custGeom>
              <a:rect b="b" l="l" r="r" t="t"/>
              <a:pathLst>
                <a:path extrusionOk="0" fill="none" h="1" w="572">
                  <a:moveTo>
                    <a:pt x="0" y="1"/>
                  </a:moveTo>
                  <a:lnTo>
                    <a:pt x="57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6725425" y="3909300"/>
              <a:ext cx="15250" cy="25"/>
            </a:xfrm>
            <a:custGeom>
              <a:rect b="b" l="l" r="r" t="t"/>
              <a:pathLst>
                <a:path extrusionOk="0" fill="none" h="1" w="610">
                  <a:moveTo>
                    <a:pt x="0" y="1"/>
                  </a:moveTo>
                  <a:lnTo>
                    <a:pt x="61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660250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420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670635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382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9"/>
          <p:cNvGrpSpPr/>
          <p:nvPr/>
        </p:nvGrpSpPr>
        <p:grpSpPr>
          <a:xfrm>
            <a:off x="5143057" y="5146748"/>
            <a:ext cx="184927" cy="164291"/>
            <a:chOff x="6578700" y="4261825"/>
            <a:chExt cx="161975" cy="143900"/>
          </a:xfrm>
        </p:grpSpPr>
        <p:sp>
          <p:nvSpPr>
            <p:cNvPr id="148" name="Google Shape;148;p9"/>
            <p:cNvSpPr/>
            <p:nvPr/>
          </p:nvSpPr>
          <p:spPr>
            <a:xfrm>
              <a:off x="6578700" y="4261825"/>
              <a:ext cx="161975" cy="73400"/>
            </a:xfrm>
            <a:custGeom>
              <a:rect b="b" l="l" r="r" t="t"/>
              <a:pathLst>
                <a:path extrusionOk="0" fill="none" h="2936" w="6479">
                  <a:moveTo>
                    <a:pt x="6479" y="2935"/>
                  </a:moveTo>
                  <a:lnTo>
                    <a:pt x="6479" y="2935"/>
                  </a:lnTo>
                  <a:lnTo>
                    <a:pt x="6441" y="2630"/>
                  </a:lnTo>
                  <a:lnTo>
                    <a:pt x="6326" y="2287"/>
                  </a:lnTo>
                  <a:lnTo>
                    <a:pt x="6250" y="1982"/>
                  </a:lnTo>
                  <a:lnTo>
                    <a:pt x="6098" y="1716"/>
                  </a:lnTo>
                  <a:lnTo>
                    <a:pt x="5945" y="1449"/>
                  </a:lnTo>
                  <a:lnTo>
                    <a:pt x="5755" y="1182"/>
                  </a:lnTo>
                  <a:lnTo>
                    <a:pt x="5526" y="953"/>
                  </a:lnTo>
                  <a:lnTo>
                    <a:pt x="5297" y="763"/>
                  </a:lnTo>
                  <a:lnTo>
                    <a:pt x="5069" y="572"/>
                  </a:lnTo>
                  <a:lnTo>
                    <a:pt x="4802" y="382"/>
                  </a:lnTo>
                  <a:lnTo>
                    <a:pt x="4497" y="267"/>
                  </a:lnTo>
                  <a:lnTo>
                    <a:pt x="4192" y="153"/>
                  </a:lnTo>
                  <a:lnTo>
                    <a:pt x="3887" y="77"/>
                  </a:lnTo>
                  <a:lnTo>
                    <a:pt x="3583" y="1"/>
                  </a:lnTo>
                  <a:lnTo>
                    <a:pt x="3240" y="1"/>
                  </a:lnTo>
                  <a:lnTo>
                    <a:pt x="2935" y="1"/>
                  </a:lnTo>
                  <a:lnTo>
                    <a:pt x="2935" y="1"/>
                  </a:lnTo>
                  <a:lnTo>
                    <a:pt x="2630" y="39"/>
                  </a:lnTo>
                  <a:lnTo>
                    <a:pt x="2363" y="115"/>
                  </a:lnTo>
                  <a:lnTo>
                    <a:pt x="2096" y="191"/>
                  </a:lnTo>
                  <a:lnTo>
                    <a:pt x="1829" y="305"/>
                  </a:lnTo>
                  <a:lnTo>
                    <a:pt x="1601" y="458"/>
                  </a:lnTo>
                  <a:lnTo>
                    <a:pt x="1372" y="610"/>
                  </a:lnTo>
                  <a:lnTo>
                    <a:pt x="1143" y="763"/>
                  </a:lnTo>
                  <a:lnTo>
                    <a:pt x="915" y="953"/>
                  </a:lnTo>
                  <a:lnTo>
                    <a:pt x="762" y="1144"/>
                  </a:lnTo>
                  <a:lnTo>
                    <a:pt x="572" y="1373"/>
                  </a:lnTo>
                  <a:lnTo>
                    <a:pt x="419" y="1601"/>
                  </a:lnTo>
                  <a:lnTo>
                    <a:pt x="305" y="1868"/>
                  </a:lnTo>
                  <a:lnTo>
                    <a:pt x="191" y="2097"/>
                  </a:lnTo>
                  <a:lnTo>
                    <a:pt x="114" y="2363"/>
                  </a:lnTo>
                  <a:lnTo>
                    <a:pt x="38" y="2668"/>
                  </a:lnTo>
                  <a:lnTo>
                    <a:pt x="0" y="2935"/>
                  </a:lnTo>
                  <a:lnTo>
                    <a:pt x="6479" y="293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6659675" y="4335200"/>
              <a:ext cx="43850" cy="70525"/>
            </a:xfrm>
            <a:custGeom>
              <a:rect b="b" l="l" r="r" t="t"/>
              <a:pathLst>
                <a:path extrusionOk="0" fill="none" h="2821" w="1754">
                  <a:moveTo>
                    <a:pt x="1754" y="1906"/>
                  </a:moveTo>
                  <a:lnTo>
                    <a:pt x="1754" y="1906"/>
                  </a:lnTo>
                  <a:lnTo>
                    <a:pt x="1754" y="2134"/>
                  </a:lnTo>
                  <a:lnTo>
                    <a:pt x="1677" y="2287"/>
                  </a:lnTo>
                  <a:lnTo>
                    <a:pt x="1563" y="2477"/>
                  </a:lnTo>
                  <a:lnTo>
                    <a:pt x="1449" y="2592"/>
                  </a:lnTo>
                  <a:lnTo>
                    <a:pt x="1296" y="2706"/>
                  </a:lnTo>
                  <a:lnTo>
                    <a:pt x="1106" y="2782"/>
                  </a:lnTo>
                  <a:lnTo>
                    <a:pt x="915" y="2820"/>
                  </a:lnTo>
                  <a:lnTo>
                    <a:pt x="725" y="2782"/>
                  </a:lnTo>
                  <a:lnTo>
                    <a:pt x="725" y="2782"/>
                  </a:lnTo>
                  <a:lnTo>
                    <a:pt x="572" y="2744"/>
                  </a:lnTo>
                  <a:lnTo>
                    <a:pt x="420" y="2668"/>
                  </a:lnTo>
                  <a:lnTo>
                    <a:pt x="305" y="2592"/>
                  </a:lnTo>
                  <a:lnTo>
                    <a:pt x="191" y="2477"/>
                  </a:lnTo>
                  <a:lnTo>
                    <a:pt x="115" y="2325"/>
                  </a:lnTo>
                  <a:lnTo>
                    <a:pt x="39" y="2210"/>
                  </a:lnTo>
                  <a:lnTo>
                    <a:pt x="1" y="2058"/>
                  </a:lnTo>
                  <a:lnTo>
                    <a:pt x="1" y="18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" name="Google Shape;150;p9"/>
          <p:cNvGrpSpPr/>
          <p:nvPr/>
        </p:nvGrpSpPr>
        <p:grpSpPr>
          <a:xfrm>
            <a:off x="5620664" y="1994260"/>
            <a:ext cx="167544" cy="151218"/>
            <a:chOff x="7219900" y="891000"/>
            <a:chExt cx="146750" cy="132450"/>
          </a:xfrm>
        </p:grpSpPr>
        <p:sp>
          <p:nvSpPr>
            <p:cNvPr id="151" name="Google Shape;151;p9"/>
            <p:cNvSpPr/>
            <p:nvPr/>
          </p:nvSpPr>
          <p:spPr>
            <a:xfrm>
              <a:off x="7219900" y="891000"/>
              <a:ext cx="73375" cy="132450"/>
            </a:xfrm>
            <a:custGeom>
              <a:rect b="b" l="l" r="r" t="t"/>
              <a:pathLst>
                <a:path extrusionOk="0" fill="none" h="5298" w="2935">
                  <a:moveTo>
                    <a:pt x="0" y="1"/>
                  </a:moveTo>
                  <a:lnTo>
                    <a:pt x="1753" y="1"/>
                  </a:lnTo>
                  <a:lnTo>
                    <a:pt x="1753" y="1"/>
                  </a:lnTo>
                  <a:lnTo>
                    <a:pt x="1982" y="39"/>
                  </a:lnTo>
                  <a:lnTo>
                    <a:pt x="2211" y="115"/>
                  </a:lnTo>
                  <a:lnTo>
                    <a:pt x="2401" y="191"/>
                  </a:lnTo>
                  <a:lnTo>
                    <a:pt x="2592" y="344"/>
                  </a:lnTo>
                  <a:lnTo>
                    <a:pt x="2744" y="534"/>
                  </a:lnTo>
                  <a:lnTo>
                    <a:pt x="2859" y="725"/>
                  </a:lnTo>
                  <a:lnTo>
                    <a:pt x="2897" y="953"/>
                  </a:lnTo>
                  <a:lnTo>
                    <a:pt x="2935" y="1182"/>
                  </a:lnTo>
                  <a:lnTo>
                    <a:pt x="2935" y="5298"/>
                  </a:lnTo>
                  <a:lnTo>
                    <a:pt x="2935" y="5298"/>
                  </a:lnTo>
                  <a:lnTo>
                    <a:pt x="2897" y="5145"/>
                  </a:lnTo>
                  <a:lnTo>
                    <a:pt x="2859" y="4955"/>
                  </a:lnTo>
                  <a:lnTo>
                    <a:pt x="2782" y="4802"/>
                  </a:lnTo>
                  <a:lnTo>
                    <a:pt x="2668" y="4688"/>
                  </a:lnTo>
                  <a:lnTo>
                    <a:pt x="2554" y="4574"/>
                  </a:lnTo>
                  <a:lnTo>
                    <a:pt x="2401" y="4498"/>
                  </a:lnTo>
                  <a:lnTo>
                    <a:pt x="2211" y="4421"/>
                  </a:lnTo>
                  <a:lnTo>
                    <a:pt x="2058" y="4421"/>
                  </a:lnTo>
                  <a:lnTo>
                    <a:pt x="0" y="442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7293250" y="891000"/>
              <a:ext cx="73400" cy="132450"/>
            </a:xfrm>
            <a:custGeom>
              <a:rect b="b" l="l" r="r" t="t"/>
              <a:pathLst>
                <a:path extrusionOk="0" fill="none" h="5298" w="2936">
                  <a:moveTo>
                    <a:pt x="2935" y="1"/>
                  </a:moveTo>
                  <a:lnTo>
                    <a:pt x="1182" y="1"/>
                  </a:lnTo>
                  <a:lnTo>
                    <a:pt x="1182" y="1"/>
                  </a:lnTo>
                  <a:lnTo>
                    <a:pt x="954" y="39"/>
                  </a:lnTo>
                  <a:lnTo>
                    <a:pt x="725" y="115"/>
                  </a:lnTo>
                  <a:lnTo>
                    <a:pt x="534" y="191"/>
                  </a:lnTo>
                  <a:lnTo>
                    <a:pt x="344" y="344"/>
                  </a:lnTo>
                  <a:lnTo>
                    <a:pt x="191" y="534"/>
                  </a:lnTo>
                  <a:lnTo>
                    <a:pt x="77" y="725"/>
                  </a:lnTo>
                  <a:lnTo>
                    <a:pt x="39" y="953"/>
                  </a:lnTo>
                  <a:lnTo>
                    <a:pt x="1" y="1182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145"/>
                  </a:lnTo>
                  <a:lnTo>
                    <a:pt x="77" y="4955"/>
                  </a:lnTo>
                  <a:lnTo>
                    <a:pt x="153" y="4802"/>
                  </a:lnTo>
                  <a:lnTo>
                    <a:pt x="268" y="4688"/>
                  </a:lnTo>
                  <a:lnTo>
                    <a:pt x="382" y="4574"/>
                  </a:lnTo>
                  <a:lnTo>
                    <a:pt x="534" y="4498"/>
                  </a:lnTo>
                  <a:lnTo>
                    <a:pt x="687" y="4421"/>
                  </a:lnTo>
                  <a:lnTo>
                    <a:pt x="877" y="4421"/>
                  </a:lnTo>
                  <a:lnTo>
                    <a:pt x="2935" y="442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" name="Google Shape;153;p9"/>
          <p:cNvGrpSpPr/>
          <p:nvPr/>
        </p:nvGrpSpPr>
        <p:grpSpPr>
          <a:xfrm>
            <a:off x="5611959" y="2374988"/>
            <a:ext cx="184955" cy="184955"/>
            <a:chOff x="7212275" y="1300675"/>
            <a:chExt cx="162000" cy="162000"/>
          </a:xfrm>
        </p:grpSpPr>
        <p:sp>
          <p:nvSpPr>
            <p:cNvPr id="154" name="Google Shape;154;p9"/>
            <p:cNvSpPr/>
            <p:nvPr/>
          </p:nvSpPr>
          <p:spPr>
            <a:xfrm>
              <a:off x="7212275" y="1300675"/>
              <a:ext cx="162000" cy="116275"/>
            </a:xfrm>
            <a:custGeom>
              <a:rect b="b" l="l" r="r" t="t"/>
              <a:pathLst>
                <a:path extrusionOk="0" fill="none" h="4651" w="6480">
                  <a:moveTo>
                    <a:pt x="5298" y="4650"/>
                  </a:moveTo>
                  <a:lnTo>
                    <a:pt x="5298" y="4650"/>
                  </a:lnTo>
                  <a:lnTo>
                    <a:pt x="5488" y="4612"/>
                  </a:lnTo>
                  <a:lnTo>
                    <a:pt x="5679" y="4536"/>
                  </a:lnTo>
                  <a:lnTo>
                    <a:pt x="5869" y="4422"/>
                  </a:lnTo>
                  <a:lnTo>
                    <a:pt x="6022" y="4307"/>
                  </a:lnTo>
                  <a:lnTo>
                    <a:pt x="6174" y="4155"/>
                  </a:lnTo>
                  <a:lnTo>
                    <a:pt x="6289" y="3964"/>
                  </a:lnTo>
                  <a:lnTo>
                    <a:pt x="6365" y="3812"/>
                  </a:lnTo>
                  <a:lnTo>
                    <a:pt x="6441" y="3621"/>
                  </a:lnTo>
                  <a:lnTo>
                    <a:pt x="6479" y="3431"/>
                  </a:lnTo>
                  <a:lnTo>
                    <a:pt x="6479" y="3202"/>
                  </a:lnTo>
                  <a:lnTo>
                    <a:pt x="6479" y="3012"/>
                  </a:lnTo>
                  <a:lnTo>
                    <a:pt x="6403" y="2783"/>
                  </a:lnTo>
                  <a:lnTo>
                    <a:pt x="6327" y="2592"/>
                  </a:lnTo>
                  <a:lnTo>
                    <a:pt x="6212" y="2364"/>
                  </a:lnTo>
                  <a:lnTo>
                    <a:pt x="6060" y="2173"/>
                  </a:lnTo>
                  <a:lnTo>
                    <a:pt x="5869" y="1983"/>
                  </a:lnTo>
                  <a:lnTo>
                    <a:pt x="5869" y="1983"/>
                  </a:lnTo>
                  <a:lnTo>
                    <a:pt x="5755" y="1868"/>
                  </a:lnTo>
                  <a:lnTo>
                    <a:pt x="5603" y="1792"/>
                  </a:lnTo>
                  <a:lnTo>
                    <a:pt x="5450" y="1754"/>
                  </a:lnTo>
                  <a:lnTo>
                    <a:pt x="5260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383" y="1182"/>
                  </a:lnTo>
                  <a:lnTo>
                    <a:pt x="4231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5" y="306"/>
                  </a:lnTo>
                  <a:lnTo>
                    <a:pt x="3278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01" y="1"/>
                  </a:lnTo>
                  <a:lnTo>
                    <a:pt x="2096" y="1"/>
                  </a:lnTo>
                  <a:lnTo>
                    <a:pt x="1792" y="39"/>
                  </a:lnTo>
                  <a:lnTo>
                    <a:pt x="1487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572" y="725"/>
                  </a:lnTo>
                  <a:lnTo>
                    <a:pt x="572" y="725"/>
                  </a:lnTo>
                  <a:lnTo>
                    <a:pt x="458" y="877"/>
                  </a:lnTo>
                  <a:lnTo>
                    <a:pt x="343" y="1030"/>
                  </a:lnTo>
                  <a:lnTo>
                    <a:pt x="343" y="1030"/>
                  </a:lnTo>
                  <a:lnTo>
                    <a:pt x="229" y="1297"/>
                  </a:lnTo>
                  <a:lnTo>
                    <a:pt x="115" y="1525"/>
                  </a:lnTo>
                  <a:lnTo>
                    <a:pt x="77" y="1792"/>
                  </a:lnTo>
                  <a:lnTo>
                    <a:pt x="0" y="2021"/>
                  </a:lnTo>
                  <a:lnTo>
                    <a:pt x="0" y="2287"/>
                  </a:lnTo>
                  <a:lnTo>
                    <a:pt x="0" y="2516"/>
                  </a:lnTo>
                  <a:lnTo>
                    <a:pt x="39" y="2745"/>
                  </a:lnTo>
                  <a:lnTo>
                    <a:pt x="77" y="2973"/>
                  </a:lnTo>
                  <a:lnTo>
                    <a:pt x="153" y="3202"/>
                  </a:lnTo>
                  <a:lnTo>
                    <a:pt x="267" y="3431"/>
                  </a:lnTo>
                  <a:lnTo>
                    <a:pt x="496" y="3812"/>
                  </a:lnTo>
                  <a:lnTo>
                    <a:pt x="839" y="4155"/>
                  </a:lnTo>
                  <a:lnTo>
                    <a:pt x="1029" y="4269"/>
                  </a:lnTo>
                  <a:lnTo>
                    <a:pt x="1220" y="438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7271350" y="1374050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0" y="1753"/>
                  </a:lnTo>
                  <a:lnTo>
                    <a:pt x="1753" y="1753"/>
                  </a:lnTo>
                  <a:lnTo>
                    <a:pt x="572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" name="Google Shape;156;p9"/>
          <p:cNvGrpSpPr/>
          <p:nvPr/>
        </p:nvGrpSpPr>
        <p:grpSpPr>
          <a:xfrm>
            <a:off x="5620664" y="2779663"/>
            <a:ext cx="167544" cy="168629"/>
            <a:chOff x="7219900" y="1731325"/>
            <a:chExt cx="146750" cy="147700"/>
          </a:xfrm>
        </p:grpSpPr>
        <p:sp>
          <p:nvSpPr>
            <p:cNvPr id="157" name="Google Shape;157;p9"/>
            <p:cNvSpPr/>
            <p:nvPr/>
          </p:nvSpPr>
          <p:spPr>
            <a:xfrm>
              <a:off x="7219900" y="17465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5298" y="3240"/>
                  </a:moveTo>
                  <a:lnTo>
                    <a:pt x="5298" y="4688"/>
                  </a:lnTo>
                  <a:lnTo>
                    <a:pt x="5298" y="4688"/>
                  </a:lnTo>
                  <a:lnTo>
                    <a:pt x="5259" y="4802"/>
                  </a:lnTo>
                  <a:lnTo>
                    <a:pt x="5259" y="4916"/>
                  </a:lnTo>
                  <a:lnTo>
                    <a:pt x="5107" y="5107"/>
                  </a:lnTo>
                  <a:lnTo>
                    <a:pt x="4916" y="5259"/>
                  </a:lnTo>
                  <a:lnTo>
                    <a:pt x="4802" y="5259"/>
                  </a:lnTo>
                  <a:lnTo>
                    <a:pt x="4688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8" y="5259"/>
                  </a:lnTo>
                  <a:lnTo>
                    <a:pt x="343" y="5259"/>
                  </a:lnTo>
                  <a:lnTo>
                    <a:pt x="153" y="5107"/>
                  </a:lnTo>
                  <a:lnTo>
                    <a:pt x="38" y="4916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20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7263725" y="17313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2935" y="1"/>
                  </a:moveTo>
                  <a:lnTo>
                    <a:pt x="4116" y="1182"/>
                  </a:lnTo>
                  <a:lnTo>
                    <a:pt x="1182" y="4116"/>
                  </a:lnTo>
                  <a:lnTo>
                    <a:pt x="0" y="4116"/>
                  </a:lnTo>
                  <a:lnTo>
                    <a:pt x="0" y="2935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9" name="Google Shape;159;p9"/>
          <p:cNvGrpSpPr/>
          <p:nvPr/>
        </p:nvGrpSpPr>
        <p:grpSpPr>
          <a:xfrm>
            <a:off x="5620664" y="3176718"/>
            <a:ext cx="167544" cy="168629"/>
            <a:chOff x="7219900" y="2155300"/>
            <a:chExt cx="146750" cy="147700"/>
          </a:xfrm>
        </p:grpSpPr>
        <p:sp>
          <p:nvSpPr>
            <p:cNvPr id="160" name="Google Shape;160;p9"/>
            <p:cNvSpPr/>
            <p:nvPr/>
          </p:nvSpPr>
          <p:spPr>
            <a:xfrm>
              <a:off x="7219900" y="215530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40" y="0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25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41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02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5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25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7263725" y="224390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2363" y="572"/>
                  </a:moveTo>
                  <a:lnTo>
                    <a:pt x="2363" y="572"/>
                  </a:lnTo>
                  <a:lnTo>
                    <a:pt x="2287" y="496"/>
                  </a:lnTo>
                  <a:lnTo>
                    <a:pt x="2058" y="306"/>
                  </a:lnTo>
                  <a:lnTo>
                    <a:pt x="1868" y="191"/>
                  </a:lnTo>
                  <a:lnTo>
                    <a:pt x="1677" y="77"/>
                  </a:lnTo>
                  <a:lnTo>
                    <a:pt x="1449" y="1"/>
                  </a:lnTo>
                  <a:lnTo>
                    <a:pt x="1182" y="1"/>
                  </a:lnTo>
                  <a:lnTo>
                    <a:pt x="1182" y="1"/>
                  </a:lnTo>
                  <a:lnTo>
                    <a:pt x="915" y="1"/>
                  </a:lnTo>
                  <a:lnTo>
                    <a:pt x="686" y="77"/>
                  </a:lnTo>
                  <a:lnTo>
                    <a:pt x="496" y="191"/>
                  </a:lnTo>
                  <a:lnTo>
                    <a:pt x="305" y="306"/>
                  </a:lnTo>
                  <a:lnTo>
                    <a:pt x="77" y="496"/>
                  </a:ln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7271350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7315175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4" name="Google Shape;164;p9"/>
          <p:cNvGrpSpPr/>
          <p:nvPr/>
        </p:nvGrpSpPr>
        <p:grpSpPr>
          <a:xfrm>
            <a:off x="5620664" y="3565067"/>
            <a:ext cx="167544" cy="168629"/>
            <a:chOff x="7219900" y="2571650"/>
            <a:chExt cx="146750" cy="147700"/>
          </a:xfrm>
        </p:grpSpPr>
        <p:sp>
          <p:nvSpPr>
            <p:cNvPr id="165" name="Google Shape;165;p9"/>
            <p:cNvSpPr/>
            <p:nvPr/>
          </p:nvSpPr>
          <p:spPr>
            <a:xfrm>
              <a:off x="7219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7263725" y="2616425"/>
              <a:ext cx="59100" cy="58150"/>
            </a:xfrm>
            <a:custGeom>
              <a:rect b="b" l="l" r="r" t="t"/>
              <a:pathLst>
                <a:path extrusionOk="0" fill="none" h="2326" w="2364">
                  <a:moveTo>
                    <a:pt x="1182" y="1"/>
                  </a:moveTo>
                  <a:lnTo>
                    <a:pt x="1182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2020" y="344"/>
                  </a:lnTo>
                  <a:lnTo>
                    <a:pt x="2173" y="496"/>
                  </a:lnTo>
                  <a:lnTo>
                    <a:pt x="2249" y="687"/>
                  </a:lnTo>
                  <a:lnTo>
                    <a:pt x="2325" y="915"/>
                  </a:lnTo>
                  <a:lnTo>
                    <a:pt x="2363" y="1144"/>
                  </a:lnTo>
                  <a:lnTo>
                    <a:pt x="2363" y="1144"/>
                  </a:lnTo>
                  <a:lnTo>
                    <a:pt x="2325" y="1411"/>
                  </a:lnTo>
                  <a:lnTo>
                    <a:pt x="2249" y="1601"/>
                  </a:lnTo>
                  <a:lnTo>
                    <a:pt x="2173" y="1830"/>
                  </a:lnTo>
                  <a:lnTo>
                    <a:pt x="2020" y="1982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7" y="1601"/>
                  </a:lnTo>
                  <a:lnTo>
                    <a:pt x="38" y="1411"/>
                  </a:lnTo>
                  <a:lnTo>
                    <a:pt x="0" y="1144"/>
                  </a:lnTo>
                  <a:lnTo>
                    <a:pt x="0" y="1144"/>
                  </a:lnTo>
                  <a:lnTo>
                    <a:pt x="38" y="915"/>
                  </a:lnTo>
                  <a:lnTo>
                    <a:pt x="77" y="687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534" y="191"/>
                  </a:lnTo>
                  <a:lnTo>
                    <a:pt x="724" y="77"/>
                  </a:lnTo>
                  <a:lnTo>
                    <a:pt x="953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7240850" y="2593575"/>
              <a:ext cx="31475" cy="31450"/>
            </a:xfrm>
            <a:custGeom>
              <a:rect b="b" l="l" r="r" t="t"/>
              <a:pathLst>
                <a:path extrusionOk="0" fill="none" h="1258" w="1259">
                  <a:moveTo>
                    <a:pt x="1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7314225" y="2665975"/>
              <a:ext cx="31450" cy="31475"/>
            </a:xfrm>
            <a:custGeom>
              <a:rect b="b" l="l" r="r" t="t"/>
              <a:pathLst>
                <a:path extrusionOk="0" fill="none" h="1259" w="1258">
                  <a:moveTo>
                    <a:pt x="0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7314225" y="2593575"/>
              <a:ext cx="31450" cy="31450"/>
            </a:xfrm>
            <a:custGeom>
              <a:rect b="b" l="l" r="r" t="t"/>
              <a:pathLst>
                <a:path extrusionOk="0" fill="none" h="1258" w="1258">
                  <a:moveTo>
                    <a:pt x="0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7314225" y="2598325"/>
              <a:ext cx="25750" cy="26700"/>
            </a:xfrm>
            <a:custGeom>
              <a:rect b="b" l="l" r="r" t="t"/>
              <a:pathLst>
                <a:path extrusionOk="0" fill="none" h="1068" w="1030">
                  <a:moveTo>
                    <a:pt x="0" y="1068"/>
                  </a:moveTo>
                  <a:lnTo>
                    <a:pt x="102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7240850" y="2665975"/>
              <a:ext cx="31475" cy="31475"/>
            </a:xfrm>
            <a:custGeom>
              <a:rect b="b" l="l" r="r" t="t"/>
              <a:pathLst>
                <a:path extrusionOk="0" fill="none" h="1259" w="1259">
                  <a:moveTo>
                    <a:pt x="1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" name="Google Shape;172;p9"/>
          <p:cNvGrpSpPr/>
          <p:nvPr/>
        </p:nvGrpSpPr>
        <p:grpSpPr>
          <a:xfrm>
            <a:off x="5620664" y="3962121"/>
            <a:ext cx="167544" cy="151218"/>
            <a:chOff x="7219900" y="2995625"/>
            <a:chExt cx="146750" cy="132450"/>
          </a:xfrm>
        </p:grpSpPr>
        <p:sp>
          <p:nvSpPr>
            <p:cNvPr id="173" name="Google Shape;173;p9"/>
            <p:cNvSpPr/>
            <p:nvPr/>
          </p:nvSpPr>
          <p:spPr>
            <a:xfrm>
              <a:off x="7219900" y="2995625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6" y="39"/>
                  </a:lnTo>
                  <a:lnTo>
                    <a:pt x="5717" y="191"/>
                  </a:lnTo>
                  <a:lnTo>
                    <a:pt x="5831" y="343"/>
                  </a:lnTo>
                  <a:lnTo>
                    <a:pt x="5869" y="458"/>
                  </a:lnTo>
                  <a:lnTo>
                    <a:pt x="5869" y="610"/>
                  </a:lnTo>
                  <a:lnTo>
                    <a:pt x="5869" y="3545"/>
                  </a:lnTo>
                  <a:lnTo>
                    <a:pt x="5869" y="3545"/>
                  </a:lnTo>
                  <a:lnTo>
                    <a:pt x="5869" y="3659"/>
                  </a:lnTo>
                  <a:lnTo>
                    <a:pt x="5831" y="3773"/>
                  </a:lnTo>
                  <a:lnTo>
                    <a:pt x="5717" y="3964"/>
                  </a:lnTo>
                  <a:lnTo>
                    <a:pt x="5526" y="4078"/>
                  </a:lnTo>
                  <a:lnTo>
                    <a:pt x="5412" y="4116"/>
                  </a:lnTo>
                  <a:lnTo>
                    <a:pt x="5298" y="4116"/>
                  </a:lnTo>
                  <a:lnTo>
                    <a:pt x="572" y="4116"/>
                  </a:lnTo>
                  <a:lnTo>
                    <a:pt x="572" y="4116"/>
                  </a:lnTo>
                  <a:lnTo>
                    <a:pt x="458" y="4116"/>
                  </a:lnTo>
                  <a:lnTo>
                    <a:pt x="343" y="4078"/>
                  </a:lnTo>
                  <a:lnTo>
                    <a:pt x="153" y="3964"/>
                  </a:lnTo>
                  <a:lnTo>
                    <a:pt x="38" y="3773"/>
                  </a:lnTo>
                  <a:lnTo>
                    <a:pt x="0" y="3659"/>
                  </a:lnTo>
                  <a:lnTo>
                    <a:pt x="0" y="3545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7263725" y="3128050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7293250" y="30985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" name="Google Shape;176;p9"/>
          <p:cNvGrpSpPr/>
          <p:nvPr/>
        </p:nvGrpSpPr>
        <p:grpSpPr>
          <a:xfrm>
            <a:off x="5632623" y="4359175"/>
            <a:ext cx="143626" cy="151218"/>
            <a:chOff x="7230375" y="3419600"/>
            <a:chExt cx="125800" cy="132450"/>
          </a:xfrm>
        </p:grpSpPr>
        <p:sp>
          <p:nvSpPr>
            <p:cNvPr id="177" name="Google Shape;177;p9"/>
            <p:cNvSpPr/>
            <p:nvPr/>
          </p:nvSpPr>
          <p:spPr>
            <a:xfrm>
              <a:off x="7230375" y="34196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0"/>
                  </a:moveTo>
                  <a:lnTo>
                    <a:pt x="877" y="0"/>
                  </a:lnTo>
                  <a:lnTo>
                    <a:pt x="1068" y="0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686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01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53"/>
                  </a:lnTo>
                  <a:lnTo>
                    <a:pt x="877" y="1753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6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0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7230375" y="35082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29"/>
                  </a:lnTo>
                  <a:lnTo>
                    <a:pt x="1639" y="382"/>
                  </a:lnTo>
                  <a:lnTo>
                    <a:pt x="1715" y="534"/>
                  </a:lnTo>
                  <a:lnTo>
                    <a:pt x="1754" y="687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8"/>
                  </a:lnTo>
                  <a:lnTo>
                    <a:pt x="1715" y="1220"/>
                  </a:lnTo>
                  <a:lnTo>
                    <a:pt x="1639" y="1373"/>
                  </a:lnTo>
                  <a:lnTo>
                    <a:pt x="1525" y="1487"/>
                  </a:lnTo>
                  <a:lnTo>
                    <a:pt x="1372" y="1601"/>
                  </a:lnTo>
                  <a:lnTo>
                    <a:pt x="1220" y="1677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725" y="1754"/>
                  </a:lnTo>
                  <a:lnTo>
                    <a:pt x="534" y="1677"/>
                  </a:lnTo>
                  <a:lnTo>
                    <a:pt x="382" y="1601"/>
                  </a:lnTo>
                  <a:lnTo>
                    <a:pt x="267" y="1487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29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7268475" y="3427225"/>
              <a:ext cx="87700" cy="87675"/>
            </a:xfrm>
            <a:custGeom>
              <a:rect b="b" l="l" r="r" t="t"/>
              <a:pathLst>
                <a:path extrusionOk="0" fill="none" h="3507" w="3508">
                  <a:moveTo>
                    <a:pt x="3507" y="0"/>
                  </a:moveTo>
                  <a:lnTo>
                    <a:pt x="1" y="35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7315175" y="3504400"/>
              <a:ext cx="41000" cy="40025"/>
            </a:xfrm>
            <a:custGeom>
              <a:rect b="b" l="l" r="r" t="t"/>
              <a:pathLst>
                <a:path extrusionOk="0" fill="none" h="1601" w="1640">
                  <a:moveTo>
                    <a:pt x="0" y="0"/>
                  </a:moveTo>
                  <a:lnTo>
                    <a:pt x="1639" y="160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7268475" y="3457700"/>
              <a:ext cx="28625" cy="28625"/>
            </a:xfrm>
            <a:custGeom>
              <a:rect b="b" l="l" r="r" t="t"/>
              <a:pathLst>
                <a:path extrusionOk="0" fill="none" h="1145" w="1145">
                  <a:moveTo>
                    <a:pt x="1" y="1"/>
                  </a:moveTo>
                  <a:lnTo>
                    <a:pt x="1144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2" name="Google Shape;182;p9"/>
          <p:cNvGrpSpPr/>
          <p:nvPr/>
        </p:nvGrpSpPr>
        <p:grpSpPr>
          <a:xfrm>
            <a:off x="5636962" y="4747524"/>
            <a:ext cx="134920" cy="168629"/>
            <a:chOff x="7234175" y="3835950"/>
            <a:chExt cx="118175" cy="147700"/>
          </a:xfrm>
        </p:grpSpPr>
        <p:sp>
          <p:nvSpPr>
            <p:cNvPr id="183" name="Google Shape;183;p9"/>
            <p:cNvSpPr/>
            <p:nvPr/>
          </p:nvSpPr>
          <p:spPr>
            <a:xfrm>
              <a:off x="723417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4117" y="5907"/>
                  </a:moveTo>
                  <a:lnTo>
                    <a:pt x="611" y="5907"/>
                  </a:lnTo>
                  <a:lnTo>
                    <a:pt x="611" y="5907"/>
                  </a:lnTo>
                  <a:lnTo>
                    <a:pt x="458" y="5869"/>
                  </a:lnTo>
                  <a:lnTo>
                    <a:pt x="382" y="5831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91" y="191"/>
                  </a:lnTo>
                  <a:lnTo>
                    <a:pt x="382" y="39"/>
                  </a:lnTo>
                  <a:lnTo>
                    <a:pt x="458" y="0"/>
                  </a:lnTo>
                  <a:lnTo>
                    <a:pt x="611" y="0"/>
                  </a:ln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88" y="382"/>
                  </a:lnTo>
                  <a:lnTo>
                    <a:pt x="4688" y="458"/>
                  </a:lnTo>
                  <a:lnTo>
                    <a:pt x="4727" y="610"/>
                  </a:lnTo>
                  <a:lnTo>
                    <a:pt x="4727" y="5298"/>
                  </a:lnTo>
                  <a:lnTo>
                    <a:pt x="4727" y="5298"/>
                  </a:lnTo>
                  <a:lnTo>
                    <a:pt x="4688" y="5412"/>
                  </a:lnTo>
                  <a:lnTo>
                    <a:pt x="4688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7" y="5907"/>
                  </a:lnTo>
                  <a:lnTo>
                    <a:pt x="4117" y="590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7293250" y="39502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5" name="Google Shape;185;p9"/>
          <p:cNvGrpSpPr/>
          <p:nvPr/>
        </p:nvGrpSpPr>
        <p:grpSpPr>
          <a:xfrm>
            <a:off x="5628285" y="5142410"/>
            <a:ext cx="151218" cy="172968"/>
            <a:chOff x="7226575" y="4258025"/>
            <a:chExt cx="132450" cy="151500"/>
          </a:xfrm>
        </p:grpSpPr>
        <p:sp>
          <p:nvSpPr>
            <p:cNvPr id="186" name="Google Shape;186;p9"/>
            <p:cNvSpPr/>
            <p:nvPr/>
          </p:nvSpPr>
          <p:spPr>
            <a:xfrm>
              <a:off x="7226575" y="4328525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8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2630"/>
                  </a:lnTo>
                  <a:lnTo>
                    <a:pt x="5297" y="2630"/>
                  </a:lnTo>
                  <a:lnTo>
                    <a:pt x="5297" y="2744"/>
                  </a:lnTo>
                  <a:lnTo>
                    <a:pt x="5259" y="2859"/>
                  </a:lnTo>
                  <a:lnTo>
                    <a:pt x="5145" y="3049"/>
                  </a:lnTo>
                  <a:lnTo>
                    <a:pt x="4954" y="3163"/>
                  </a:lnTo>
                  <a:lnTo>
                    <a:pt x="4840" y="3202"/>
                  </a:lnTo>
                  <a:lnTo>
                    <a:pt x="4726" y="3240"/>
                  </a:lnTo>
                  <a:lnTo>
                    <a:pt x="610" y="3240"/>
                  </a:lnTo>
                  <a:lnTo>
                    <a:pt x="610" y="3240"/>
                  </a:lnTo>
                  <a:lnTo>
                    <a:pt x="495" y="3202"/>
                  </a:lnTo>
                  <a:lnTo>
                    <a:pt x="381" y="3163"/>
                  </a:lnTo>
                  <a:lnTo>
                    <a:pt x="191" y="3049"/>
                  </a:lnTo>
                  <a:lnTo>
                    <a:pt x="76" y="2859"/>
                  </a:lnTo>
                  <a:lnTo>
                    <a:pt x="38" y="2744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6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5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7256100" y="4258025"/>
              <a:ext cx="73375" cy="70525"/>
            </a:xfrm>
            <a:custGeom>
              <a:rect b="b" l="l" r="r" t="t"/>
              <a:pathLst>
                <a:path extrusionOk="0" fill="none" h="2821" w="2935">
                  <a:moveTo>
                    <a:pt x="0" y="2820"/>
                  </a:moveTo>
                  <a:lnTo>
                    <a:pt x="0" y="1486"/>
                  </a:lnTo>
                  <a:lnTo>
                    <a:pt x="0" y="1486"/>
                  </a:lnTo>
                  <a:lnTo>
                    <a:pt x="39" y="1182"/>
                  </a:lnTo>
                  <a:lnTo>
                    <a:pt x="115" y="915"/>
                  </a:lnTo>
                  <a:lnTo>
                    <a:pt x="267" y="648"/>
                  </a:lnTo>
                  <a:lnTo>
                    <a:pt x="458" y="419"/>
                  </a:lnTo>
                  <a:lnTo>
                    <a:pt x="648" y="267"/>
                  </a:lnTo>
                  <a:lnTo>
                    <a:pt x="915" y="114"/>
                  </a:lnTo>
                  <a:lnTo>
                    <a:pt x="1182" y="38"/>
                  </a:lnTo>
                  <a:lnTo>
                    <a:pt x="1487" y="0"/>
                  </a:lnTo>
                  <a:lnTo>
                    <a:pt x="1487" y="0"/>
                  </a:lnTo>
                  <a:lnTo>
                    <a:pt x="1754" y="38"/>
                  </a:lnTo>
                  <a:lnTo>
                    <a:pt x="1982" y="76"/>
                  </a:lnTo>
                  <a:lnTo>
                    <a:pt x="2211" y="191"/>
                  </a:lnTo>
                  <a:lnTo>
                    <a:pt x="2401" y="343"/>
                  </a:lnTo>
                  <a:lnTo>
                    <a:pt x="2592" y="496"/>
                  </a:lnTo>
                  <a:lnTo>
                    <a:pt x="2744" y="724"/>
                  </a:lnTo>
                  <a:lnTo>
                    <a:pt x="2859" y="953"/>
                  </a:lnTo>
                  <a:lnTo>
                    <a:pt x="2935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8" name="Google Shape;188;p9"/>
          <p:cNvSpPr/>
          <p:nvPr/>
        </p:nvSpPr>
        <p:spPr>
          <a:xfrm>
            <a:off x="465918" y="1994263"/>
            <a:ext cx="167544" cy="151218"/>
          </a:xfrm>
          <a:custGeom>
            <a:rect b="b" l="l" r="r" t="t"/>
            <a:pathLst>
              <a:path extrusionOk="0" fill="none" h="5298" w="5870">
                <a:moveTo>
                  <a:pt x="5870" y="2668"/>
                </a:moveTo>
                <a:lnTo>
                  <a:pt x="4612" y="2668"/>
                </a:lnTo>
                <a:lnTo>
                  <a:pt x="3736" y="5298"/>
                </a:lnTo>
                <a:lnTo>
                  <a:pt x="1982" y="1"/>
                </a:lnTo>
                <a:lnTo>
                  <a:pt x="1068" y="2668"/>
                </a:lnTo>
                <a:lnTo>
                  <a:pt x="1" y="2668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9" name="Google Shape;189;p9"/>
          <p:cNvGrpSpPr/>
          <p:nvPr/>
        </p:nvGrpSpPr>
        <p:grpSpPr>
          <a:xfrm>
            <a:off x="482241" y="2382609"/>
            <a:ext cx="134920" cy="168629"/>
            <a:chOff x="267650" y="1307350"/>
            <a:chExt cx="118175" cy="147700"/>
          </a:xfrm>
        </p:grpSpPr>
        <p:sp>
          <p:nvSpPr>
            <p:cNvPr id="190" name="Google Shape;190;p9"/>
            <p:cNvSpPr/>
            <p:nvPr/>
          </p:nvSpPr>
          <p:spPr>
            <a:xfrm>
              <a:off x="267650" y="1417875"/>
              <a:ext cx="118175" cy="19075"/>
            </a:xfrm>
            <a:custGeom>
              <a:rect b="b" l="l" r="r" t="t"/>
              <a:pathLst>
                <a:path extrusionOk="0" fill="none" h="763" w="4727">
                  <a:moveTo>
                    <a:pt x="0" y="763"/>
                  </a:move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15"/>
                  </a:lnTo>
                  <a:lnTo>
                    <a:pt x="458" y="77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472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267650" y="13073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763" y="1"/>
                  </a:moveTo>
                  <a:lnTo>
                    <a:pt x="4726" y="1"/>
                  </a:lnTo>
                  <a:lnTo>
                    <a:pt x="4726" y="5908"/>
                  </a:lnTo>
                  <a:lnTo>
                    <a:pt x="763" y="5908"/>
                  </a:lnTo>
                  <a:lnTo>
                    <a:pt x="763" y="5908"/>
                  </a:lnTo>
                  <a:lnTo>
                    <a:pt x="610" y="5870"/>
                  </a:lnTo>
                  <a:lnTo>
                    <a:pt x="458" y="5831"/>
                  </a:lnTo>
                  <a:lnTo>
                    <a:pt x="343" y="5793"/>
                  </a:lnTo>
                  <a:lnTo>
                    <a:pt x="229" y="5679"/>
                  </a:lnTo>
                  <a:lnTo>
                    <a:pt x="153" y="5565"/>
                  </a:lnTo>
                  <a:lnTo>
                    <a:pt x="77" y="5450"/>
                  </a:lnTo>
                  <a:lnTo>
                    <a:pt x="39" y="5298"/>
                  </a:lnTo>
                  <a:lnTo>
                    <a:pt x="0" y="5184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4"/>
                  </a:lnTo>
                  <a:lnTo>
                    <a:pt x="229" y="229"/>
                  </a:lnTo>
                  <a:lnTo>
                    <a:pt x="343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76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9"/>
          <p:cNvGrpSpPr/>
          <p:nvPr/>
        </p:nvGrpSpPr>
        <p:grpSpPr>
          <a:xfrm>
            <a:off x="457209" y="2770958"/>
            <a:ext cx="186040" cy="184955"/>
            <a:chOff x="245725" y="1723700"/>
            <a:chExt cx="162950" cy="162000"/>
          </a:xfrm>
        </p:grpSpPr>
        <p:sp>
          <p:nvSpPr>
            <p:cNvPr id="193" name="Google Shape;193;p9"/>
            <p:cNvSpPr/>
            <p:nvPr/>
          </p:nvSpPr>
          <p:spPr>
            <a:xfrm>
              <a:off x="310525" y="1747525"/>
              <a:ext cx="98150" cy="95300"/>
            </a:xfrm>
            <a:custGeom>
              <a:rect b="b" l="l" r="r" t="t"/>
              <a:pathLst>
                <a:path extrusionOk="0" fill="none" h="3812" w="3926">
                  <a:moveTo>
                    <a:pt x="3811" y="3811"/>
                  </a:moveTo>
                  <a:lnTo>
                    <a:pt x="3811" y="3811"/>
                  </a:lnTo>
                  <a:lnTo>
                    <a:pt x="3888" y="3507"/>
                  </a:lnTo>
                  <a:lnTo>
                    <a:pt x="3926" y="3240"/>
                  </a:lnTo>
                  <a:lnTo>
                    <a:pt x="3888" y="2935"/>
                  </a:lnTo>
                  <a:lnTo>
                    <a:pt x="3811" y="2668"/>
                  </a:lnTo>
                  <a:lnTo>
                    <a:pt x="3659" y="2439"/>
                  </a:lnTo>
                  <a:lnTo>
                    <a:pt x="3507" y="2211"/>
                  </a:lnTo>
                  <a:lnTo>
                    <a:pt x="3278" y="2020"/>
                  </a:lnTo>
                  <a:lnTo>
                    <a:pt x="3011" y="1868"/>
                  </a:lnTo>
                  <a:lnTo>
                    <a:pt x="3011" y="1868"/>
                  </a:lnTo>
                  <a:lnTo>
                    <a:pt x="2744" y="1792"/>
                  </a:lnTo>
                  <a:lnTo>
                    <a:pt x="2439" y="1753"/>
                  </a:lnTo>
                  <a:lnTo>
                    <a:pt x="2058" y="1753"/>
                  </a:lnTo>
                  <a:lnTo>
                    <a:pt x="2058" y="1753"/>
                  </a:lnTo>
                  <a:lnTo>
                    <a:pt x="1944" y="1410"/>
                  </a:lnTo>
                  <a:lnTo>
                    <a:pt x="1792" y="1067"/>
                  </a:lnTo>
                  <a:lnTo>
                    <a:pt x="1563" y="801"/>
                  </a:lnTo>
                  <a:lnTo>
                    <a:pt x="1296" y="534"/>
                  </a:lnTo>
                  <a:lnTo>
                    <a:pt x="1029" y="343"/>
                  </a:lnTo>
                  <a:lnTo>
                    <a:pt x="686" y="153"/>
                  </a:lnTo>
                  <a:lnTo>
                    <a:pt x="343" y="39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245725" y="1754200"/>
              <a:ext cx="138175" cy="110525"/>
            </a:xfrm>
            <a:custGeom>
              <a:rect b="b" l="l" r="r" t="t"/>
              <a:pathLst>
                <a:path extrusionOk="0" fill="none" h="4421" w="5527">
                  <a:moveTo>
                    <a:pt x="1220" y="0"/>
                  </a:moveTo>
                  <a:lnTo>
                    <a:pt x="1220" y="0"/>
                  </a:lnTo>
                  <a:lnTo>
                    <a:pt x="992" y="153"/>
                  </a:lnTo>
                  <a:lnTo>
                    <a:pt x="801" y="305"/>
                  </a:lnTo>
                  <a:lnTo>
                    <a:pt x="649" y="457"/>
                  </a:lnTo>
                  <a:lnTo>
                    <a:pt x="496" y="610"/>
                  </a:lnTo>
                  <a:lnTo>
                    <a:pt x="230" y="991"/>
                  </a:lnTo>
                  <a:lnTo>
                    <a:pt x="77" y="1410"/>
                  </a:lnTo>
                  <a:lnTo>
                    <a:pt x="1" y="1868"/>
                  </a:lnTo>
                  <a:lnTo>
                    <a:pt x="1" y="2325"/>
                  </a:lnTo>
                  <a:lnTo>
                    <a:pt x="39" y="2554"/>
                  </a:lnTo>
                  <a:lnTo>
                    <a:pt x="77" y="2782"/>
                  </a:lnTo>
                  <a:lnTo>
                    <a:pt x="191" y="3011"/>
                  </a:lnTo>
                  <a:lnTo>
                    <a:pt x="268" y="3201"/>
                  </a:lnTo>
                  <a:lnTo>
                    <a:pt x="268" y="3201"/>
                  </a:lnTo>
                  <a:lnTo>
                    <a:pt x="458" y="3506"/>
                  </a:lnTo>
                  <a:lnTo>
                    <a:pt x="649" y="3735"/>
                  </a:lnTo>
                  <a:lnTo>
                    <a:pt x="916" y="3925"/>
                  </a:lnTo>
                  <a:lnTo>
                    <a:pt x="1182" y="4116"/>
                  </a:lnTo>
                  <a:lnTo>
                    <a:pt x="1449" y="4268"/>
                  </a:lnTo>
                  <a:lnTo>
                    <a:pt x="1754" y="4345"/>
                  </a:lnTo>
                  <a:lnTo>
                    <a:pt x="2059" y="4421"/>
                  </a:lnTo>
                  <a:lnTo>
                    <a:pt x="2364" y="4421"/>
                  </a:lnTo>
                  <a:lnTo>
                    <a:pt x="5031" y="4421"/>
                  </a:lnTo>
                  <a:lnTo>
                    <a:pt x="5031" y="4421"/>
                  </a:lnTo>
                  <a:lnTo>
                    <a:pt x="5298" y="4421"/>
                  </a:lnTo>
                  <a:lnTo>
                    <a:pt x="5527" y="43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246675" y="1723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" name="Google Shape;196;p9"/>
          <p:cNvGrpSpPr/>
          <p:nvPr/>
        </p:nvGrpSpPr>
        <p:grpSpPr>
          <a:xfrm>
            <a:off x="473535" y="3185423"/>
            <a:ext cx="152303" cy="151218"/>
            <a:chOff x="260025" y="2162925"/>
            <a:chExt cx="133400" cy="132450"/>
          </a:xfrm>
        </p:grpSpPr>
        <p:sp>
          <p:nvSpPr>
            <p:cNvPr id="197" name="Google Shape;197;p9"/>
            <p:cNvSpPr/>
            <p:nvPr/>
          </p:nvSpPr>
          <p:spPr>
            <a:xfrm>
              <a:off x="260025" y="2184825"/>
              <a:ext cx="110550" cy="110550"/>
            </a:xfrm>
            <a:custGeom>
              <a:rect b="b" l="l" r="r" t="t"/>
              <a:pathLst>
                <a:path extrusionOk="0" fill="none" h="4422" w="4422">
                  <a:moveTo>
                    <a:pt x="4421" y="2059"/>
                  </a:moveTo>
                  <a:lnTo>
                    <a:pt x="4421" y="3812"/>
                  </a:lnTo>
                  <a:lnTo>
                    <a:pt x="4421" y="3812"/>
                  </a:lnTo>
                  <a:lnTo>
                    <a:pt x="4421" y="3964"/>
                  </a:lnTo>
                  <a:lnTo>
                    <a:pt x="4383" y="4041"/>
                  </a:lnTo>
                  <a:lnTo>
                    <a:pt x="4269" y="4231"/>
                  </a:lnTo>
                  <a:lnTo>
                    <a:pt x="4078" y="4384"/>
                  </a:lnTo>
                  <a:lnTo>
                    <a:pt x="3964" y="4422"/>
                  </a:lnTo>
                  <a:lnTo>
                    <a:pt x="3850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58" y="4422"/>
                  </a:lnTo>
                  <a:lnTo>
                    <a:pt x="382" y="4384"/>
                  </a:lnTo>
                  <a:lnTo>
                    <a:pt x="191" y="4231"/>
                  </a:lnTo>
                  <a:lnTo>
                    <a:pt x="39" y="4041"/>
                  </a:lnTo>
                  <a:lnTo>
                    <a:pt x="1" y="3964"/>
                  </a:lnTo>
                  <a:lnTo>
                    <a:pt x="1" y="3812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91" y="153"/>
                  </a:lnTo>
                  <a:lnTo>
                    <a:pt x="382" y="39"/>
                  </a:lnTo>
                  <a:lnTo>
                    <a:pt x="458" y="1"/>
                  </a:lnTo>
                  <a:lnTo>
                    <a:pt x="610" y="1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348625" y="2162925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754" y="0"/>
                  </a:lnTo>
                  <a:lnTo>
                    <a:pt x="1754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312425" y="2163875"/>
              <a:ext cx="81000" cy="81000"/>
            </a:xfrm>
            <a:custGeom>
              <a:rect b="b" l="l" r="r" t="t"/>
              <a:pathLst>
                <a:path extrusionOk="0" fill="none" h="3240" w="3240">
                  <a:moveTo>
                    <a:pt x="1" y="3240"/>
                  </a:moveTo>
                  <a:lnTo>
                    <a:pt x="324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0" name="Google Shape;200;p9"/>
          <p:cNvGrpSpPr/>
          <p:nvPr/>
        </p:nvGrpSpPr>
        <p:grpSpPr>
          <a:xfrm>
            <a:off x="465915" y="3565067"/>
            <a:ext cx="167544" cy="168629"/>
            <a:chOff x="253350" y="2571650"/>
            <a:chExt cx="146750" cy="147700"/>
          </a:xfrm>
        </p:grpSpPr>
        <p:sp>
          <p:nvSpPr>
            <p:cNvPr id="201" name="Google Shape;201;p9"/>
            <p:cNvSpPr/>
            <p:nvPr/>
          </p:nvSpPr>
          <p:spPr>
            <a:xfrm>
              <a:off x="267650" y="2645000"/>
              <a:ext cx="118175" cy="74350"/>
            </a:xfrm>
            <a:custGeom>
              <a:rect b="b" l="l" r="r" t="t"/>
              <a:pathLst>
                <a:path extrusionOk="0" fill="none" h="2974" w="4727">
                  <a:moveTo>
                    <a:pt x="4726" y="1"/>
                  </a:moveTo>
                  <a:lnTo>
                    <a:pt x="4726" y="2974"/>
                  </a:lnTo>
                  <a:lnTo>
                    <a:pt x="0" y="2974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253350" y="2608800"/>
              <a:ext cx="146750" cy="36225"/>
            </a:xfrm>
            <a:custGeom>
              <a:rect b="b" l="l" r="r" t="t"/>
              <a:pathLst>
                <a:path extrusionOk="0" fill="none" h="1449" w="5870">
                  <a:moveTo>
                    <a:pt x="1" y="1"/>
                  </a:moveTo>
                  <a:lnTo>
                    <a:pt x="5870" y="1"/>
                  </a:lnTo>
                  <a:lnTo>
                    <a:pt x="5870" y="1449"/>
                  </a:lnTo>
                  <a:lnTo>
                    <a:pt x="1" y="1449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326725" y="2608800"/>
              <a:ext cx="25" cy="110550"/>
            </a:xfrm>
            <a:custGeom>
              <a:rect b="b" l="l" r="r" t="t"/>
              <a:pathLst>
                <a:path extrusionOk="0" fill="none" h="4422" w="1">
                  <a:moveTo>
                    <a:pt x="0" y="442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27527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2058" y="1487"/>
                  </a:moveTo>
                  <a:lnTo>
                    <a:pt x="763" y="1487"/>
                  </a:lnTo>
                  <a:lnTo>
                    <a:pt x="763" y="1487"/>
                  </a:lnTo>
                  <a:lnTo>
                    <a:pt x="534" y="1449"/>
                  </a:lnTo>
                  <a:lnTo>
                    <a:pt x="305" y="1334"/>
                  </a:lnTo>
                  <a:lnTo>
                    <a:pt x="115" y="1144"/>
                  </a:lnTo>
                  <a:lnTo>
                    <a:pt x="77" y="1029"/>
                  </a:lnTo>
                  <a:lnTo>
                    <a:pt x="38" y="915"/>
                  </a:lnTo>
                  <a:lnTo>
                    <a:pt x="38" y="915"/>
                  </a:lnTo>
                  <a:lnTo>
                    <a:pt x="0" y="763"/>
                  </a:lnTo>
                  <a:lnTo>
                    <a:pt x="38" y="572"/>
                  </a:lnTo>
                  <a:lnTo>
                    <a:pt x="77" y="420"/>
                  </a:lnTo>
                  <a:lnTo>
                    <a:pt x="153" y="267"/>
                  </a:lnTo>
                  <a:lnTo>
                    <a:pt x="267" y="153"/>
                  </a:lnTo>
                  <a:lnTo>
                    <a:pt x="420" y="77"/>
                  </a:lnTo>
                  <a:lnTo>
                    <a:pt x="572" y="39"/>
                  </a:lnTo>
                  <a:lnTo>
                    <a:pt x="724" y="1"/>
                  </a:lnTo>
                  <a:lnTo>
                    <a:pt x="724" y="1"/>
                  </a:lnTo>
                  <a:lnTo>
                    <a:pt x="915" y="39"/>
                  </a:lnTo>
                  <a:lnTo>
                    <a:pt x="1105" y="77"/>
                  </a:lnTo>
                  <a:lnTo>
                    <a:pt x="1258" y="153"/>
                  </a:lnTo>
                  <a:lnTo>
                    <a:pt x="1372" y="229"/>
                  </a:lnTo>
                  <a:lnTo>
                    <a:pt x="1601" y="458"/>
                  </a:lnTo>
                  <a:lnTo>
                    <a:pt x="1791" y="763"/>
                  </a:lnTo>
                  <a:lnTo>
                    <a:pt x="1906" y="1029"/>
                  </a:lnTo>
                  <a:lnTo>
                    <a:pt x="2020" y="1258"/>
                  </a:lnTo>
                  <a:lnTo>
                    <a:pt x="2058" y="1487"/>
                  </a:lnTo>
                  <a:lnTo>
                    <a:pt x="2058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32672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0" y="1487"/>
                  </a:moveTo>
                  <a:lnTo>
                    <a:pt x="1296" y="1487"/>
                  </a:lnTo>
                  <a:lnTo>
                    <a:pt x="1296" y="1487"/>
                  </a:lnTo>
                  <a:lnTo>
                    <a:pt x="1563" y="1449"/>
                  </a:lnTo>
                  <a:lnTo>
                    <a:pt x="1753" y="1334"/>
                  </a:lnTo>
                  <a:lnTo>
                    <a:pt x="1944" y="1144"/>
                  </a:lnTo>
                  <a:lnTo>
                    <a:pt x="2020" y="1029"/>
                  </a:lnTo>
                  <a:lnTo>
                    <a:pt x="2058" y="915"/>
                  </a:lnTo>
                  <a:lnTo>
                    <a:pt x="2058" y="915"/>
                  </a:lnTo>
                  <a:lnTo>
                    <a:pt x="2058" y="763"/>
                  </a:lnTo>
                  <a:lnTo>
                    <a:pt x="2058" y="572"/>
                  </a:lnTo>
                  <a:lnTo>
                    <a:pt x="1982" y="420"/>
                  </a:lnTo>
                  <a:lnTo>
                    <a:pt x="1906" y="267"/>
                  </a:lnTo>
                  <a:lnTo>
                    <a:pt x="1791" y="153"/>
                  </a:lnTo>
                  <a:lnTo>
                    <a:pt x="1639" y="77"/>
                  </a:lnTo>
                  <a:lnTo>
                    <a:pt x="1487" y="39"/>
                  </a:lnTo>
                  <a:lnTo>
                    <a:pt x="1334" y="1"/>
                  </a:lnTo>
                  <a:lnTo>
                    <a:pt x="1334" y="1"/>
                  </a:lnTo>
                  <a:lnTo>
                    <a:pt x="1144" y="39"/>
                  </a:lnTo>
                  <a:lnTo>
                    <a:pt x="991" y="77"/>
                  </a:lnTo>
                  <a:lnTo>
                    <a:pt x="839" y="153"/>
                  </a:lnTo>
                  <a:lnTo>
                    <a:pt x="686" y="229"/>
                  </a:lnTo>
                  <a:lnTo>
                    <a:pt x="458" y="458"/>
                  </a:lnTo>
                  <a:lnTo>
                    <a:pt x="267" y="763"/>
                  </a:lnTo>
                  <a:lnTo>
                    <a:pt x="153" y="1029"/>
                  </a:lnTo>
                  <a:lnTo>
                    <a:pt x="76" y="1258"/>
                  </a:lnTo>
                  <a:lnTo>
                    <a:pt x="0" y="1487"/>
                  </a:lnTo>
                  <a:lnTo>
                    <a:pt x="0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" name="Google Shape;206;p9"/>
          <p:cNvGrpSpPr/>
          <p:nvPr/>
        </p:nvGrpSpPr>
        <p:grpSpPr>
          <a:xfrm>
            <a:off x="465915" y="3954500"/>
            <a:ext cx="167544" cy="166460"/>
            <a:chOff x="253350" y="2988950"/>
            <a:chExt cx="146750" cy="145800"/>
          </a:xfrm>
        </p:grpSpPr>
        <p:sp>
          <p:nvSpPr>
            <p:cNvPr id="207" name="Google Shape;207;p9"/>
            <p:cNvSpPr/>
            <p:nvPr/>
          </p:nvSpPr>
          <p:spPr>
            <a:xfrm>
              <a:off x="312425" y="2988950"/>
              <a:ext cx="87675" cy="95300"/>
            </a:xfrm>
            <a:custGeom>
              <a:rect b="b" l="l" r="r" t="t"/>
              <a:pathLst>
                <a:path extrusionOk="0" fill="none" h="3812" w="3507">
                  <a:moveTo>
                    <a:pt x="1" y="3202"/>
                  </a:moveTo>
                  <a:lnTo>
                    <a:pt x="1" y="3202"/>
                  </a:lnTo>
                  <a:lnTo>
                    <a:pt x="191" y="3431"/>
                  </a:lnTo>
                  <a:lnTo>
                    <a:pt x="420" y="3621"/>
                  </a:lnTo>
                  <a:lnTo>
                    <a:pt x="687" y="3735"/>
                  </a:lnTo>
                  <a:lnTo>
                    <a:pt x="953" y="3774"/>
                  </a:lnTo>
                  <a:lnTo>
                    <a:pt x="1258" y="3812"/>
                  </a:lnTo>
                  <a:lnTo>
                    <a:pt x="1525" y="3774"/>
                  </a:lnTo>
                  <a:lnTo>
                    <a:pt x="1792" y="3659"/>
                  </a:lnTo>
                  <a:lnTo>
                    <a:pt x="2059" y="3507"/>
                  </a:lnTo>
                  <a:lnTo>
                    <a:pt x="2059" y="3507"/>
                  </a:lnTo>
                  <a:lnTo>
                    <a:pt x="2211" y="3392"/>
                  </a:lnTo>
                  <a:lnTo>
                    <a:pt x="3088" y="2478"/>
                  </a:lnTo>
                  <a:lnTo>
                    <a:pt x="3088" y="2478"/>
                  </a:lnTo>
                  <a:lnTo>
                    <a:pt x="3278" y="2249"/>
                  </a:lnTo>
                  <a:lnTo>
                    <a:pt x="3392" y="1982"/>
                  </a:lnTo>
                  <a:lnTo>
                    <a:pt x="3469" y="1716"/>
                  </a:lnTo>
                  <a:lnTo>
                    <a:pt x="3507" y="1449"/>
                  </a:lnTo>
                  <a:lnTo>
                    <a:pt x="3469" y="1144"/>
                  </a:lnTo>
                  <a:lnTo>
                    <a:pt x="3392" y="877"/>
                  </a:lnTo>
                  <a:lnTo>
                    <a:pt x="3240" y="649"/>
                  </a:lnTo>
                  <a:lnTo>
                    <a:pt x="3049" y="420"/>
                  </a:lnTo>
                  <a:lnTo>
                    <a:pt x="3049" y="420"/>
                  </a:lnTo>
                  <a:lnTo>
                    <a:pt x="2821" y="229"/>
                  </a:lnTo>
                  <a:lnTo>
                    <a:pt x="2592" y="115"/>
                  </a:lnTo>
                  <a:lnTo>
                    <a:pt x="2325" y="39"/>
                  </a:lnTo>
                  <a:lnTo>
                    <a:pt x="2020" y="1"/>
                  </a:lnTo>
                  <a:lnTo>
                    <a:pt x="1754" y="39"/>
                  </a:lnTo>
                  <a:lnTo>
                    <a:pt x="1487" y="115"/>
                  </a:lnTo>
                  <a:lnTo>
                    <a:pt x="1258" y="229"/>
                  </a:lnTo>
                  <a:lnTo>
                    <a:pt x="1030" y="420"/>
                  </a:lnTo>
                  <a:lnTo>
                    <a:pt x="496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253350" y="303945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3545" y="610"/>
                  </a:moveTo>
                  <a:lnTo>
                    <a:pt x="3545" y="610"/>
                  </a:lnTo>
                  <a:lnTo>
                    <a:pt x="3316" y="382"/>
                  </a:lnTo>
                  <a:lnTo>
                    <a:pt x="3088" y="229"/>
                  </a:lnTo>
                  <a:lnTo>
                    <a:pt x="2821" y="115"/>
                  </a:lnTo>
                  <a:lnTo>
                    <a:pt x="2554" y="39"/>
                  </a:lnTo>
                  <a:lnTo>
                    <a:pt x="2287" y="1"/>
                  </a:lnTo>
                  <a:lnTo>
                    <a:pt x="1982" y="77"/>
                  </a:lnTo>
                  <a:lnTo>
                    <a:pt x="1716" y="153"/>
                  </a:lnTo>
                  <a:lnTo>
                    <a:pt x="1487" y="305"/>
                  </a:lnTo>
                  <a:lnTo>
                    <a:pt x="1487" y="305"/>
                  </a:lnTo>
                  <a:lnTo>
                    <a:pt x="1297" y="458"/>
                  </a:lnTo>
                  <a:lnTo>
                    <a:pt x="420" y="1334"/>
                  </a:lnTo>
                  <a:lnTo>
                    <a:pt x="420" y="1334"/>
                  </a:lnTo>
                  <a:lnTo>
                    <a:pt x="229" y="1563"/>
                  </a:lnTo>
                  <a:lnTo>
                    <a:pt x="115" y="1830"/>
                  </a:lnTo>
                  <a:lnTo>
                    <a:pt x="39" y="2097"/>
                  </a:lnTo>
                  <a:lnTo>
                    <a:pt x="1" y="2363"/>
                  </a:lnTo>
                  <a:lnTo>
                    <a:pt x="39" y="2668"/>
                  </a:lnTo>
                  <a:lnTo>
                    <a:pt x="115" y="2935"/>
                  </a:lnTo>
                  <a:lnTo>
                    <a:pt x="268" y="3202"/>
                  </a:lnTo>
                  <a:lnTo>
                    <a:pt x="458" y="3430"/>
                  </a:lnTo>
                  <a:lnTo>
                    <a:pt x="458" y="3430"/>
                  </a:lnTo>
                  <a:lnTo>
                    <a:pt x="687" y="3583"/>
                  </a:lnTo>
                  <a:lnTo>
                    <a:pt x="954" y="3735"/>
                  </a:lnTo>
                  <a:lnTo>
                    <a:pt x="1220" y="3812"/>
                  </a:lnTo>
                  <a:lnTo>
                    <a:pt x="1487" y="3812"/>
                  </a:lnTo>
                  <a:lnTo>
                    <a:pt x="1754" y="3812"/>
                  </a:lnTo>
                  <a:lnTo>
                    <a:pt x="2021" y="3735"/>
                  </a:lnTo>
                  <a:lnTo>
                    <a:pt x="2287" y="3583"/>
                  </a:lnTo>
                  <a:lnTo>
                    <a:pt x="2516" y="3430"/>
                  </a:lnTo>
                  <a:lnTo>
                    <a:pt x="3011" y="28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9" name="Google Shape;209;p9"/>
          <p:cNvSpPr/>
          <p:nvPr/>
        </p:nvSpPr>
        <p:spPr>
          <a:xfrm>
            <a:off x="474623" y="4359189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8" y="2897"/>
                </a:moveTo>
                <a:lnTo>
                  <a:pt x="5298" y="2897"/>
                </a:lnTo>
                <a:lnTo>
                  <a:pt x="5260" y="3164"/>
                </a:lnTo>
                <a:lnTo>
                  <a:pt x="5184" y="3430"/>
                </a:lnTo>
                <a:lnTo>
                  <a:pt x="5107" y="3659"/>
                </a:lnTo>
                <a:lnTo>
                  <a:pt x="4993" y="3888"/>
                </a:lnTo>
                <a:lnTo>
                  <a:pt x="4841" y="4116"/>
                </a:lnTo>
                <a:lnTo>
                  <a:pt x="4688" y="4307"/>
                </a:lnTo>
                <a:lnTo>
                  <a:pt x="4536" y="4497"/>
                </a:lnTo>
                <a:lnTo>
                  <a:pt x="4345" y="4688"/>
                </a:lnTo>
                <a:lnTo>
                  <a:pt x="4117" y="4840"/>
                </a:lnTo>
                <a:lnTo>
                  <a:pt x="3926" y="4955"/>
                </a:lnTo>
                <a:lnTo>
                  <a:pt x="3697" y="5069"/>
                </a:lnTo>
                <a:lnTo>
                  <a:pt x="3431" y="5183"/>
                </a:lnTo>
                <a:lnTo>
                  <a:pt x="3202" y="5221"/>
                </a:lnTo>
                <a:lnTo>
                  <a:pt x="2935" y="5298"/>
                </a:lnTo>
                <a:lnTo>
                  <a:pt x="2668" y="5298"/>
                </a:lnTo>
                <a:lnTo>
                  <a:pt x="2402" y="5298"/>
                </a:lnTo>
                <a:lnTo>
                  <a:pt x="2402" y="5298"/>
                </a:lnTo>
                <a:lnTo>
                  <a:pt x="2135" y="5260"/>
                </a:lnTo>
                <a:lnTo>
                  <a:pt x="1868" y="5183"/>
                </a:lnTo>
                <a:lnTo>
                  <a:pt x="1639" y="5107"/>
                </a:lnTo>
                <a:lnTo>
                  <a:pt x="1373" y="4993"/>
                </a:lnTo>
                <a:lnTo>
                  <a:pt x="1182" y="4840"/>
                </a:lnTo>
                <a:lnTo>
                  <a:pt x="953" y="4688"/>
                </a:lnTo>
                <a:lnTo>
                  <a:pt x="763" y="4535"/>
                </a:lnTo>
                <a:lnTo>
                  <a:pt x="610" y="4345"/>
                </a:lnTo>
                <a:lnTo>
                  <a:pt x="458" y="4116"/>
                </a:lnTo>
                <a:lnTo>
                  <a:pt x="306" y="3926"/>
                </a:lnTo>
                <a:lnTo>
                  <a:pt x="191" y="3697"/>
                </a:lnTo>
                <a:lnTo>
                  <a:pt x="115" y="3430"/>
                </a:lnTo>
                <a:lnTo>
                  <a:pt x="39" y="3202"/>
                </a:lnTo>
                <a:lnTo>
                  <a:pt x="1" y="2935"/>
                </a:lnTo>
                <a:lnTo>
                  <a:pt x="1" y="2668"/>
                </a:lnTo>
                <a:lnTo>
                  <a:pt x="1" y="2401"/>
                </a:lnTo>
                <a:lnTo>
                  <a:pt x="1" y="2401"/>
                </a:lnTo>
                <a:lnTo>
                  <a:pt x="77" y="1944"/>
                </a:lnTo>
                <a:lnTo>
                  <a:pt x="267" y="1525"/>
                </a:lnTo>
                <a:lnTo>
                  <a:pt x="496" y="1106"/>
                </a:lnTo>
                <a:lnTo>
                  <a:pt x="763" y="763"/>
                </a:lnTo>
                <a:lnTo>
                  <a:pt x="1106" y="496"/>
                </a:lnTo>
                <a:lnTo>
                  <a:pt x="1487" y="267"/>
                </a:lnTo>
                <a:lnTo>
                  <a:pt x="1944" y="77"/>
                </a:lnTo>
                <a:lnTo>
                  <a:pt x="2402" y="0"/>
                </a:lnTo>
                <a:lnTo>
                  <a:pt x="2402" y="0"/>
                </a:lnTo>
                <a:lnTo>
                  <a:pt x="2173" y="381"/>
                </a:lnTo>
                <a:lnTo>
                  <a:pt x="2059" y="763"/>
                </a:lnTo>
                <a:lnTo>
                  <a:pt x="1982" y="1144"/>
                </a:lnTo>
                <a:lnTo>
                  <a:pt x="2020" y="1525"/>
                </a:lnTo>
                <a:lnTo>
                  <a:pt x="2097" y="1906"/>
                </a:lnTo>
                <a:lnTo>
                  <a:pt x="2287" y="2287"/>
                </a:lnTo>
                <a:lnTo>
                  <a:pt x="2516" y="2592"/>
                </a:lnTo>
                <a:lnTo>
                  <a:pt x="2821" y="2897"/>
                </a:lnTo>
                <a:lnTo>
                  <a:pt x="2821" y="2897"/>
                </a:lnTo>
                <a:lnTo>
                  <a:pt x="3126" y="3049"/>
                </a:lnTo>
                <a:lnTo>
                  <a:pt x="3431" y="3202"/>
                </a:lnTo>
                <a:lnTo>
                  <a:pt x="3735" y="3278"/>
                </a:lnTo>
                <a:lnTo>
                  <a:pt x="4040" y="3278"/>
                </a:lnTo>
                <a:lnTo>
                  <a:pt x="4383" y="3278"/>
                </a:lnTo>
                <a:lnTo>
                  <a:pt x="4688" y="3202"/>
                </a:lnTo>
                <a:lnTo>
                  <a:pt x="4993" y="3049"/>
                </a:lnTo>
                <a:lnTo>
                  <a:pt x="5298" y="2897"/>
                </a:lnTo>
                <a:lnTo>
                  <a:pt x="5298" y="2897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0" name="Google Shape;210;p9"/>
          <p:cNvGrpSpPr/>
          <p:nvPr/>
        </p:nvGrpSpPr>
        <p:grpSpPr>
          <a:xfrm>
            <a:off x="474620" y="4756230"/>
            <a:ext cx="151218" cy="151218"/>
            <a:chOff x="260975" y="3843575"/>
            <a:chExt cx="132450" cy="132450"/>
          </a:xfrm>
        </p:grpSpPr>
        <p:sp>
          <p:nvSpPr>
            <p:cNvPr id="211" name="Google Shape;211;p9"/>
            <p:cNvSpPr/>
            <p:nvPr/>
          </p:nvSpPr>
          <p:spPr>
            <a:xfrm>
              <a:off x="260975" y="3843575"/>
              <a:ext cx="117225" cy="118150"/>
            </a:xfrm>
            <a:custGeom>
              <a:rect b="b" l="l" r="r" t="t"/>
              <a:pathLst>
                <a:path extrusionOk="0" fill="none" h="4726" w="4689">
                  <a:moveTo>
                    <a:pt x="2325" y="0"/>
                  </a:moveTo>
                  <a:lnTo>
                    <a:pt x="2325" y="0"/>
                  </a:lnTo>
                  <a:lnTo>
                    <a:pt x="2592" y="0"/>
                  </a:lnTo>
                  <a:lnTo>
                    <a:pt x="2821" y="38"/>
                  </a:lnTo>
                  <a:lnTo>
                    <a:pt x="3049" y="115"/>
                  </a:lnTo>
                  <a:lnTo>
                    <a:pt x="3278" y="191"/>
                  </a:lnTo>
                  <a:lnTo>
                    <a:pt x="3659" y="381"/>
                  </a:lnTo>
                  <a:lnTo>
                    <a:pt x="4002" y="686"/>
                  </a:lnTo>
                  <a:lnTo>
                    <a:pt x="4307" y="1029"/>
                  </a:lnTo>
                  <a:lnTo>
                    <a:pt x="4498" y="1449"/>
                  </a:lnTo>
                  <a:lnTo>
                    <a:pt x="4574" y="1639"/>
                  </a:lnTo>
                  <a:lnTo>
                    <a:pt x="4650" y="1868"/>
                  </a:lnTo>
                  <a:lnTo>
                    <a:pt x="4688" y="2096"/>
                  </a:lnTo>
                  <a:lnTo>
                    <a:pt x="4688" y="2363"/>
                  </a:lnTo>
                  <a:lnTo>
                    <a:pt x="4688" y="2363"/>
                  </a:lnTo>
                  <a:lnTo>
                    <a:pt x="4688" y="2592"/>
                  </a:lnTo>
                  <a:lnTo>
                    <a:pt x="4650" y="2820"/>
                  </a:lnTo>
                  <a:lnTo>
                    <a:pt x="4574" y="3049"/>
                  </a:lnTo>
                  <a:lnTo>
                    <a:pt x="4498" y="3278"/>
                  </a:lnTo>
                  <a:lnTo>
                    <a:pt x="4307" y="3659"/>
                  </a:lnTo>
                  <a:lnTo>
                    <a:pt x="4002" y="4002"/>
                  </a:lnTo>
                  <a:lnTo>
                    <a:pt x="3659" y="4307"/>
                  </a:lnTo>
                  <a:lnTo>
                    <a:pt x="3278" y="4535"/>
                  </a:lnTo>
                  <a:lnTo>
                    <a:pt x="3049" y="4612"/>
                  </a:lnTo>
                  <a:lnTo>
                    <a:pt x="2821" y="4650"/>
                  </a:lnTo>
                  <a:lnTo>
                    <a:pt x="2592" y="4688"/>
                  </a:lnTo>
                  <a:lnTo>
                    <a:pt x="2325" y="4726"/>
                  </a:lnTo>
                  <a:lnTo>
                    <a:pt x="2325" y="4726"/>
                  </a:lnTo>
                  <a:lnTo>
                    <a:pt x="2097" y="4688"/>
                  </a:lnTo>
                  <a:lnTo>
                    <a:pt x="1868" y="4650"/>
                  </a:lnTo>
                  <a:lnTo>
                    <a:pt x="1639" y="4612"/>
                  </a:lnTo>
                  <a:lnTo>
                    <a:pt x="1411" y="4535"/>
                  </a:lnTo>
                  <a:lnTo>
                    <a:pt x="1030" y="4307"/>
                  </a:lnTo>
                  <a:lnTo>
                    <a:pt x="687" y="4002"/>
                  </a:lnTo>
                  <a:lnTo>
                    <a:pt x="382" y="3659"/>
                  </a:lnTo>
                  <a:lnTo>
                    <a:pt x="153" y="3278"/>
                  </a:lnTo>
                  <a:lnTo>
                    <a:pt x="77" y="3049"/>
                  </a:lnTo>
                  <a:lnTo>
                    <a:pt x="39" y="2820"/>
                  </a:lnTo>
                  <a:lnTo>
                    <a:pt x="1" y="2592"/>
                  </a:lnTo>
                  <a:lnTo>
                    <a:pt x="1" y="2363"/>
                  </a:lnTo>
                  <a:lnTo>
                    <a:pt x="1" y="2363"/>
                  </a:lnTo>
                  <a:lnTo>
                    <a:pt x="1" y="2096"/>
                  </a:lnTo>
                  <a:lnTo>
                    <a:pt x="39" y="1868"/>
                  </a:lnTo>
                  <a:lnTo>
                    <a:pt x="77" y="1639"/>
                  </a:lnTo>
                  <a:lnTo>
                    <a:pt x="153" y="1449"/>
                  </a:lnTo>
                  <a:lnTo>
                    <a:pt x="382" y="1029"/>
                  </a:lnTo>
                  <a:lnTo>
                    <a:pt x="687" y="686"/>
                  </a:lnTo>
                  <a:lnTo>
                    <a:pt x="1030" y="381"/>
                  </a:lnTo>
                  <a:lnTo>
                    <a:pt x="1411" y="191"/>
                  </a:lnTo>
                  <a:lnTo>
                    <a:pt x="1639" y="115"/>
                  </a:lnTo>
                  <a:lnTo>
                    <a:pt x="1868" y="38"/>
                  </a:lnTo>
                  <a:lnTo>
                    <a:pt x="2097" y="0"/>
                  </a:lnTo>
                  <a:lnTo>
                    <a:pt x="2325" y="0"/>
                  </a:lnTo>
                  <a:lnTo>
                    <a:pt x="23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361025" y="3943600"/>
              <a:ext cx="32400" cy="32425"/>
            </a:xfrm>
            <a:custGeom>
              <a:rect b="b" l="l" r="r" t="t"/>
              <a:pathLst>
                <a:path extrusionOk="0" fill="none" h="1297" w="1296">
                  <a:moveTo>
                    <a:pt x="1296" y="1297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" name="Google Shape;213;p9"/>
          <p:cNvGrpSpPr/>
          <p:nvPr/>
        </p:nvGrpSpPr>
        <p:grpSpPr>
          <a:xfrm>
            <a:off x="469197" y="5147833"/>
            <a:ext cx="161008" cy="161008"/>
            <a:chOff x="256225" y="4262775"/>
            <a:chExt cx="141025" cy="141025"/>
          </a:xfrm>
        </p:grpSpPr>
        <p:sp>
          <p:nvSpPr>
            <p:cNvPr id="214" name="Google Shape;214;p9"/>
            <p:cNvSpPr/>
            <p:nvPr/>
          </p:nvSpPr>
          <p:spPr>
            <a:xfrm>
              <a:off x="256225" y="4262775"/>
              <a:ext cx="141025" cy="141025"/>
            </a:xfrm>
            <a:custGeom>
              <a:rect b="b" l="l" r="r" t="t"/>
              <a:pathLst>
                <a:path extrusionOk="0" fill="none" h="5641" w="5641">
                  <a:moveTo>
                    <a:pt x="5488" y="3354"/>
                  </a:moveTo>
                  <a:lnTo>
                    <a:pt x="3354" y="5489"/>
                  </a:lnTo>
                  <a:lnTo>
                    <a:pt x="3354" y="5489"/>
                  </a:lnTo>
                  <a:lnTo>
                    <a:pt x="3278" y="5565"/>
                  </a:lnTo>
                  <a:lnTo>
                    <a:pt x="3163" y="5603"/>
                  </a:lnTo>
                  <a:lnTo>
                    <a:pt x="2935" y="5641"/>
                  </a:lnTo>
                  <a:lnTo>
                    <a:pt x="2744" y="5603"/>
                  </a:lnTo>
                  <a:lnTo>
                    <a:pt x="2630" y="5565"/>
                  </a:lnTo>
                  <a:lnTo>
                    <a:pt x="2515" y="5489"/>
                  </a:lnTo>
                  <a:lnTo>
                    <a:pt x="2515" y="5489"/>
                  </a:lnTo>
                  <a:lnTo>
                    <a:pt x="0" y="2973"/>
                  </a:lnTo>
                  <a:lnTo>
                    <a:pt x="0" y="1"/>
                  </a:lnTo>
                  <a:lnTo>
                    <a:pt x="2935" y="1"/>
                  </a:lnTo>
                  <a:lnTo>
                    <a:pt x="5488" y="2554"/>
                  </a:lnTo>
                  <a:lnTo>
                    <a:pt x="5488" y="2554"/>
                  </a:lnTo>
                  <a:lnTo>
                    <a:pt x="5564" y="2630"/>
                  </a:lnTo>
                  <a:lnTo>
                    <a:pt x="5602" y="2745"/>
                  </a:lnTo>
                  <a:lnTo>
                    <a:pt x="5640" y="2973"/>
                  </a:lnTo>
                  <a:lnTo>
                    <a:pt x="5602" y="3164"/>
                  </a:lnTo>
                  <a:lnTo>
                    <a:pt x="5564" y="3278"/>
                  </a:lnTo>
                  <a:lnTo>
                    <a:pt x="5488" y="3354"/>
                  </a:lnTo>
                  <a:lnTo>
                    <a:pt x="5488" y="335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293375" y="4301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" name="Google Shape;216;p9"/>
          <p:cNvGrpSpPr/>
          <p:nvPr/>
        </p:nvGrpSpPr>
        <p:grpSpPr>
          <a:xfrm>
            <a:off x="482241" y="5550339"/>
            <a:ext cx="134920" cy="151218"/>
            <a:chOff x="267650" y="4691525"/>
            <a:chExt cx="118175" cy="132450"/>
          </a:xfrm>
        </p:grpSpPr>
        <p:sp>
          <p:nvSpPr>
            <p:cNvPr id="217" name="Google Shape;217;p9"/>
            <p:cNvSpPr/>
            <p:nvPr/>
          </p:nvSpPr>
          <p:spPr>
            <a:xfrm>
              <a:off x="267650" y="4779175"/>
              <a:ext cx="118175" cy="44800"/>
            </a:xfrm>
            <a:custGeom>
              <a:rect b="b" l="l" r="r" t="t"/>
              <a:pathLst>
                <a:path extrusionOk="0" fill="none" h="1792" w="4727">
                  <a:moveTo>
                    <a:pt x="4726" y="1791"/>
                  </a:moveTo>
                  <a:lnTo>
                    <a:pt x="4726" y="1182"/>
                  </a:lnTo>
                  <a:lnTo>
                    <a:pt x="4726" y="1182"/>
                  </a:lnTo>
                  <a:lnTo>
                    <a:pt x="4688" y="953"/>
                  </a:lnTo>
                  <a:lnTo>
                    <a:pt x="4650" y="724"/>
                  </a:lnTo>
                  <a:lnTo>
                    <a:pt x="4536" y="534"/>
                  </a:lnTo>
                  <a:lnTo>
                    <a:pt x="4383" y="343"/>
                  </a:lnTo>
                  <a:lnTo>
                    <a:pt x="4193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5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53" y="38"/>
                  </a:lnTo>
                  <a:lnTo>
                    <a:pt x="725" y="115"/>
                  </a:lnTo>
                  <a:lnTo>
                    <a:pt x="534" y="229"/>
                  </a:lnTo>
                  <a:lnTo>
                    <a:pt x="343" y="343"/>
                  </a:lnTo>
                  <a:lnTo>
                    <a:pt x="229" y="534"/>
                  </a:lnTo>
                  <a:lnTo>
                    <a:pt x="115" y="724"/>
                  </a:lnTo>
                  <a:lnTo>
                    <a:pt x="39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9"/>
            <p:cNvSpPr/>
            <p:nvPr/>
          </p:nvSpPr>
          <p:spPr>
            <a:xfrm>
              <a:off x="297175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40" y="76"/>
                  </a:lnTo>
                  <a:lnTo>
                    <a:pt x="1830" y="191"/>
                  </a:lnTo>
                  <a:lnTo>
                    <a:pt x="2021" y="343"/>
                  </a:lnTo>
                  <a:lnTo>
                    <a:pt x="2173" y="496"/>
                  </a:lnTo>
                  <a:lnTo>
                    <a:pt x="2287" y="724"/>
                  </a:lnTo>
                  <a:lnTo>
                    <a:pt x="2326" y="915"/>
                  </a:lnTo>
                  <a:lnTo>
                    <a:pt x="2364" y="1182"/>
                  </a:lnTo>
                  <a:lnTo>
                    <a:pt x="2364" y="1182"/>
                  </a:lnTo>
                  <a:lnTo>
                    <a:pt x="2326" y="1410"/>
                  </a:lnTo>
                  <a:lnTo>
                    <a:pt x="2287" y="1639"/>
                  </a:lnTo>
                  <a:lnTo>
                    <a:pt x="2173" y="1829"/>
                  </a:lnTo>
                  <a:lnTo>
                    <a:pt x="2021" y="1982"/>
                  </a:lnTo>
                  <a:lnTo>
                    <a:pt x="1830" y="2134"/>
                  </a:lnTo>
                  <a:lnTo>
                    <a:pt x="1640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54" y="2325"/>
                  </a:lnTo>
                  <a:lnTo>
                    <a:pt x="725" y="2249"/>
                  </a:lnTo>
                  <a:lnTo>
                    <a:pt x="534" y="2134"/>
                  </a:lnTo>
                  <a:lnTo>
                    <a:pt x="344" y="1982"/>
                  </a:lnTo>
                  <a:lnTo>
                    <a:pt x="229" y="1829"/>
                  </a:lnTo>
                  <a:lnTo>
                    <a:pt x="115" y="1639"/>
                  </a:lnTo>
                  <a:lnTo>
                    <a:pt x="39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39" y="915"/>
                  </a:lnTo>
                  <a:lnTo>
                    <a:pt x="115" y="724"/>
                  </a:lnTo>
                  <a:lnTo>
                    <a:pt x="229" y="496"/>
                  </a:lnTo>
                  <a:lnTo>
                    <a:pt x="344" y="343"/>
                  </a:lnTo>
                  <a:lnTo>
                    <a:pt x="534" y="191"/>
                  </a:lnTo>
                  <a:lnTo>
                    <a:pt x="725" y="76"/>
                  </a:lnTo>
                  <a:lnTo>
                    <a:pt x="954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9" name="Google Shape;219;p9"/>
          <p:cNvGrpSpPr/>
          <p:nvPr/>
        </p:nvGrpSpPr>
        <p:grpSpPr>
          <a:xfrm>
            <a:off x="931562" y="1994260"/>
            <a:ext cx="176250" cy="152303"/>
            <a:chOff x="884075" y="891000"/>
            <a:chExt cx="154375" cy="133400"/>
          </a:xfrm>
        </p:grpSpPr>
        <p:sp>
          <p:nvSpPr>
            <p:cNvPr id="220" name="Google Shape;220;p9"/>
            <p:cNvSpPr/>
            <p:nvPr/>
          </p:nvSpPr>
          <p:spPr>
            <a:xfrm>
              <a:off x="884075" y="891000"/>
              <a:ext cx="154375" cy="133400"/>
            </a:xfrm>
            <a:custGeom>
              <a:rect b="b" l="l" r="r" t="t"/>
              <a:pathLst>
                <a:path extrusionOk="0" fill="none" h="5336" w="6175">
                  <a:moveTo>
                    <a:pt x="2592" y="267"/>
                  </a:moveTo>
                  <a:lnTo>
                    <a:pt x="77" y="4421"/>
                  </a:lnTo>
                  <a:lnTo>
                    <a:pt x="77" y="4421"/>
                  </a:lnTo>
                  <a:lnTo>
                    <a:pt x="39" y="4536"/>
                  </a:lnTo>
                  <a:lnTo>
                    <a:pt x="1" y="4650"/>
                  </a:lnTo>
                  <a:lnTo>
                    <a:pt x="39" y="4879"/>
                  </a:lnTo>
                  <a:lnTo>
                    <a:pt x="115" y="5069"/>
                  </a:lnTo>
                  <a:lnTo>
                    <a:pt x="191" y="5183"/>
                  </a:lnTo>
                  <a:lnTo>
                    <a:pt x="306" y="5260"/>
                  </a:lnTo>
                  <a:lnTo>
                    <a:pt x="306" y="5260"/>
                  </a:lnTo>
                  <a:lnTo>
                    <a:pt x="420" y="5298"/>
                  </a:lnTo>
                  <a:lnTo>
                    <a:pt x="572" y="5336"/>
                  </a:lnTo>
                  <a:lnTo>
                    <a:pt x="5565" y="5336"/>
                  </a:lnTo>
                  <a:lnTo>
                    <a:pt x="5565" y="5336"/>
                  </a:lnTo>
                  <a:lnTo>
                    <a:pt x="5679" y="5298"/>
                  </a:lnTo>
                  <a:lnTo>
                    <a:pt x="5793" y="5260"/>
                  </a:lnTo>
                  <a:lnTo>
                    <a:pt x="5984" y="5145"/>
                  </a:lnTo>
                  <a:lnTo>
                    <a:pt x="6098" y="4955"/>
                  </a:lnTo>
                  <a:lnTo>
                    <a:pt x="6136" y="4840"/>
                  </a:lnTo>
                  <a:lnTo>
                    <a:pt x="6175" y="4726"/>
                  </a:lnTo>
                  <a:lnTo>
                    <a:pt x="6175" y="4726"/>
                  </a:lnTo>
                  <a:lnTo>
                    <a:pt x="6136" y="4574"/>
                  </a:lnTo>
                  <a:lnTo>
                    <a:pt x="6060" y="4421"/>
                  </a:lnTo>
                  <a:lnTo>
                    <a:pt x="3583" y="267"/>
                  </a:lnTo>
                  <a:lnTo>
                    <a:pt x="3583" y="267"/>
                  </a:lnTo>
                  <a:lnTo>
                    <a:pt x="3507" y="191"/>
                  </a:lnTo>
                  <a:lnTo>
                    <a:pt x="3431" y="115"/>
                  </a:lnTo>
                  <a:lnTo>
                    <a:pt x="3202" y="1"/>
                  </a:lnTo>
                  <a:lnTo>
                    <a:pt x="3011" y="1"/>
                  </a:lnTo>
                  <a:lnTo>
                    <a:pt x="2897" y="39"/>
                  </a:lnTo>
                  <a:lnTo>
                    <a:pt x="2783" y="77"/>
                  </a:lnTo>
                  <a:lnTo>
                    <a:pt x="2783" y="77"/>
                  </a:lnTo>
                  <a:lnTo>
                    <a:pt x="2668" y="153"/>
                  </a:lnTo>
                  <a:lnTo>
                    <a:pt x="2592" y="267"/>
                  </a:lnTo>
                  <a:lnTo>
                    <a:pt x="2592" y="26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9"/>
            <p:cNvSpPr/>
            <p:nvPr/>
          </p:nvSpPr>
          <p:spPr>
            <a:xfrm>
              <a:off x="961250" y="935775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9"/>
            <p:cNvSpPr/>
            <p:nvPr/>
          </p:nvSpPr>
          <p:spPr>
            <a:xfrm>
              <a:off x="961250" y="994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3" name="Google Shape;223;p9"/>
          <p:cNvSpPr/>
          <p:nvPr/>
        </p:nvSpPr>
        <p:spPr>
          <a:xfrm>
            <a:off x="960944" y="2391320"/>
            <a:ext cx="117509" cy="151218"/>
          </a:xfrm>
          <a:custGeom>
            <a:rect b="b" l="l" r="r" t="t"/>
            <a:pathLst>
              <a:path extrusionOk="0" fill="none" h="5298" w="4117">
                <a:moveTo>
                  <a:pt x="4117" y="5298"/>
                </a:moveTo>
                <a:lnTo>
                  <a:pt x="2059" y="3811"/>
                </a:lnTo>
                <a:lnTo>
                  <a:pt x="1" y="5298"/>
                </a:lnTo>
                <a:lnTo>
                  <a:pt x="1" y="572"/>
                </a:lnTo>
                <a:lnTo>
                  <a:pt x="1" y="572"/>
                </a:lnTo>
                <a:lnTo>
                  <a:pt x="1" y="458"/>
                </a:lnTo>
                <a:lnTo>
                  <a:pt x="39" y="343"/>
                </a:lnTo>
                <a:lnTo>
                  <a:pt x="153" y="191"/>
                </a:lnTo>
                <a:lnTo>
                  <a:pt x="344" y="39"/>
                </a:lnTo>
                <a:lnTo>
                  <a:pt x="458" y="0"/>
                </a:lnTo>
                <a:lnTo>
                  <a:pt x="572" y="0"/>
                </a:lnTo>
                <a:lnTo>
                  <a:pt x="3507" y="0"/>
                </a:lnTo>
                <a:lnTo>
                  <a:pt x="3507" y="0"/>
                </a:lnTo>
                <a:lnTo>
                  <a:pt x="3659" y="0"/>
                </a:lnTo>
                <a:lnTo>
                  <a:pt x="3735" y="39"/>
                </a:lnTo>
                <a:lnTo>
                  <a:pt x="3926" y="191"/>
                </a:lnTo>
                <a:lnTo>
                  <a:pt x="4078" y="343"/>
                </a:lnTo>
                <a:lnTo>
                  <a:pt x="4117" y="458"/>
                </a:lnTo>
                <a:lnTo>
                  <a:pt x="4117" y="572"/>
                </a:lnTo>
                <a:lnTo>
                  <a:pt x="4117" y="529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4" name="Google Shape;224;p9"/>
          <p:cNvGrpSpPr/>
          <p:nvPr/>
        </p:nvGrpSpPr>
        <p:grpSpPr>
          <a:xfrm>
            <a:off x="927224" y="2770958"/>
            <a:ext cx="184927" cy="184955"/>
            <a:chOff x="880275" y="1723700"/>
            <a:chExt cx="161975" cy="162000"/>
          </a:xfrm>
        </p:grpSpPr>
        <p:sp>
          <p:nvSpPr>
            <p:cNvPr id="225" name="Google Shape;225;p9"/>
            <p:cNvSpPr/>
            <p:nvPr/>
          </p:nvSpPr>
          <p:spPr>
            <a:xfrm>
              <a:off x="990800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9"/>
            <p:cNvSpPr/>
            <p:nvPr/>
          </p:nvSpPr>
          <p:spPr>
            <a:xfrm>
              <a:off x="931725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961250" y="1827550"/>
              <a:ext cx="25" cy="58150"/>
            </a:xfrm>
            <a:custGeom>
              <a:rect b="b" l="l" r="r" t="t"/>
              <a:pathLst>
                <a:path extrusionOk="0" fill="none" h="2326" w="1">
                  <a:moveTo>
                    <a:pt x="1" y="1"/>
                  </a:moveTo>
                  <a:lnTo>
                    <a:pt x="1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9"/>
            <p:cNvSpPr/>
            <p:nvPr/>
          </p:nvSpPr>
          <p:spPr>
            <a:xfrm>
              <a:off x="880275" y="1723700"/>
              <a:ext cx="161975" cy="115300"/>
            </a:xfrm>
            <a:custGeom>
              <a:rect b="b" l="l" r="r" t="t"/>
              <a:pathLst>
                <a:path extrusionOk="0" fill="none" h="4612" w="6479">
                  <a:moveTo>
                    <a:pt x="5602" y="4612"/>
                  </a:moveTo>
                  <a:lnTo>
                    <a:pt x="5602" y="4612"/>
                  </a:lnTo>
                  <a:lnTo>
                    <a:pt x="5793" y="4498"/>
                  </a:lnTo>
                  <a:lnTo>
                    <a:pt x="5945" y="4383"/>
                  </a:lnTo>
                  <a:lnTo>
                    <a:pt x="6098" y="4231"/>
                  </a:lnTo>
                  <a:lnTo>
                    <a:pt x="6212" y="4078"/>
                  </a:lnTo>
                  <a:lnTo>
                    <a:pt x="6327" y="3926"/>
                  </a:lnTo>
                  <a:lnTo>
                    <a:pt x="6403" y="3735"/>
                  </a:lnTo>
                  <a:lnTo>
                    <a:pt x="6441" y="3545"/>
                  </a:lnTo>
                  <a:lnTo>
                    <a:pt x="6479" y="3354"/>
                  </a:lnTo>
                  <a:lnTo>
                    <a:pt x="6479" y="3164"/>
                  </a:lnTo>
                  <a:lnTo>
                    <a:pt x="6441" y="2935"/>
                  </a:lnTo>
                  <a:lnTo>
                    <a:pt x="6365" y="2745"/>
                  </a:lnTo>
                  <a:lnTo>
                    <a:pt x="6288" y="2554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31" y="2020"/>
                  </a:lnTo>
                  <a:lnTo>
                    <a:pt x="5602" y="1868"/>
                  </a:lnTo>
                  <a:lnTo>
                    <a:pt x="5602" y="1868"/>
                  </a:lnTo>
                  <a:lnTo>
                    <a:pt x="5450" y="1792"/>
                  </a:lnTo>
                  <a:lnTo>
                    <a:pt x="5298" y="1792"/>
                  </a:lnTo>
                  <a:lnTo>
                    <a:pt x="4612" y="1792"/>
                  </a:lnTo>
                  <a:lnTo>
                    <a:pt x="4612" y="1792"/>
                  </a:lnTo>
                  <a:lnTo>
                    <a:pt x="4535" y="1487"/>
                  </a:lnTo>
                  <a:lnTo>
                    <a:pt x="4383" y="1220"/>
                  </a:lnTo>
                  <a:lnTo>
                    <a:pt x="4230" y="953"/>
                  </a:lnTo>
                  <a:lnTo>
                    <a:pt x="4040" y="725"/>
                  </a:lnTo>
                  <a:lnTo>
                    <a:pt x="3811" y="534"/>
                  </a:lnTo>
                  <a:lnTo>
                    <a:pt x="3544" y="344"/>
                  </a:lnTo>
                  <a:lnTo>
                    <a:pt x="3278" y="229"/>
                  </a:lnTo>
                  <a:lnTo>
                    <a:pt x="3011" y="115"/>
                  </a:lnTo>
                  <a:lnTo>
                    <a:pt x="2706" y="39"/>
                  </a:lnTo>
                  <a:lnTo>
                    <a:pt x="2401" y="1"/>
                  </a:lnTo>
                  <a:lnTo>
                    <a:pt x="2096" y="39"/>
                  </a:lnTo>
                  <a:lnTo>
                    <a:pt x="1791" y="77"/>
                  </a:lnTo>
                  <a:lnTo>
                    <a:pt x="1487" y="191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63"/>
                  </a:lnTo>
                  <a:lnTo>
                    <a:pt x="610" y="763"/>
                  </a:lnTo>
                  <a:lnTo>
                    <a:pt x="419" y="953"/>
                  </a:lnTo>
                  <a:lnTo>
                    <a:pt x="419" y="953"/>
                  </a:lnTo>
                  <a:lnTo>
                    <a:pt x="305" y="1182"/>
                  </a:lnTo>
                  <a:lnTo>
                    <a:pt x="191" y="1411"/>
                  </a:lnTo>
                  <a:lnTo>
                    <a:pt x="38" y="1868"/>
                  </a:lnTo>
                  <a:lnTo>
                    <a:pt x="0" y="2325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83"/>
                  </a:lnTo>
                  <a:lnTo>
                    <a:pt x="572" y="3926"/>
                  </a:lnTo>
                  <a:lnTo>
                    <a:pt x="877" y="423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9"/>
          <p:cNvGrpSpPr/>
          <p:nvPr/>
        </p:nvGrpSpPr>
        <p:grpSpPr>
          <a:xfrm>
            <a:off x="927224" y="3168012"/>
            <a:ext cx="184927" cy="184955"/>
            <a:chOff x="880275" y="2147675"/>
            <a:chExt cx="161975" cy="162000"/>
          </a:xfrm>
        </p:grpSpPr>
        <p:sp>
          <p:nvSpPr>
            <p:cNvPr id="230" name="Google Shape;230;p9"/>
            <p:cNvSpPr/>
            <p:nvPr/>
          </p:nvSpPr>
          <p:spPr>
            <a:xfrm>
              <a:off x="880275" y="2184825"/>
              <a:ext cx="124825" cy="102925"/>
            </a:xfrm>
            <a:custGeom>
              <a:rect b="b" l="l" r="r" t="t"/>
              <a:pathLst>
                <a:path extrusionOk="0" fill="none" h="4117" w="4993">
                  <a:moveTo>
                    <a:pt x="4993" y="3507"/>
                  </a:moveTo>
                  <a:lnTo>
                    <a:pt x="4993" y="3507"/>
                  </a:lnTo>
                  <a:lnTo>
                    <a:pt x="4573" y="3774"/>
                  </a:lnTo>
                  <a:lnTo>
                    <a:pt x="4154" y="3964"/>
                  </a:lnTo>
                  <a:lnTo>
                    <a:pt x="3697" y="4079"/>
                  </a:lnTo>
                  <a:lnTo>
                    <a:pt x="3240" y="4117"/>
                  </a:lnTo>
                  <a:lnTo>
                    <a:pt x="3240" y="4117"/>
                  </a:lnTo>
                  <a:lnTo>
                    <a:pt x="2859" y="4079"/>
                  </a:lnTo>
                  <a:lnTo>
                    <a:pt x="2516" y="4002"/>
                  </a:lnTo>
                  <a:lnTo>
                    <a:pt x="2173" y="3888"/>
                  </a:lnTo>
                  <a:lnTo>
                    <a:pt x="1868" y="3736"/>
                  </a:lnTo>
                  <a:lnTo>
                    <a:pt x="1563" y="3583"/>
                  </a:lnTo>
                  <a:lnTo>
                    <a:pt x="1296" y="3393"/>
                  </a:lnTo>
                  <a:lnTo>
                    <a:pt x="839" y="2935"/>
                  </a:lnTo>
                  <a:lnTo>
                    <a:pt x="458" y="2516"/>
                  </a:lnTo>
                  <a:lnTo>
                    <a:pt x="191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05" y="1258"/>
                  </a:lnTo>
                  <a:lnTo>
                    <a:pt x="648" y="801"/>
                  </a:lnTo>
                  <a:lnTo>
                    <a:pt x="1029" y="382"/>
                  </a:ln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946000" y="2170550"/>
              <a:ext cx="96250" cy="81950"/>
            </a:xfrm>
            <a:custGeom>
              <a:rect b="b" l="l" r="r" t="t"/>
              <a:pathLst>
                <a:path extrusionOk="0" fill="none" h="3278" w="3850">
                  <a:moveTo>
                    <a:pt x="1" y="38"/>
                  </a:moveTo>
                  <a:lnTo>
                    <a:pt x="1" y="38"/>
                  </a:lnTo>
                  <a:lnTo>
                    <a:pt x="30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992" y="0"/>
                  </a:lnTo>
                  <a:lnTo>
                    <a:pt x="1335" y="76"/>
                  </a:lnTo>
                  <a:lnTo>
                    <a:pt x="1678" y="191"/>
                  </a:lnTo>
                  <a:lnTo>
                    <a:pt x="1983" y="343"/>
                  </a:lnTo>
                  <a:lnTo>
                    <a:pt x="2249" y="534"/>
                  </a:lnTo>
                  <a:lnTo>
                    <a:pt x="2516" y="724"/>
                  </a:lnTo>
                  <a:lnTo>
                    <a:pt x="3012" y="1144"/>
                  </a:lnTo>
                  <a:lnTo>
                    <a:pt x="3355" y="1601"/>
                  </a:lnTo>
                  <a:lnTo>
                    <a:pt x="3621" y="1982"/>
                  </a:lnTo>
                  <a:lnTo>
                    <a:pt x="3850" y="2325"/>
                  </a:lnTo>
                  <a:lnTo>
                    <a:pt x="3850" y="2325"/>
                  </a:lnTo>
                  <a:lnTo>
                    <a:pt x="3545" y="2820"/>
                  </a:lnTo>
                  <a:lnTo>
                    <a:pt x="3202" y="32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938375" y="2213425"/>
              <a:ext cx="38150" cy="38125"/>
            </a:xfrm>
            <a:custGeom>
              <a:rect b="b" l="l" r="r" t="t"/>
              <a:pathLst>
                <a:path extrusionOk="0" fill="none" h="1525" w="1526">
                  <a:moveTo>
                    <a:pt x="1525" y="1258"/>
                  </a:moveTo>
                  <a:lnTo>
                    <a:pt x="1525" y="1258"/>
                  </a:lnTo>
                  <a:lnTo>
                    <a:pt x="1411" y="1372"/>
                  </a:lnTo>
                  <a:lnTo>
                    <a:pt x="1259" y="1448"/>
                  </a:lnTo>
                  <a:lnTo>
                    <a:pt x="1068" y="1486"/>
                  </a:lnTo>
                  <a:lnTo>
                    <a:pt x="916" y="1525"/>
                  </a:lnTo>
                  <a:lnTo>
                    <a:pt x="763" y="1525"/>
                  </a:lnTo>
                  <a:lnTo>
                    <a:pt x="573" y="1486"/>
                  </a:lnTo>
                  <a:lnTo>
                    <a:pt x="420" y="1410"/>
                  </a:lnTo>
                  <a:lnTo>
                    <a:pt x="268" y="1296"/>
                  </a:lnTo>
                  <a:lnTo>
                    <a:pt x="268" y="1296"/>
                  </a:lnTo>
                  <a:lnTo>
                    <a:pt x="153" y="1143"/>
                  </a:lnTo>
                  <a:lnTo>
                    <a:pt x="77" y="991"/>
                  </a:lnTo>
                  <a:lnTo>
                    <a:pt x="39" y="839"/>
                  </a:lnTo>
                  <a:lnTo>
                    <a:pt x="1" y="686"/>
                  </a:lnTo>
                  <a:lnTo>
                    <a:pt x="1" y="496"/>
                  </a:lnTo>
                  <a:lnTo>
                    <a:pt x="39" y="343"/>
                  </a:lnTo>
                  <a:lnTo>
                    <a:pt x="115" y="191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6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9"/>
            <p:cNvSpPr/>
            <p:nvPr/>
          </p:nvSpPr>
          <p:spPr>
            <a:xfrm>
              <a:off x="880275" y="2147675"/>
              <a:ext cx="161975" cy="162000"/>
            </a:xfrm>
            <a:custGeom>
              <a:rect b="b" l="l" r="r" t="t"/>
              <a:pathLst>
                <a:path extrusionOk="0" fill="none" h="6480" w="6479">
                  <a:moveTo>
                    <a:pt x="0" y="1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4" name="Google Shape;234;p9"/>
          <p:cNvGrpSpPr/>
          <p:nvPr/>
        </p:nvGrpSpPr>
        <p:grpSpPr>
          <a:xfrm>
            <a:off x="934845" y="3565067"/>
            <a:ext cx="168629" cy="168629"/>
            <a:chOff x="886950" y="2571650"/>
            <a:chExt cx="147700" cy="147700"/>
          </a:xfrm>
        </p:grpSpPr>
        <p:sp>
          <p:nvSpPr>
            <p:cNvPr id="235" name="Google Shape;235;p9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9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8" name="Google Shape;238;p9"/>
          <p:cNvGrpSpPr/>
          <p:nvPr/>
        </p:nvGrpSpPr>
        <p:grpSpPr>
          <a:xfrm>
            <a:off x="935929" y="3955585"/>
            <a:ext cx="167544" cy="164291"/>
            <a:chOff x="887900" y="2989900"/>
            <a:chExt cx="146750" cy="143900"/>
          </a:xfrm>
        </p:grpSpPr>
        <p:sp>
          <p:nvSpPr>
            <p:cNvPr id="239" name="Google Shape;239;p9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9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2" name="Google Shape;242;p9"/>
          <p:cNvGrpSpPr/>
          <p:nvPr/>
        </p:nvGrpSpPr>
        <p:grpSpPr>
          <a:xfrm>
            <a:off x="943522" y="4359175"/>
            <a:ext cx="151247" cy="151218"/>
            <a:chOff x="894550" y="3419600"/>
            <a:chExt cx="132475" cy="132450"/>
          </a:xfrm>
        </p:grpSpPr>
        <p:sp>
          <p:nvSpPr>
            <p:cNvPr id="243" name="Google Shape;243;p9"/>
            <p:cNvSpPr/>
            <p:nvPr/>
          </p:nvSpPr>
          <p:spPr>
            <a:xfrm>
              <a:off x="894550" y="3508200"/>
              <a:ext cx="132475" cy="43850"/>
            </a:xfrm>
            <a:custGeom>
              <a:rect b="b" l="l" r="r" t="t"/>
              <a:pathLst>
                <a:path extrusionOk="0" fill="none" h="1754" w="5299">
                  <a:moveTo>
                    <a:pt x="1792" y="572"/>
                  </a:moveTo>
                  <a:lnTo>
                    <a:pt x="611" y="572"/>
                  </a:lnTo>
                  <a:lnTo>
                    <a:pt x="611" y="572"/>
                  </a:lnTo>
                  <a:lnTo>
                    <a:pt x="420" y="610"/>
                  </a:lnTo>
                  <a:lnTo>
                    <a:pt x="268" y="687"/>
                  </a:lnTo>
                  <a:lnTo>
                    <a:pt x="115" y="801"/>
                  </a:lnTo>
                  <a:lnTo>
                    <a:pt x="39" y="991"/>
                  </a:lnTo>
                  <a:lnTo>
                    <a:pt x="39" y="991"/>
                  </a:lnTo>
                  <a:lnTo>
                    <a:pt x="1" y="1144"/>
                  </a:lnTo>
                  <a:lnTo>
                    <a:pt x="1" y="1258"/>
                  </a:lnTo>
                  <a:lnTo>
                    <a:pt x="77" y="1411"/>
                  </a:lnTo>
                  <a:lnTo>
                    <a:pt x="115" y="1525"/>
                  </a:lnTo>
                  <a:lnTo>
                    <a:pt x="230" y="1601"/>
                  </a:lnTo>
                  <a:lnTo>
                    <a:pt x="344" y="1677"/>
                  </a:lnTo>
                  <a:lnTo>
                    <a:pt x="458" y="1754"/>
                  </a:lnTo>
                  <a:lnTo>
                    <a:pt x="611" y="1754"/>
                  </a:lnTo>
                  <a:lnTo>
                    <a:pt x="1182" y="1754"/>
                  </a:lnTo>
                  <a:lnTo>
                    <a:pt x="1182" y="1754"/>
                  </a:lnTo>
                  <a:lnTo>
                    <a:pt x="1297" y="1754"/>
                  </a:lnTo>
                  <a:lnTo>
                    <a:pt x="1411" y="1716"/>
                  </a:lnTo>
                  <a:lnTo>
                    <a:pt x="1602" y="1601"/>
                  </a:lnTo>
                  <a:lnTo>
                    <a:pt x="1716" y="1411"/>
                  </a:lnTo>
                  <a:lnTo>
                    <a:pt x="1754" y="1296"/>
                  </a:lnTo>
                  <a:lnTo>
                    <a:pt x="1792" y="1182"/>
                  </a:lnTo>
                  <a:lnTo>
                    <a:pt x="1792" y="572"/>
                  </a:lnTo>
                  <a:close/>
                  <a:moveTo>
                    <a:pt x="5298" y="1"/>
                  </a:moveTo>
                  <a:lnTo>
                    <a:pt x="4155" y="1"/>
                  </a:lnTo>
                  <a:lnTo>
                    <a:pt x="4155" y="1"/>
                  </a:lnTo>
                  <a:lnTo>
                    <a:pt x="3964" y="1"/>
                  </a:lnTo>
                  <a:lnTo>
                    <a:pt x="3812" y="115"/>
                  </a:lnTo>
                  <a:lnTo>
                    <a:pt x="3659" y="229"/>
                  </a:lnTo>
                  <a:lnTo>
                    <a:pt x="3583" y="382"/>
                  </a:lnTo>
                  <a:lnTo>
                    <a:pt x="3583" y="382"/>
                  </a:lnTo>
                  <a:lnTo>
                    <a:pt x="3545" y="534"/>
                  </a:lnTo>
                  <a:lnTo>
                    <a:pt x="3545" y="687"/>
                  </a:lnTo>
                  <a:lnTo>
                    <a:pt x="3583" y="801"/>
                  </a:lnTo>
                  <a:lnTo>
                    <a:pt x="3659" y="915"/>
                  </a:lnTo>
                  <a:lnTo>
                    <a:pt x="3736" y="1030"/>
                  </a:lnTo>
                  <a:lnTo>
                    <a:pt x="3850" y="1106"/>
                  </a:lnTo>
                  <a:lnTo>
                    <a:pt x="4002" y="1144"/>
                  </a:lnTo>
                  <a:lnTo>
                    <a:pt x="4117" y="1182"/>
                  </a:lnTo>
                  <a:lnTo>
                    <a:pt x="4727" y="1182"/>
                  </a:lnTo>
                  <a:lnTo>
                    <a:pt x="4727" y="1182"/>
                  </a:lnTo>
                  <a:lnTo>
                    <a:pt x="4841" y="1144"/>
                  </a:lnTo>
                  <a:lnTo>
                    <a:pt x="4955" y="1106"/>
                  </a:lnTo>
                  <a:lnTo>
                    <a:pt x="5146" y="991"/>
                  </a:lnTo>
                  <a:lnTo>
                    <a:pt x="5260" y="801"/>
                  </a:lnTo>
                  <a:lnTo>
                    <a:pt x="5298" y="687"/>
                  </a:lnTo>
                  <a:lnTo>
                    <a:pt x="5298" y="572"/>
                  </a:lnTo>
                  <a:lnTo>
                    <a:pt x="529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9"/>
            <p:cNvSpPr/>
            <p:nvPr/>
          </p:nvSpPr>
          <p:spPr>
            <a:xfrm>
              <a:off x="939350" y="3419600"/>
              <a:ext cx="87675" cy="102925"/>
            </a:xfrm>
            <a:custGeom>
              <a:rect b="b" l="l" r="r" t="t"/>
              <a:pathLst>
                <a:path extrusionOk="0" fill="none" h="4117" w="3507">
                  <a:moveTo>
                    <a:pt x="0" y="4116"/>
                  </a:moveTo>
                  <a:lnTo>
                    <a:pt x="0" y="572"/>
                  </a:lnTo>
                  <a:lnTo>
                    <a:pt x="3506" y="0"/>
                  </a:lnTo>
                  <a:lnTo>
                    <a:pt x="3506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5" name="Google Shape;245;p9"/>
          <p:cNvGrpSpPr/>
          <p:nvPr/>
        </p:nvGrpSpPr>
        <p:grpSpPr>
          <a:xfrm>
            <a:off x="935929" y="4747524"/>
            <a:ext cx="167544" cy="168629"/>
            <a:chOff x="887900" y="3835950"/>
            <a:chExt cx="146750" cy="147700"/>
          </a:xfrm>
        </p:grpSpPr>
        <p:sp>
          <p:nvSpPr>
            <p:cNvPr id="246" name="Google Shape;246;p9"/>
            <p:cNvSpPr/>
            <p:nvPr/>
          </p:nvSpPr>
          <p:spPr>
            <a:xfrm>
              <a:off x="953625" y="3835950"/>
              <a:ext cx="81025" cy="81000"/>
            </a:xfrm>
            <a:custGeom>
              <a:rect b="b" l="l" r="r" t="t"/>
              <a:pathLst>
                <a:path extrusionOk="0" fill="none" h="3240" w="3241">
                  <a:moveTo>
                    <a:pt x="3240" y="0"/>
                  </a:move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887900" y="38359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5869" y="0"/>
                  </a:moveTo>
                  <a:lnTo>
                    <a:pt x="3811" y="5907"/>
                  </a:lnTo>
                  <a:lnTo>
                    <a:pt x="2630" y="3240"/>
                  </a:lnTo>
                  <a:lnTo>
                    <a:pt x="0" y="2058"/>
                  </a:lnTo>
                  <a:lnTo>
                    <a:pt x="5869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" name="Google Shape;248;p9"/>
          <p:cNvGrpSpPr/>
          <p:nvPr/>
        </p:nvGrpSpPr>
        <p:grpSpPr>
          <a:xfrm>
            <a:off x="935929" y="5144579"/>
            <a:ext cx="167544" cy="168629"/>
            <a:chOff x="887900" y="4259925"/>
            <a:chExt cx="146750" cy="147700"/>
          </a:xfrm>
        </p:grpSpPr>
        <p:sp>
          <p:nvSpPr>
            <p:cNvPr id="249" name="Google Shape;249;p9"/>
            <p:cNvSpPr/>
            <p:nvPr/>
          </p:nvSpPr>
          <p:spPr>
            <a:xfrm>
              <a:off x="887900" y="42599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39" y="0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4993" y="877"/>
                  </a:lnTo>
                  <a:lnTo>
                    <a:pt x="5183" y="1067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793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793" y="3545"/>
                  </a:lnTo>
                  <a:lnTo>
                    <a:pt x="5755" y="3811"/>
                  </a:lnTo>
                  <a:lnTo>
                    <a:pt x="5640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183" y="4802"/>
                  </a:lnTo>
                  <a:lnTo>
                    <a:pt x="4993" y="5031"/>
                  </a:lnTo>
                  <a:lnTo>
                    <a:pt x="4802" y="5221"/>
                  </a:lnTo>
                  <a:lnTo>
                    <a:pt x="4573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7"/>
                  </a:lnTo>
                  <a:lnTo>
                    <a:pt x="2935" y="5907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1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4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7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9"/>
            <p:cNvSpPr/>
            <p:nvPr/>
          </p:nvSpPr>
          <p:spPr>
            <a:xfrm>
              <a:off x="916475" y="4289450"/>
              <a:ext cx="88625" cy="88625"/>
            </a:xfrm>
            <a:custGeom>
              <a:rect b="b" l="l" r="r" t="t"/>
              <a:pathLst>
                <a:path extrusionOk="0" fill="none" h="3545" w="3545">
                  <a:moveTo>
                    <a:pt x="1792" y="1"/>
                  </a:moveTo>
                  <a:lnTo>
                    <a:pt x="1792" y="1"/>
                  </a:lnTo>
                  <a:lnTo>
                    <a:pt x="2135" y="39"/>
                  </a:lnTo>
                  <a:lnTo>
                    <a:pt x="2478" y="153"/>
                  </a:lnTo>
                  <a:lnTo>
                    <a:pt x="2782" y="306"/>
                  </a:lnTo>
                  <a:lnTo>
                    <a:pt x="3049" y="534"/>
                  </a:lnTo>
                  <a:lnTo>
                    <a:pt x="3240" y="763"/>
                  </a:lnTo>
                  <a:lnTo>
                    <a:pt x="3430" y="1068"/>
                  </a:lnTo>
                  <a:lnTo>
                    <a:pt x="3507" y="1411"/>
                  </a:lnTo>
                  <a:lnTo>
                    <a:pt x="3545" y="1754"/>
                  </a:lnTo>
                  <a:lnTo>
                    <a:pt x="3545" y="1754"/>
                  </a:lnTo>
                  <a:lnTo>
                    <a:pt x="3507" y="2135"/>
                  </a:lnTo>
                  <a:lnTo>
                    <a:pt x="3430" y="2440"/>
                  </a:lnTo>
                  <a:lnTo>
                    <a:pt x="3240" y="2745"/>
                  </a:lnTo>
                  <a:lnTo>
                    <a:pt x="3049" y="3011"/>
                  </a:lnTo>
                  <a:lnTo>
                    <a:pt x="2782" y="3240"/>
                  </a:lnTo>
                  <a:lnTo>
                    <a:pt x="2478" y="3393"/>
                  </a:lnTo>
                  <a:lnTo>
                    <a:pt x="2135" y="3507"/>
                  </a:lnTo>
                  <a:lnTo>
                    <a:pt x="1792" y="3545"/>
                  </a:lnTo>
                  <a:lnTo>
                    <a:pt x="1792" y="3545"/>
                  </a:lnTo>
                  <a:lnTo>
                    <a:pt x="1411" y="3507"/>
                  </a:lnTo>
                  <a:lnTo>
                    <a:pt x="1106" y="3393"/>
                  </a:lnTo>
                  <a:lnTo>
                    <a:pt x="801" y="3240"/>
                  </a:lnTo>
                  <a:lnTo>
                    <a:pt x="534" y="3011"/>
                  </a:lnTo>
                  <a:lnTo>
                    <a:pt x="305" y="2745"/>
                  </a:lnTo>
                  <a:lnTo>
                    <a:pt x="153" y="2440"/>
                  </a:lnTo>
                  <a:lnTo>
                    <a:pt x="39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411"/>
                  </a:lnTo>
                  <a:lnTo>
                    <a:pt x="153" y="1068"/>
                  </a:lnTo>
                  <a:lnTo>
                    <a:pt x="305" y="763"/>
                  </a:lnTo>
                  <a:lnTo>
                    <a:pt x="534" y="534"/>
                  </a:lnTo>
                  <a:lnTo>
                    <a:pt x="801" y="306"/>
                  </a:lnTo>
                  <a:lnTo>
                    <a:pt x="1106" y="153"/>
                  </a:lnTo>
                  <a:lnTo>
                    <a:pt x="1411" y="39"/>
                  </a:lnTo>
                  <a:lnTo>
                    <a:pt x="1792" y="1"/>
                  </a:lnTo>
                  <a:lnTo>
                    <a:pt x="179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946000" y="4319000"/>
              <a:ext cx="29575" cy="29550"/>
            </a:xfrm>
            <a:custGeom>
              <a:rect b="b" l="l" r="r" t="t"/>
              <a:pathLst>
                <a:path extrusionOk="0" fill="none" h="1182" w="1183">
                  <a:moveTo>
                    <a:pt x="611" y="0"/>
                  </a:moveTo>
                  <a:lnTo>
                    <a:pt x="611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30" y="153"/>
                  </a:lnTo>
                  <a:lnTo>
                    <a:pt x="1144" y="343"/>
                  </a:lnTo>
                  <a:lnTo>
                    <a:pt x="1182" y="458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182" y="686"/>
                  </a:lnTo>
                  <a:lnTo>
                    <a:pt x="1144" y="801"/>
                  </a:lnTo>
                  <a:lnTo>
                    <a:pt x="1030" y="991"/>
                  </a:lnTo>
                  <a:lnTo>
                    <a:pt x="839" y="1143"/>
                  </a:lnTo>
                  <a:lnTo>
                    <a:pt x="725" y="1143"/>
                  </a:lnTo>
                  <a:lnTo>
                    <a:pt x="611" y="1182"/>
                  </a:lnTo>
                  <a:lnTo>
                    <a:pt x="611" y="1182"/>
                  </a:lnTo>
                  <a:lnTo>
                    <a:pt x="496" y="1143"/>
                  </a:lnTo>
                  <a:lnTo>
                    <a:pt x="382" y="1143"/>
                  </a:lnTo>
                  <a:lnTo>
                    <a:pt x="191" y="991"/>
                  </a:lnTo>
                  <a:lnTo>
                    <a:pt x="77" y="801"/>
                  </a:lnTo>
                  <a:lnTo>
                    <a:pt x="39" y="68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61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" name="Google Shape;252;p9"/>
          <p:cNvGrpSpPr/>
          <p:nvPr/>
        </p:nvGrpSpPr>
        <p:grpSpPr>
          <a:xfrm>
            <a:off x="927224" y="5550339"/>
            <a:ext cx="184927" cy="151218"/>
            <a:chOff x="880275" y="4691525"/>
            <a:chExt cx="161975" cy="132450"/>
          </a:xfrm>
        </p:grpSpPr>
        <p:sp>
          <p:nvSpPr>
            <p:cNvPr id="253" name="Google Shape;253;p9"/>
            <p:cNvSpPr/>
            <p:nvPr/>
          </p:nvSpPr>
          <p:spPr>
            <a:xfrm>
              <a:off x="880275" y="4779175"/>
              <a:ext cx="117200" cy="44800"/>
            </a:xfrm>
            <a:custGeom>
              <a:rect b="b" l="l" r="r" t="t"/>
              <a:pathLst>
                <a:path extrusionOk="0" fill="none" h="1792" w="4688">
                  <a:moveTo>
                    <a:pt x="4688" y="1791"/>
                  </a:moveTo>
                  <a:lnTo>
                    <a:pt x="4688" y="1182"/>
                  </a:lnTo>
                  <a:lnTo>
                    <a:pt x="4688" y="1182"/>
                  </a:lnTo>
                  <a:lnTo>
                    <a:pt x="4688" y="953"/>
                  </a:lnTo>
                  <a:lnTo>
                    <a:pt x="4612" y="724"/>
                  </a:lnTo>
                  <a:lnTo>
                    <a:pt x="4497" y="534"/>
                  </a:lnTo>
                  <a:lnTo>
                    <a:pt x="4345" y="343"/>
                  </a:lnTo>
                  <a:lnTo>
                    <a:pt x="4192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4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15" y="38"/>
                  </a:lnTo>
                  <a:lnTo>
                    <a:pt x="724" y="115"/>
                  </a:lnTo>
                  <a:lnTo>
                    <a:pt x="496" y="229"/>
                  </a:lnTo>
                  <a:lnTo>
                    <a:pt x="343" y="343"/>
                  </a:lnTo>
                  <a:lnTo>
                    <a:pt x="191" y="534"/>
                  </a:lnTo>
                  <a:lnTo>
                    <a:pt x="76" y="724"/>
                  </a:lnTo>
                  <a:lnTo>
                    <a:pt x="0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909800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39" y="76"/>
                  </a:lnTo>
                  <a:lnTo>
                    <a:pt x="1830" y="191"/>
                  </a:lnTo>
                  <a:lnTo>
                    <a:pt x="1982" y="343"/>
                  </a:lnTo>
                  <a:lnTo>
                    <a:pt x="2135" y="496"/>
                  </a:lnTo>
                  <a:lnTo>
                    <a:pt x="2249" y="724"/>
                  </a:lnTo>
                  <a:lnTo>
                    <a:pt x="2325" y="915"/>
                  </a:lnTo>
                  <a:lnTo>
                    <a:pt x="2363" y="1182"/>
                  </a:lnTo>
                  <a:lnTo>
                    <a:pt x="2363" y="1182"/>
                  </a:lnTo>
                  <a:lnTo>
                    <a:pt x="2325" y="1410"/>
                  </a:lnTo>
                  <a:lnTo>
                    <a:pt x="2249" y="1639"/>
                  </a:lnTo>
                  <a:lnTo>
                    <a:pt x="2135" y="1829"/>
                  </a:lnTo>
                  <a:lnTo>
                    <a:pt x="1982" y="1982"/>
                  </a:lnTo>
                  <a:lnTo>
                    <a:pt x="1830" y="2134"/>
                  </a:lnTo>
                  <a:lnTo>
                    <a:pt x="1639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15" y="2325"/>
                  </a:lnTo>
                  <a:lnTo>
                    <a:pt x="725" y="2249"/>
                  </a:lnTo>
                  <a:lnTo>
                    <a:pt x="496" y="2134"/>
                  </a:lnTo>
                  <a:lnTo>
                    <a:pt x="344" y="1982"/>
                  </a:lnTo>
                  <a:lnTo>
                    <a:pt x="191" y="1829"/>
                  </a:lnTo>
                  <a:lnTo>
                    <a:pt x="77" y="1639"/>
                  </a:lnTo>
                  <a:lnTo>
                    <a:pt x="1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4"/>
                  </a:lnTo>
                  <a:lnTo>
                    <a:pt x="191" y="496"/>
                  </a:lnTo>
                  <a:lnTo>
                    <a:pt x="344" y="343"/>
                  </a:lnTo>
                  <a:lnTo>
                    <a:pt x="496" y="191"/>
                  </a:lnTo>
                  <a:lnTo>
                    <a:pt x="725" y="76"/>
                  </a:lnTo>
                  <a:lnTo>
                    <a:pt x="915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1020325" y="4780125"/>
              <a:ext cx="21925" cy="43850"/>
            </a:xfrm>
            <a:custGeom>
              <a:rect b="b" l="l" r="r" t="t"/>
              <a:pathLst>
                <a:path extrusionOk="0" fill="none" h="1754" w="877">
                  <a:moveTo>
                    <a:pt x="877" y="1753"/>
                  </a:moveTo>
                  <a:lnTo>
                    <a:pt x="877" y="1144"/>
                  </a:lnTo>
                  <a:lnTo>
                    <a:pt x="877" y="1144"/>
                  </a:lnTo>
                  <a:lnTo>
                    <a:pt x="839" y="953"/>
                  </a:lnTo>
                  <a:lnTo>
                    <a:pt x="801" y="763"/>
                  </a:lnTo>
                  <a:lnTo>
                    <a:pt x="725" y="610"/>
                  </a:lnTo>
                  <a:lnTo>
                    <a:pt x="610" y="420"/>
                  </a:lnTo>
                  <a:lnTo>
                    <a:pt x="496" y="305"/>
                  </a:lnTo>
                  <a:lnTo>
                    <a:pt x="343" y="191"/>
                  </a:lnTo>
                  <a:lnTo>
                    <a:pt x="191" y="77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990800" y="4692475"/>
              <a:ext cx="21925" cy="57175"/>
            </a:xfrm>
            <a:custGeom>
              <a:rect b="b" l="l" r="r" t="t"/>
              <a:pathLst>
                <a:path extrusionOk="0" fill="none" h="2287" w="877">
                  <a:moveTo>
                    <a:pt x="0" y="0"/>
                  </a:moveTo>
                  <a:lnTo>
                    <a:pt x="0" y="0"/>
                  </a:lnTo>
                  <a:lnTo>
                    <a:pt x="229" y="77"/>
                  </a:lnTo>
                  <a:lnTo>
                    <a:pt x="419" y="191"/>
                  </a:lnTo>
                  <a:lnTo>
                    <a:pt x="572" y="343"/>
                  </a:lnTo>
                  <a:lnTo>
                    <a:pt x="724" y="534"/>
                  </a:lnTo>
                  <a:lnTo>
                    <a:pt x="800" y="724"/>
                  </a:lnTo>
                  <a:lnTo>
                    <a:pt x="877" y="953"/>
                  </a:lnTo>
                  <a:lnTo>
                    <a:pt x="877" y="1182"/>
                  </a:lnTo>
                  <a:lnTo>
                    <a:pt x="838" y="1410"/>
                  </a:lnTo>
                  <a:lnTo>
                    <a:pt x="838" y="1410"/>
                  </a:lnTo>
                  <a:lnTo>
                    <a:pt x="724" y="1715"/>
                  </a:lnTo>
                  <a:lnTo>
                    <a:pt x="534" y="1944"/>
                  </a:lnTo>
                  <a:lnTo>
                    <a:pt x="267" y="2134"/>
                  </a:lnTo>
                  <a:lnTo>
                    <a:pt x="0" y="22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7" name="Google Shape;257;p9"/>
          <p:cNvGrpSpPr/>
          <p:nvPr/>
        </p:nvGrpSpPr>
        <p:grpSpPr>
          <a:xfrm>
            <a:off x="1404831" y="1985554"/>
            <a:ext cx="168629" cy="168629"/>
            <a:chOff x="1521475" y="883375"/>
            <a:chExt cx="147700" cy="147700"/>
          </a:xfrm>
        </p:grpSpPr>
        <p:sp>
          <p:nvSpPr>
            <p:cNvPr id="258" name="Google Shape;258;p9"/>
            <p:cNvSpPr/>
            <p:nvPr/>
          </p:nvSpPr>
          <p:spPr>
            <a:xfrm>
              <a:off x="1572925" y="8833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1"/>
                  </a:moveTo>
                  <a:lnTo>
                    <a:pt x="877" y="1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420"/>
                  </a:lnTo>
                  <a:lnTo>
                    <a:pt x="1715" y="572"/>
                  </a:lnTo>
                  <a:lnTo>
                    <a:pt x="1753" y="725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3" y="1068"/>
                  </a:lnTo>
                  <a:lnTo>
                    <a:pt x="1715" y="1258"/>
                  </a:lnTo>
                  <a:lnTo>
                    <a:pt x="1639" y="1411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6"/>
                  </a:lnTo>
                  <a:lnTo>
                    <a:pt x="1067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4"/>
                  </a:lnTo>
                  <a:lnTo>
                    <a:pt x="534" y="1716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411"/>
                  </a:lnTo>
                  <a:lnTo>
                    <a:pt x="77" y="1258"/>
                  </a:lnTo>
                  <a:lnTo>
                    <a:pt x="38" y="1068"/>
                  </a:lnTo>
                  <a:lnTo>
                    <a:pt x="0" y="915"/>
                  </a:lnTo>
                  <a:lnTo>
                    <a:pt x="0" y="915"/>
                  </a:lnTo>
                  <a:lnTo>
                    <a:pt x="38" y="725"/>
                  </a:lnTo>
                  <a:lnTo>
                    <a:pt x="77" y="572"/>
                  </a:lnTo>
                  <a:lnTo>
                    <a:pt x="153" y="420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1593875" y="928150"/>
              <a:ext cx="25" cy="102925"/>
            </a:xfrm>
            <a:custGeom>
              <a:rect b="b" l="l" r="r" t="t"/>
              <a:pathLst>
                <a:path extrusionOk="0" fill="none" h="4117" w="1">
                  <a:moveTo>
                    <a:pt x="1" y="4117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1521475" y="957700"/>
              <a:ext cx="147700" cy="73375"/>
            </a:xfrm>
            <a:custGeom>
              <a:rect b="b" l="l" r="r" t="t"/>
              <a:pathLst>
                <a:path extrusionOk="0" fill="none" h="2935" w="5908">
                  <a:moveTo>
                    <a:pt x="83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7" y="572"/>
                  </a:lnTo>
                  <a:lnTo>
                    <a:pt x="153" y="877"/>
                  </a:lnTo>
                  <a:lnTo>
                    <a:pt x="229" y="1144"/>
                  </a:lnTo>
                  <a:lnTo>
                    <a:pt x="343" y="1372"/>
                  </a:lnTo>
                  <a:lnTo>
                    <a:pt x="496" y="1639"/>
                  </a:lnTo>
                  <a:lnTo>
                    <a:pt x="686" y="1868"/>
                  </a:lnTo>
                  <a:lnTo>
                    <a:pt x="877" y="2058"/>
                  </a:lnTo>
                  <a:lnTo>
                    <a:pt x="1067" y="2249"/>
                  </a:lnTo>
                  <a:lnTo>
                    <a:pt x="1296" y="2439"/>
                  </a:lnTo>
                  <a:lnTo>
                    <a:pt x="1525" y="2592"/>
                  </a:lnTo>
                  <a:lnTo>
                    <a:pt x="1792" y="2706"/>
                  </a:lnTo>
                  <a:lnTo>
                    <a:pt x="2058" y="2782"/>
                  </a:lnTo>
                  <a:lnTo>
                    <a:pt x="2363" y="2858"/>
                  </a:lnTo>
                  <a:lnTo>
                    <a:pt x="2630" y="2935"/>
                  </a:lnTo>
                  <a:lnTo>
                    <a:pt x="2935" y="2935"/>
                  </a:lnTo>
                  <a:lnTo>
                    <a:pt x="2935" y="2935"/>
                  </a:lnTo>
                  <a:lnTo>
                    <a:pt x="3240" y="2935"/>
                  </a:lnTo>
                  <a:lnTo>
                    <a:pt x="3545" y="2858"/>
                  </a:lnTo>
                  <a:lnTo>
                    <a:pt x="3811" y="2782"/>
                  </a:lnTo>
                  <a:lnTo>
                    <a:pt x="4078" y="2706"/>
                  </a:lnTo>
                  <a:lnTo>
                    <a:pt x="4345" y="2592"/>
                  </a:lnTo>
                  <a:lnTo>
                    <a:pt x="4612" y="2439"/>
                  </a:lnTo>
                  <a:lnTo>
                    <a:pt x="4802" y="2249"/>
                  </a:lnTo>
                  <a:lnTo>
                    <a:pt x="5031" y="2058"/>
                  </a:lnTo>
                  <a:lnTo>
                    <a:pt x="5221" y="1868"/>
                  </a:lnTo>
                  <a:lnTo>
                    <a:pt x="5374" y="1639"/>
                  </a:lnTo>
                  <a:lnTo>
                    <a:pt x="5526" y="1372"/>
                  </a:lnTo>
                  <a:lnTo>
                    <a:pt x="5679" y="1144"/>
                  </a:lnTo>
                  <a:lnTo>
                    <a:pt x="5755" y="877"/>
                  </a:lnTo>
                  <a:lnTo>
                    <a:pt x="5831" y="572"/>
                  </a:lnTo>
                  <a:lnTo>
                    <a:pt x="5869" y="305"/>
                  </a:lnTo>
                  <a:lnTo>
                    <a:pt x="5907" y="0"/>
                  </a:lnTo>
                  <a:lnTo>
                    <a:pt x="495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1" name="Google Shape;261;p9"/>
          <p:cNvGrpSpPr/>
          <p:nvPr/>
        </p:nvGrpSpPr>
        <p:grpSpPr>
          <a:xfrm>
            <a:off x="1404831" y="2374988"/>
            <a:ext cx="168629" cy="184955"/>
            <a:chOff x="1521475" y="1300675"/>
            <a:chExt cx="147700" cy="162000"/>
          </a:xfrm>
        </p:grpSpPr>
        <p:sp>
          <p:nvSpPr>
            <p:cNvPr id="262" name="Google Shape;262;p9"/>
            <p:cNvSpPr/>
            <p:nvPr/>
          </p:nvSpPr>
          <p:spPr>
            <a:xfrm>
              <a:off x="1521475" y="1300675"/>
              <a:ext cx="147700" cy="158200"/>
            </a:xfrm>
            <a:custGeom>
              <a:rect b="b" l="l" r="r" t="t"/>
              <a:pathLst>
                <a:path extrusionOk="0" fill="none" h="6328" w="5908">
                  <a:moveTo>
                    <a:pt x="3202" y="39"/>
                  </a:moveTo>
                  <a:lnTo>
                    <a:pt x="5564" y="1220"/>
                  </a:lnTo>
                  <a:lnTo>
                    <a:pt x="5564" y="1220"/>
                  </a:lnTo>
                  <a:lnTo>
                    <a:pt x="5717" y="1297"/>
                  </a:lnTo>
                  <a:lnTo>
                    <a:pt x="5793" y="1449"/>
                  </a:lnTo>
                  <a:lnTo>
                    <a:pt x="5869" y="1601"/>
                  </a:lnTo>
                  <a:lnTo>
                    <a:pt x="5907" y="1754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26"/>
                  </a:lnTo>
                  <a:lnTo>
                    <a:pt x="5793" y="4879"/>
                  </a:lnTo>
                  <a:lnTo>
                    <a:pt x="5717" y="4993"/>
                  </a:lnTo>
                  <a:lnTo>
                    <a:pt x="5564" y="5069"/>
                  </a:lnTo>
                  <a:lnTo>
                    <a:pt x="3202" y="6251"/>
                  </a:lnTo>
                  <a:lnTo>
                    <a:pt x="3202" y="6251"/>
                  </a:lnTo>
                  <a:lnTo>
                    <a:pt x="3087" y="6289"/>
                  </a:lnTo>
                  <a:lnTo>
                    <a:pt x="2935" y="6327"/>
                  </a:lnTo>
                  <a:lnTo>
                    <a:pt x="2821" y="6289"/>
                  </a:lnTo>
                  <a:lnTo>
                    <a:pt x="2668" y="6251"/>
                  </a:lnTo>
                  <a:lnTo>
                    <a:pt x="343" y="5069"/>
                  </a:lnTo>
                  <a:lnTo>
                    <a:pt x="343" y="5069"/>
                  </a:lnTo>
                  <a:lnTo>
                    <a:pt x="191" y="4993"/>
                  </a:lnTo>
                  <a:lnTo>
                    <a:pt x="77" y="4879"/>
                  </a:lnTo>
                  <a:lnTo>
                    <a:pt x="39" y="4726"/>
                  </a:lnTo>
                  <a:lnTo>
                    <a:pt x="0" y="4536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601"/>
                  </a:lnTo>
                  <a:lnTo>
                    <a:pt x="77" y="1449"/>
                  </a:lnTo>
                  <a:lnTo>
                    <a:pt x="191" y="1297"/>
                  </a:lnTo>
                  <a:lnTo>
                    <a:pt x="343" y="1220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21" y="1"/>
                  </a:lnTo>
                  <a:lnTo>
                    <a:pt x="2935" y="1"/>
                  </a:lnTo>
                  <a:lnTo>
                    <a:pt x="3087" y="1"/>
                  </a:lnTo>
                  <a:lnTo>
                    <a:pt x="3202" y="39"/>
                  </a:lnTo>
                  <a:lnTo>
                    <a:pt x="3202" y="39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9"/>
            <p:cNvSpPr/>
            <p:nvPr/>
          </p:nvSpPr>
          <p:spPr>
            <a:xfrm>
              <a:off x="1524325" y="1336875"/>
              <a:ext cx="142950" cy="35300"/>
            </a:xfrm>
            <a:custGeom>
              <a:rect b="b" l="l" r="r" t="t"/>
              <a:pathLst>
                <a:path extrusionOk="0" fill="none" h="1412" w="5718">
                  <a:moveTo>
                    <a:pt x="1" y="1"/>
                  </a:moveTo>
                  <a:lnTo>
                    <a:pt x="2859" y="1411"/>
                  </a:lnTo>
                  <a:lnTo>
                    <a:pt x="571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9"/>
            <p:cNvSpPr/>
            <p:nvPr/>
          </p:nvSpPr>
          <p:spPr>
            <a:xfrm>
              <a:off x="1594825" y="1374050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5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5" name="Google Shape;265;p9"/>
          <p:cNvGrpSpPr/>
          <p:nvPr/>
        </p:nvGrpSpPr>
        <p:grpSpPr>
          <a:xfrm>
            <a:off x="1396125" y="2779663"/>
            <a:ext cx="184955" cy="168629"/>
            <a:chOff x="1513850" y="1731325"/>
            <a:chExt cx="162000" cy="147700"/>
          </a:xfrm>
        </p:grpSpPr>
        <p:sp>
          <p:nvSpPr>
            <p:cNvPr id="266" name="Google Shape;266;p9"/>
            <p:cNvSpPr/>
            <p:nvPr/>
          </p:nvSpPr>
          <p:spPr>
            <a:xfrm>
              <a:off x="1513850" y="1731325"/>
              <a:ext cx="162000" cy="114350"/>
            </a:xfrm>
            <a:custGeom>
              <a:rect b="b" l="l" r="r" t="t"/>
              <a:pathLst>
                <a:path extrusionOk="0" fill="none" h="4574" w="6480">
                  <a:moveTo>
                    <a:pt x="5603" y="4574"/>
                  </a:moveTo>
                  <a:lnTo>
                    <a:pt x="5603" y="4574"/>
                  </a:lnTo>
                  <a:lnTo>
                    <a:pt x="5793" y="4497"/>
                  </a:lnTo>
                  <a:lnTo>
                    <a:pt x="5946" y="4383"/>
                  </a:lnTo>
                  <a:lnTo>
                    <a:pt x="6098" y="4231"/>
                  </a:lnTo>
                  <a:lnTo>
                    <a:pt x="6251" y="4078"/>
                  </a:lnTo>
                  <a:lnTo>
                    <a:pt x="6327" y="3888"/>
                  </a:lnTo>
                  <a:lnTo>
                    <a:pt x="6403" y="3735"/>
                  </a:lnTo>
                  <a:lnTo>
                    <a:pt x="6479" y="3545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935"/>
                  </a:lnTo>
                  <a:lnTo>
                    <a:pt x="6403" y="2744"/>
                  </a:lnTo>
                  <a:lnTo>
                    <a:pt x="6327" y="2516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69" y="2020"/>
                  </a:lnTo>
                  <a:lnTo>
                    <a:pt x="5641" y="1868"/>
                  </a:lnTo>
                  <a:lnTo>
                    <a:pt x="5641" y="1868"/>
                  </a:lnTo>
                  <a:lnTo>
                    <a:pt x="5488" y="1792"/>
                  </a:lnTo>
                  <a:lnTo>
                    <a:pt x="5298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421" y="1182"/>
                  </a:lnTo>
                  <a:lnTo>
                    <a:pt x="4231" y="915"/>
                  </a:lnTo>
                  <a:lnTo>
                    <a:pt x="4040" y="725"/>
                  </a:lnTo>
                  <a:lnTo>
                    <a:pt x="3812" y="496"/>
                  </a:lnTo>
                  <a:lnTo>
                    <a:pt x="3583" y="344"/>
                  </a:lnTo>
                  <a:lnTo>
                    <a:pt x="3316" y="191"/>
                  </a:lnTo>
                  <a:lnTo>
                    <a:pt x="3049" y="115"/>
                  </a:lnTo>
                  <a:lnTo>
                    <a:pt x="2744" y="39"/>
                  </a:lnTo>
                  <a:lnTo>
                    <a:pt x="2440" y="1"/>
                  </a:lnTo>
                  <a:lnTo>
                    <a:pt x="2135" y="1"/>
                  </a:lnTo>
                  <a:lnTo>
                    <a:pt x="1830" y="77"/>
                  </a:lnTo>
                  <a:lnTo>
                    <a:pt x="1525" y="153"/>
                  </a:lnTo>
                  <a:lnTo>
                    <a:pt x="1220" y="305"/>
                  </a:lnTo>
                  <a:lnTo>
                    <a:pt x="915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58" y="953"/>
                  </a:lnTo>
                  <a:lnTo>
                    <a:pt x="458" y="953"/>
                  </a:lnTo>
                  <a:lnTo>
                    <a:pt x="305" y="1144"/>
                  </a:lnTo>
                  <a:lnTo>
                    <a:pt x="191" y="1372"/>
                  </a:lnTo>
                  <a:lnTo>
                    <a:pt x="77" y="1830"/>
                  </a:lnTo>
                  <a:lnTo>
                    <a:pt x="1" y="2287"/>
                  </a:lnTo>
                  <a:lnTo>
                    <a:pt x="39" y="2744"/>
                  </a:lnTo>
                  <a:lnTo>
                    <a:pt x="153" y="3164"/>
                  </a:lnTo>
                  <a:lnTo>
                    <a:pt x="344" y="3545"/>
                  </a:lnTo>
                  <a:lnTo>
                    <a:pt x="572" y="3888"/>
                  </a:lnTo>
                  <a:lnTo>
                    <a:pt x="915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1565300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1565300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1594825" y="18494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1594825" y="18790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1624375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1624375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3" name="Google Shape;273;p9"/>
          <p:cNvGrpSpPr/>
          <p:nvPr/>
        </p:nvGrpSpPr>
        <p:grpSpPr>
          <a:xfrm>
            <a:off x="1396125" y="3194129"/>
            <a:ext cx="184955" cy="133807"/>
            <a:chOff x="1513850" y="2170550"/>
            <a:chExt cx="162000" cy="117200"/>
          </a:xfrm>
        </p:grpSpPr>
        <p:sp>
          <p:nvSpPr>
            <p:cNvPr id="274" name="Google Shape;274;p9"/>
            <p:cNvSpPr/>
            <p:nvPr/>
          </p:nvSpPr>
          <p:spPr>
            <a:xfrm>
              <a:off x="1513850" y="2170550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1" y="2325"/>
                  </a:moveTo>
                  <a:lnTo>
                    <a:pt x="1" y="2325"/>
                  </a:lnTo>
                  <a:lnTo>
                    <a:pt x="229" y="1982"/>
                  </a:lnTo>
                  <a:lnTo>
                    <a:pt x="496" y="1601"/>
                  </a:lnTo>
                  <a:lnTo>
                    <a:pt x="877" y="1144"/>
                  </a:lnTo>
                  <a:lnTo>
                    <a:pt x="1334" y="724"/>
                  </a:lnTo>
                  <a:lnTo>
                    <a:pt x="1601" y="534"/>
                  </a:lnTo>
                  <a:lnTo>
                    <a:pt x="1868" y="343"/>
                  </a:lnTo>
                  <a:lnTo>
                    <a:pt x="2173" y="191"/>
                  </a:lnTo>
                  <a:lnTo>
                    <a:pt x="2516" y="76"/>
                  </a:lnTo>
                  <a:lnTo>
                    <a:pt x="2859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3621" y="0"/>
                  </a:lnTo>
                  <a:lnTo>
                    <a:pt x="4002" y="76"/>
                  </a:lnTo>
                  <a:lnTo>
                    <a:pt x="4307" y="191"/>
                  </a:lnTo>
                  <a:lnTo>
                    <a:pt x="4612" y="343"/>
                  </a:lnTo>
                  <a:lnTo>
                    <a:pt x="4917" y="534"/>
                  </a:lnTo>
                  <a:lnTo>
                    <a:pt x="5183" y="724"/>
                  </a:lnTo>
                  <a:lnTo>
                    <a:pt x="5641" y="1144"/>
                  </a:lnTo>
                  <a:lnTo>
                    <a:pt x="6022" y="1601"/>
                  </a:lnTo>
                  <a:lnTo>
                    <a:pt x="6289" y="1982"/>
                  </a:lnTo>
                  <a:lnTo>
                    <a:pt x="6479" y="2325"/>
                  </a:lnTo>
                  <a:lnTo>
                    <a:pt x="6479" y="2325"/>
                  </a:lnTo>
                  <a:lnTo>
                    <a:pt x="6289" y="2706"/>
                  </a:lnTo>
                  <a:lnTo>
                    <a:pt x="6022" y="3087"/>
                  </a:lnTo>
                  <a:lnTo>
                    <a:pt x="5641" y="3506"/>
                  </a:lnTo>
                  <a:lnTo>
                    <a:pt x="5183" y="3964"/>
                  </a:lnTo>
                  <a:lnTo>
                    <a:pt x="4917" y="4154"/>
                  </a:lnTo>
                  <a:lnTo>
                    <a:pt x="4612" y="4307"/>
                  </a:lnTo>
                  <a:lnTo>
                    <a:pt x="4307" y="4459"/>
                  </a:lnTo>
                  <a:lnTo>
                    <a:pt x="4002" y="4573"/>
                  </a:lnTo>
                  <a:lnTo>
                    <a:pt x="3621" y="4650"/>
                  </a:lnTo>
                  <a:lnTo>
                    <a:pt x="3240" y="4688"/>
                  </a:lnTo>
                  <a:lnTo>
                    <a:pt x="3240" y="4688"/>
                  </a:lnTo>
                  <a:lnTo>
                    <a:pt x="2859" y="4650"/>
                  </a:lnTo>
                  <a:lnTo>
                    <a:pt x="2516" y="4573"/>
                  </a:lnTo>
                  <a:lnTo>
                    <a:pt x="2173" y="4459"/>
                  </a:lnTo>
                  <a:lnTo>
                    <a:pt x="1868" y="4307"/>
                  </a:lnTo>
                  <a:lnTo>
                    <a:pt x="1601" y="4154"/>
                  </a:lnTo>
                  <a:lnTo>
                    <a:pt x="1334" y="3964"/>
                  </a:lnTo>
                  <a:lnTo>
                    <a:pt x="877" y="3506"/>
                  </a:lnTo>
                  <a:lnTo>
                    <a:pt x="496" y="3087"/>
                  </a:lnTo>
                  <a:lnTo>
                    <a:pt x="229" y="2706"/>
                  </a:lnTo>
                  <a:lnTo>
                    <a:pt x="1" y="2325"/>
                  </a:lnTo>
                  <a:lnTo>
                    <a:pt x="1" y="232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9"/>
            <p:cNvSpPr/>
            <p:nvPr/>
          </p:nvSpPr>
          <p:spPr>
            <a:xfrm>
              <a:off x="1572925" y="22067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3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3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5"/>
                  </a:lnTo>
                  <a:lnTo>
                    <a:pt x="1067" y="1753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3"/>
                  </a:lnTo>
                  <a:lnTo>
                    <a:pt x="534" y="1715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8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8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6" name="Google Shape;276;p9"/>
          <p:cNvGrpSpPr/>
          <p:nvPr/>
        </p:nvGrpSpPr>
        <p:grpSpPr>
          <a:xfrm>
            <a:off x="1404831" y="3582478"/>
            <a:ext cx="168629" cy="133807"/>
            <a:chOff x="1521475" y="2586900"/>
            <a:chExt cx="147700" cy="117200"/>
          </a:xfrm>
        </p:grpSpPr>
        <p:sp>
          <p:nvSpPr>
            <p:cNvPr id="277" name="Google Shape;277;p9"/>
            <p:cNvSpPr/>
            <p:nvPr/>
          </p:nvSpPr>
          <p:spPr>
            <a:xfrm>
              <a:off x="1521475" y="26450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5907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1521475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0" y="4230"/>
                  </a:lnTo>
                  <a:lnTo>
                    <a:pt x="39" y="4345"/>
                  </a:lnTo>
                  <a:lnTo>
                    <a:pt x="191" y="4535"/>
                  </a:lnTo>
                  <a:lnTo>
                    <a:pt x="343" y="4650"/>
                  </a:lnTo>
                  <a:lnTo>
                    <a:pt x="458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12" y="4688"/>
                  </a:lnTo>
                  <a:lnTo>
                    <a:pt x="5526" y="4650"/>
                  </a:lnTo>
                  <a:lnTo>
                    <a:pt x="5717" y="4535"/>
                  </a:lnTo>
                  <a:lnTo>
                    <a:pt x="5831" y="4345"/>
                  </a:lnTo>
                  <a:lnTo>
                    <a:pt x="5869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50" y="76"/>
                  </a:lnTo>
                  <a:lnTo>
                    <a:pt x="4497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372" y="0"/>
                  </a:lnTo>
                  <a:lnTo>
                    <a:pt x="1220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9"/>
            <p:cNvSpPr/>
            <p:nvPr/>
          </p:nvSpPr>
          <p:spPr>
            <a:xfrm>
              <a:off x="155195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158150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" name="Google Shape;281;p9"/>
          <p:cNvGrpSpPr/>
          <p:nvPr/>
        </p:nvGrpSpPr>
        <p:grpSpPr>
          <a:xfrm>
            <a:off x="1413536" y="3953416"/>
            <a:ext cx="151218" cy="168629"/>
            <a:chOff x="1529100" y="2988000"/>
            <a:chExt cx="132450" cy="147700"/>
          </a:xfrm>
        </p:grpSpPr>
        <p:sp>
          <p:nvSpPr>
            <p:cNvPr id="282" name="Google Shape;282;p9"/>
            <p:cNvSpPr/>
            <p:nvPr/>
          </p:nvSpPr>
          <p:spPr>
            <a:xfrm>
              <a:off x="1529100" y="3054700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40" y="0"/>
                  </a:lnTo>
                  <a:lnTo>
                    <a:pt x="4916" y="38"/>
                  </a:lnTo>
                  <a:lnTo>
                    <a:pt x="5107" y="153"/>
                  </a:lnTo>
                  <a:lnTo>
                    <a:pt x="5259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2630"/>
                  </a:lnTo>
                  <a:lnTo>
                    <a:pt x="5298" y="2630"/>
                  </a:lnTo>
                  <a:lnTo>
                    <a:pt x="5298" y="2782"/>
                  </a:lnTo>
                  <a:lnTo>
                    <a:pt x="5259" y="2859"/>
                  </a:lnTo>
                  <a:lnTo>
                    <a:pt x="5107" y="3049"/>
                  </a:lnTo>
                  <a:lnTo>
                    <a:pt x="4916" y="3202"/>
                  </a:lnTo>
                  <a:lnTo>
                    <a:pt x="4840" y="3240"/>
                  </a:lnTo>
                  <a:lnTo>
                    <a:pt x="4688" y="3240"/>
                  </a:lnTo>
                  <a:lnTo>
                    <a:pt x="572" y="3240"/>
                  </a:lnTo>
                  <a:lnTo>
                    <a:pt x="572" y="3240"/>
                  </a:lnTo>
                  <a:lnTo>
                    <a:pt x="458" y="3240"/>
                  </a:lnTo>
                  <a:lnTo>
                    <a:pt x="343" y="3202"/>
                  </a:lnTo>
                  <a:lnTo>
                    <a:pt x="153" y="3049"/>
                  </a:lnTo>
                  <a:lnTo>
                    <a:pt x="38" y="2859"/>
                  </a:lnTo>
                  <a:lnTo>
                    <a:pt x="0" y="2782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1558625" y="2988000"/>
              <a:ext cx="73400" cy="66725"/>
            </a:xfrm>
            <a:custGeom>
              <a:rect b="b" l="l" r="r" t="t"/>
              <a:pathLst>
                <a:path extrusionOk="0" fill="none" h="2669" w="2936">
                  <a:moveTo>
                    <a:pt x="1" y="2668"/>
                  </a:moveTo>
                  <a:lnTo>
                    <a:pt x="1" y="1525"/>
                  </a:lnTo>
                  <a:lnTo>
                    <a:pt x="1" y="1525"/>
                  </a:lnTo>
                  <a:lnTo>
                    <a:pt x="1" y="1296"/>
                  </a:lnTo>
                  <a:lnTo>
                    <a:pt x="77" y="1030"/>
                  </a:lnTo>
                  <a:lnTo>
                    <a:pt x="191" y="801"/>
                  </a:lnTo>
                  <a:lnTo>
                    <a:pt x="306" y="572"/>
                  </a:lnTo>
                  <a:lnTo>
                    <a:pt x="496" y="382"/>
                  </a:lnTo>
                  <a:lnTo>
                    <a:pt x="687" y="229"/>
                  </a:lnTo>
                  <a:lnTo>
                    <a:pt x="915" y="115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1487" y="1"/>
                  </a:lnTo>
                  <a:lnTo>
                    <a:pt x="1830" y="77"/>
                  </a:lnTo>
                  <a:lnTo>
                    <a:pt x="2135" y="191"/>
                  </a:lnTo>
                  <a:lnTo>
                    <a:pt x="2402" y="344"/>
                  </a:lnTo>
                  <a:lnTo>
                    <a:pt x="2630" y="572"/>
                  </a:lnTo>
                  <a:lnTo>
                    <a:pt x="2783" y="839"/>
                  </a:lnTo>
                  <a:lnTo>
                    <a:pt x="2897" y="1144"/>
                  </a:lnTo>
                  <a:lnTo>
                    <a:pt x="2935" y="1487"/>
                  </a:lnTo>
                  <a:lnTo>
                    <a:pt x="2935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4" name="Google Shape;284;p9"/>
          <p:cNvGrpSpPr/>
          <p:nvPr/>
        </p:nvGrpSpPr>
        <p:grpSpPr>
          <a:xfrm>
            <a:off x="1404831" y="4341765"/>
            <a:ext cx="168629" cy="186040"/>
            <a:chOff x="1521475" y="3404350"/>
            <a:chExt cx="147700" cy="162950"/>
          </a:xfrm>
        </p:grpSpPr>
        <p:sp>
          <p:nvSpPr>
            <p:cNvPr id="285" name="Google Shape;285;p9"/>
            <p:cNvSpPr/>
            <p:nvPr/>
          </p:nvSpPr>
          <p:spPr>
            <a:xfrm>
              <a:off x="1521475" y="3404350"/>
              <a:ext cx="147700" cy="159125"/>
            </a:xfrm>
            <a:custGeom>
              <a:rect b="b" l="l" r="r" t="t"/>
              <a:pathLst>
                <a:path extrusionOk="0" fill="none" h="6365" w="5908">
                  <a:moveTo>
                    <a:pt x="3202" y="77"/>
                  </a:moveTo>
                  <a:lnTo>
                    <a:pt x="5564" y="1258"/>
                  </a:lnTo>
                  <a:lnTo>
                    <a:pt x="5564" y="1258"/>
                  </a:lnTo>
                  <a:lnTo>
                    <a:pt x="5717" y="1334"/>
                  </a:lnTo>
                  <a:lnTo>
                    <a:pt x="5793" y="1487"/>
                  </a:lnTo>
                  <a:lnTo>
                    <a:pt x="5869" y="1639"/>
                  </a:lnTo>
                  <a:lnTo>
                    <a:pt x="5907" y="1792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64"/>
                  </a:lnTo>
                  <a:lnTo>
                    <a:pt x="5793" y="4917"/>
                  </a:lnTo>
                  <a:lnTo>
                    <a:pt x="5717" y="5031"/>
                  </a:lnTo>
                  <a:lnTo>
                    <a:pt x="5564" y="5107"/>
                  </a:lnTo>
                  <a:lnTo>
                    <a:pt x="3202" y="6289"/>
                  </a:lnTo>
                  <a:lnTo>
                    <a:pt x="3202" y="6289"/>
                  </a:lnTo>
                  <a:lnTo>
                    <a:pt x="3087" y="6327"/>
                  </a:lnTo>
                  <a:lnTo>
                    <a:pt x="2935" y="6365"/>
                  </a:lnTo>
                  <a:lnTo>
                    <a:pt x="2821" y="6327"/>
                  </a:lnTo>
                  <a:lnTo>
                    <a:pt x="2668" y="6289"/>
                  </a:lnTo>
                  <a:lnTo>
                    <a:pt x="343" y="5107"/>
                  </a:lnTo>
                  <a:lnTo>
                    <a:pt x="343" y="5107"/>
                  </a:lnTo>
                  <a:lnTo>
                    <a:pt x="191" y="5031"/>
                  </a:lnTo>
                  <a:lnTo>
                    <a:pt x="77" y="4917"/>
                  </a:lnTo>
                  <a:lnTo>
                    <a:pt x="39" y="4764"/>
                  </a:lnTo>
                  <a:lnTo>
                    <a:pt x="0" y="4574"/>
                  </a:lnTo>
                  <a:lnTo>
                    <a:pt x="0" y="1792"/>
                  </a:lnTo>
                  <a:lnTo>
                    <a:pt x="0" y="1792"/>
                  </a:lnTo>
                  <a:lnTo>
                    <a:pt x="39" y="1639"/>
                  </a:lnTo>
                  <a:lnTo>
                    <a:pt x="77" y="1487"/>
                  </a:lnTo>
                  <a:lnTo>
                    <a:pt x="191" y="1334"/>
                  </a:lnTo>
                  <a:lnTo>
                    <a:pt x="343" y="1258"/>
                  </a:lnTo>
                  <a:lnTo>
                    <a:pt x="2668" y="77"/>
                  </a:lnTo>
                  <a:lnTo>
                    <a:pt x="2668" y="77"/>
                  </a:lnTo>
                  <a:lnTo>
                    <a:pt x="2821" y="39"/>
                  </a:lnTo>
                  <a:lnTo>
                    <a:pt x="2935" y="1"/>
                  </a:lnTo>
                  <a:lnTo>
                    <a:pt x="3087" y="39"/>
                  </a:lnTo>
                  <a:lnTo>
                    <a:pt x="3202" y="77"/>
                  </a:lnTo>
                  <a:lnTo>
                    <a:pt x="3202" y="7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1525275" y="3440550"/>
              <a:ext cx="142000" cy="36225"/>
            </a:xfrm>
            <a:custGeom>
              <a:rect b="b" l="l" r="r" t="t"/>
              <a:pathLst>
                <a:path extrusionOk="0" fill="none" h="1449" w="5680">
                  <a:moveTo>
                    <a:pt x="1" y="1"/>
                  </a:moveTo>
                  <a:lnTo>
                    <a:pt x="2821" y="1449"/>
                  </a:lnTo>
                  <a:lnTo>
                    <a:pt x="567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9"/>
            <p:cNvSpPr/>
            <p:nvPr/>
          </p:nvSpPr>
          <p:spPr>
            <a:xfrm>
              <a:off x="1594825" y="3478675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4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9"/>
            <p:cNvSpPr/>
            <p:nvPr/>
          </p:nvSpPr>
          <p:spPr>
            <a:xfrm>
              <a:off x="1559575" y="3421500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1" y="1"/>
                  </a:moveTo>
                  <a:lnTo>
                    <a:pt x="2935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9" name="Google Shape;289;p9"/>
          <p:cNvGrpSpPr/>
          <p:nvPr/>
        </p:nvGrpSpPr>
        <p:grpSpPr>
          <a:xfrm>
            <a:off x="1398295" y="4742073"/>
            <a:ext cx="181702" cy="179532"/>
            <a:chOff x="1515750" y="3831175"/>
            <a:chExt cx="159150" cy="157250"/>
          </a:xfrm>
        </p:grpSpPr>
        <p:sp>
          <p:nvSpPr>
            <p:cNvPr id="290" name="Google Shape;290;p9"/>
            <p:cNvSpPr/>
            <p:nvPr/>
          </p:nvSpPr>
          <p:spPr>
            <a:xfrm>
              <a:off x="1575775" y="38864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6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39" y="419"/>
                  </a:lnTo>
                  <a:lnTo>
                    <a:pt x="1716" y="572"/>
                  </a:lnTo>
                  <a:lnTo>
                    <a:pt x="1754" y="724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39" y="1410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7" y="1525"/>
                  </a:lnTo>
                  <a:lnTo>
                    <a:pt x="153" y="1410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72"/>
                  </a:lnTo>
                  <a:lnTo>
                    <a:pt x="153" y="419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6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1515750" y="3831175"/>
              <a:ext cx="159150" cy="157250"/>
            </a:xfrm>
            <a:custGeom>
              <a:rect b="b" l="l" r="r" t="t"/>
              <a:pathLst>
                <a:path extrusionOk="0" fill="none" h="6290" w="6366">
                  <a:moveTo>
                    <a:pt x="5336" y="3964"/>
                  </a:moveTo>
                  <a:lnTo>
                    <a:pt x="5336" y="3964"/>
                  </a:lnTo>
                  <a:lnTo>
                    <a:pt x="5298" y="4079"/>
                  </a:lnTo>
                  <a:lnTo>
                    <a:pt x="5298" y="4231"/>
                  </a:lnTo>
                  <a:lnTo>
                    <a:pt x="5374" y="4384"/>
                  </a:lnTo>
                  <a:lnTo>
                    <a:pt x="5450" y="4498"/>
                  </a:lnTo>
                  <a:lnTo>
                    <a:pt x="5489" y="4536"/>
                  </a:lnTo>
                  <a:lnTo>
                    <a:pt x="5489" y="4536"/>
                  </a:lnTo>
                  <a:lnTo>
                    <a:pt x="5603" y="4727"/>
                  </a:lnTo>
                  <a:lnTo>
                    <a:pt x="5641" y="4917"/>
                  </a:lnTo>
                  <a:lnTo>
                    <a:pt x="5603" y="5108"/>
                  </a:lnTo>
                  <a:lnTo>
                    <a:pt x="5489" y="5298"/>
                  </a:lnTo>
                  <a:lnTo>
                    <a:pt x="5450" y="5336"/>
                  </a:lnTo>
                  <a:lnTo>
                    <a:pt x="5450" y="5336"/>
                  </a:lnTo>
                  <a:lnTo>
                    <a:pt x="5374" y="5413"/>
                  </a:lnTo>
                  <a:lnTo>
                    <a:pt x="5260" y="5451"/>
                  </a:lnTo>
                  <a:lnTo>
                    <a:pt x="5069" y="5489"/>
                  </a:lnTo>
                  <a:lnTo>
                    <a:pt x="4841" y="5451"/>
                  </a:lnTo>
                  <a:lnTo>
                    <a:pt x="4765" y="5413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536" y="5222"/>
                  </a:lnTo>
                  <a:lnTo>
                    <a:pt x="4383" y="5184"/>
                  </a:lnTo>
                  <a:lnTo>
                    <a:pt x="4269" y="5184"/>
                  </a:lnTo>
                  <a:lnTo>
                    <a:pt x="4117" y="5222"/>
                  </a:lnTo>
                  <a:lnTo>
                    <a:pt x="4117" y="5222"/>
                  </a:lnTo>
                  <a:lnTo>
                    <a:pt x="4002" y="5298"/>
                  </a:lnTo>
                  <a:lnTo>
                    <a:pt x="3926" y="5413"/>
                  </a:lnTo>
                  <a:lnTo>
                    <a:pt x="3888" y="5527"/>
                  </a:lnTo>
                  <a:lnTo>
                    <a:pt x="3850" y="5679"/>
                  </a:lnTo>
                  <a:lnTo>
                    <a:pt x="3850" y="5717"/>
                  </a:lnTo>
                  <a:lnTo>
                    <a:pt x="3850" y="5717"/>
                  </a:lnTo>
                  <a:lnTo>
                    <a:pt x="3812" y="5870"/>
                  </a:lnTo>
                  <a:lnTo>
                    <a:pt x="3774" y="5984"/>
                  </a:lnTo>
                  <a:lnTo>
                    <a:pt x="3697" y="6137"/>
                  </a:lnTo>
                  <a:lnTo>
                    <a:pt x="3545" y="6213"/>
                  </a:lnTo>
                  <a:lnTo>
                    <a:pt x="3545" y="6213"/>
                  </a:lnTo>
                  <a:lnTo>
                    <a:pt x="3393" y="6251"/>
                  </a:lnTo>
                  <a:lnTo>
                    <a:pt x="3240" y="6289"/>
                  </a:lnTo>
                  <a:lnTo>
                    <a:pt x="3088" y="6251"/>
                  </a:lnTo>
                  <a:lnTo>
                    <a:pt x="2935" y="6175"/>
                  </a:lnTo>
                  <a:lnTo>
                    <a:pt x="2821" y="6098"/>
                  </a:lnTo>
                  <a:lnTo>
                    <a:pt x="2745" y="5984"/>
                  </a:lnTo>
                  <a:lnTo>
                    <a:pt x="2707" y="5832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30" y="5527"/>
                  </a:lnTo>
                  <a:lnTo>
                    <a:pt x="2592" y="5413"/>
                  </a:lnTo>
                  <a:lnTo>
                    <a:pt x="2478" y="5298"/>
                  </a:lnTo>
                  <a:lnTo>
                    <a:pt x="2364" y="5222"/>
                  </a:lnTo>
                  <a:lnTo>
                    <a:pt x="2364" y="5222"/>
                  </a:lnTo>
                  <a:lnTo>
                    <a:pt x="2211" y="5184"/>
                  </a:lnTo>
                  <a:lnTo>
                    <a:pt x="2059" y="5184"/>
                  </a:lnTo>
                  <a:lnTo>
                    <a:pt x="1944" y="5222"/>
                  </a:lnTo>
                  <a:lnTo>
                    <a:pt x="1830" y="5336"/>
                  </a:lnTo>
                  <a:lnTo>
                    <a:pt x="1792" y="5374"/>
                  </a:lnTo>
                  <a:lnTo>
                    <a:pt x="1792" y="5374"/>
                  </a:lnTo>
                  <a:lnTo>
                    <a:pt x="1601" y="5489"/>
                  </a:lnTo>
                  <a:lnTo>
                    <a:pt x="1373" y="5527"/>
                  </a:lnTo>
                  <a:lnTo>
                    <a:pt x="1182" y="5489"/>
                  </a:lnTo>
                  <a:lnTo>
                    <a:pt x="992" y="5374"/>
                  </a:lnTo>
                  <a:lnTo>
                    <a:pt x="953" y="5298"/>
                  </a:lnTo>
                  <a:lnTo>
                    <a:pt x="953" y="5298"/>
                  </a:lnTo>
                  <a:lnTo>
                    <a:pt x="801" y="5146"/>
                  </a:lnTo>
                  <a:lnTo>
                    <a:pt x="763" y="4917"/>
                  </a:lnTo>
                  <a:lnTo>
                    <a:pt x="801" y="4727"/>
                  </a:lnTo>
                  <a:lnTo>
                    <a:pt x="953" y="4536"/>
                  </a:lnTo>
                  <a:lnTo>
                    <a:pt x="953" y="4498"/>
                  </a:lnTo>
                  <a:lnTo>
                    <a:pt x="992" y="4498"/>
                  </a:lnTo>
                  <a:lnTo>
                    <a:pt x="992" y="4498"/>
                  </a:lnTo>
                  <a:lnTo>
                    <a:pt x="1068" y="4384"/>
                  </a:lnTo>
                  <a:lnTo>
                    <a:pt x="1106" y="4231"/>
                  </a:lnTo>
                  <a:lnTo>
                    <a:pt x="1106" y="4079"/>
                  </a:lnTo>
                  <a:lnTo>
                    <a:pt x="1068" y="3964"/>
                  </a:lnTo>
                  <a:lnTo>
                    <a:pt x="1068" y="3964"/>
                  </a:lnTo>
                  <a:lnTo>
                    <a:pt x="992" y="3812"/>
                  </a:lnTo>
                  <a:lnTo>
                    <a:pt x="915" y="3736"/>
                  </a:lnTo>
                  <a:lnTo>
                    <a:pt x="763" y="3659"/>
                  </a:lnTo>
                  <a:lnTo>
                    <a:pt x="649" y="3659"/>
                  </a:lnTo>
                  <a:lnTo>
                    <a:pt x="572" y="3659"/>
                  </a:lnTo>
                  <a:lnTo>
                    <a:pt x="572" y="3659"/>
                  </a:lnTo>
                  <a:lnTo>
                    <a:pt x="420" y="3621"/>
                  </a:lnTo>
                  <a:lnTo>
                    <a:pt x="268" y="3583"/>
                  </a:lnTo>
                  <a:lnTo>
                    <a:pt x="153" y="3469"/>
                  </a:lnTo>
                  <a:lnTo>
                    <a:pt x="77" y="3355"/>
                  </a:lnTo>
                  <a:lnTo>
                    <a:pt x="77" y="3355"/>
                  </a:lnTo>
                  <a:lnTo>
                    <a:pt x="1" y="3202"/>
                  </a:lnTo>
                  <a:lnTo>
                    <a:pt x="1" y="3050"/>
                  </a:lnTo>
                  <a:lnTo>
                    <a:pt x="39" y="2897"/>
                  </a:lnTo>
                  <a:lnTo>
                    <a:pt x="77" y="2745"/>
                  </a:lnTo>
                  <a:lnTo>
                    <a:pt x="191" y="2630"/>
                  </a:lnTo>
                  <a:lnTo>
                    <a:pt x="306" y="2554"/>
                  </a:lnTo>
                  <a:lnTo>
                    <a:pt x="420" y="2516"/>
                  </a:lnTo>
                  <a:lnTo>
                    <a:pt x="572" y="2478"/>
                  </a:lnTo>
                  <a:lnTo>
                    <a:pt x="649" y="2478"/>
                  </a:lnTo>
                  <a:lnTo>
                    <a:pt x="649" y="2478"/>
                  </a:lnTo>
                  <a:lnTo>
                    <a:pt x="763" y="2440"/>
                  </a:lnTo>
                  <a:lnTo>
                    <a:pt x="915" y="2402"/>
                  </a:lnTo>
                  <a:lnTo>
                    <a:pt x="992" y="2287"/>
                  </a:lnTo>
                  <a:lnTo>
                    <a:pt x="1068" y="2173"/>
                  </a:lnTo>
                  <a:lnTo>
                    <a:pt x="1068" y="2173"/>
                  </a:lnTo>
                  <a:lnTo>
                    <a:pt x="1106" y="2059"/>
                  </a:lnTo>
                  <a:lnTo>
                    <a:pt x="1106" y="1906"/>
                  </a:lnTo>
                  <a:lnTo>
                    <a:pt x="1068" y="1792"/>
                  </a:lnTo>
                  <a:lnTo>
                    <a:pt x="992" y="1678"/>
                  </a:lnTo>
                  <a:lnTo>
                    <a:pt x="953" y="1678"/>
                  </a:lnTo>
                  <a:lnTo>
                    <a:pt x="953" y="1678"/>
                  </a:lnTo>
                  <a:lnTo>
                    <a:pt x="877" y="1563"/>
                  </a:lnTo>
                  <a:lnTo>
                    <a:pt x="839" y="1487"/>
                  </a:lnTo>
                  <a:lnTo>
                    <a:pt x="801" y="1297"/>
                  </a:lnTo>
                  <a:lnTo>
                    <a:pt x="839" y="1068"/>
                  </a:lnTo>
                  <a:lnTo>
                    <a:pt x="877" y="992"/>
                  </a:lnTo>
                  <a:lnTo>
                    <a:pt x="953" y="916"/>
                  </a:lnTo>
                  <a:lnTo>
                    <a:pt x="1030" y="839"/>
                  </a:lnTo>
                  <a:lnTo>
                    <a:pt x="1030" y="839"/>
                  </a:lnTo>
                  <a:lnTo>
                    <a:pt x="1182" y="725"/>
                  </a:lnTo>
                  <a:lnTo>
                    <a:pt x="1373" y="687"/>
                  </a:lnTo>
                  <a:lnTo>
                    <a:pt x="1563" y="725"/>
                  </a:lnTo>
                  <a:lnTo>
                    <a:pt x="1716" y="839"/>
                  </a:lnTo>
                  <a:lnTo>
                    <a:pt x="1792" y="916"/>
                  </a:lnTo>
                  <a:lnTo>
                    <a:pt x="1830" y="916"/>
                  </a:lnTo>
                  <a:lnTo>
                    <a:pt x="1830" y="916"/>
                  </a:lnTo>
                  <a:lnTo>
                    <a:pt x="1944" y="992"/>
                  </a:lnTo>
                  <a:lnTo>
                    <a:pt x="2059" y="1030"/>
                  </a:lnTo>
                  <a:lnTo>
                    <a:pt x="2211" y="1030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516" y="954"/>
                  </a:lnTo>
                  <a:lnTo>
                    <a:pt x="2592" y="839"/>
                  </a:lnTo>
                  <a:lnTo>
                    <a:pt x="2668" y="725"/>
                  </a:lnTo>
                  <a:lnTo>
                    <a:pt x="2668" y="611"/>
                  </a:lnTo>
                  <a:lnTo>
                    <a:pt x="2668" y="573"/>
                  </a:lnTo>
                  <a:lnTo>
                    <a:pt x="2668" y="573"/>
                  </a:lnTo>
                  <a:lnTo>
                    <a:pt x="2707" y="420"/>
                  </a:lnTo>
                  <a:lnTo>
                    <a:pt x="2745" y="268"/>
                  </a:lnTo>
                  <a:lnTo>
                    <a:pt x="2821" y="153"/>
                  </a:lnTo>
                  <a:lnTo>
                    <a:pt x="2973" y="77"/>
                  </a:lnTo>
                  <a:lnTo>
                    <a:pt x="2973" y="77"/>
                  </a:lnTo>
                  <a:lnTo>
                    <a:pt x="3126" y="1"/>
                  </a:lnTo>
                  <a:lnTo>
                    <a:pt x="3278" y="1"/>
                  </a:lnTo>
                  <a:lnTo>
                    <a:pt x="3431" y="39"/>
                  </a:lnTo>
                  <a:lnTo>
                    <a:pt x="3583" y="77"/>
                  </a:lnTo>
                  <a:lnTo>
                    <a:pt x="3697" y="153"/>
                  </a:lnTo>
                  <a:lnTo>
                    <a:pt x="3774" y="268"/>
                  </a:lnTo>
                  <a:lnTo>
                    <a:pt x="3812" y="420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88" y="687"/>
                  </a:lnTo>
                  <a:lnTo>
                    <a:pt x="3926" y="801"/>
                  </a:lnTo>
                  <a:lnTo>
                    <a:pt x="4002" y="877"/>
                  </a:lnTo>
                  <a:lnTo>
                    <a:pt x="4117" y="954"/>
                  </a:lnTo>
                  <a:lnTo>
                    <a:pt x="4117" y="954"/>
                  </a:lnTo>
                  <a:lnTo>
                    <a:pt x="4269" y="992"/>
                  </a:lnTo>
                  <a:lnTo>
                    <a:pt x="4383" y="992"/>
                  </a:lnTo>
                  <a:lnTo>
                    <a:pt x="4536" y="954"/>
                  </a:lnTo>
                  <a:lnTo>
                    <a:pt x="4612" y="877"/>
                  </a:lnTo>
                  <a:lnTo>
                    <a:pt x="4650" y="839"/>
                  </a:lnTo>
                  <a:lnTo>
                    <a:pt x="4650" y="839"/>
                  </a:lnTo>
                  <a:lnTo>
                    <a:pt x="4841" y="725"/>
                  </a:lnTo>
                  <a:lnTo>
                    <a:pt x="5031" y="687"/>
                  </a:lnTo>
                  <a:lnTo>
                    <a:pt x="5260" y="725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565" y="1030"/>
                  </a:lnTo>
                  <a:lnTo>
                    <a:pt x="5603" y="1259"/>
                  </a:lnTo>
                  <a:lnTo>
                    <a:pt x="5565" y="1449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336" y="1754"/>
                  </a:lnTo>
                  <a:lnTo>
                    <a:pt x="5298" y="1906"/>
                  </a:lnTo>
                  <a:lnTo>
                    <a:pt x="5298" y="2021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74" y="2287"/>
                  </a:lnTo>
                  <a:lnTo>
                    <a:pt x="5489" y="2402"/>
                  </a:lnTo>
                  <a:lnTo>
                    <a:pt x="5603" y="2440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946" y="2516"/>
                  </a:lnTo>
                  <a:lnTo>
                    <a:pt x="6098" y="2592"/>
                  </a:lnTo>
                  <a:lnTo>
                    <a:pt x="6251" y="2707"/>
                  </a:lnTo>
                  <a:lnTo>
                    <a:pt x="6327" y="2859"/>
                  </a:lnTo>
                  <a:lnTo>
                    <a:pt x="6327" y="2859"/>
                  </a:lnTo>
                  <a:lnTo>
                    <a:pt x="6365" y="3012"/>
                  </a:lnTo>
                  <a:lnTo>
                    <a:pt x="6365" y="3164"/>
                  </a:lnTo>
                  <a:lnTo>
                    <a:pt x="6327" y="3278"/>
                  </a:lnTo>
                  <a:lnTo>
                    <a:pt x="6251" y="3393"/>
                  </a:lnTo>
                  <a:lnTo>
                    <a:pt x="6175" y="3507"/>
                  </a:lnTo>
                  <a:lnTo>
                    <a:pt x="6060" y="3583"/>
                  </a:lnTo>
                  <a:lnTo>
                    <a:pt x="5946" y="3621"/>
                  </a:lnTo>
                  <a:lnTo>
                    <a:pt x="5793" y="3659"/>
                  </a:lnTo>
                  <a:lnTo>
                    <a:pt x="5755" y="3659"/>
                  </a:lnTo>
                  <a:lnTo>
                    <a:pt x="5755" y="3659"/>
                  </a:lnTo>
                  <a:lnTo>
                    <a:pt x="5641" y="3659"/>
                  </a:lnTo>
                  <a:lnTo>
                    <a:pt x="5527" y="3736"/>
                  </a:lnTo>
                  <a:lnTo>
                    <a:pt x="5412" y="3812"/>
                  </a:lnTo>
                  <a:lnTo>
                    <a:pt x="5336" y="3964"/>
                  </a:lnTo>
                  <a:lnTo>
                    <a:pt x="5336" y="396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2" name="Google Shape;292;p9"/>
          <p:cNvSpPr/>
          <p:nvPr/>
        </p:nvSpPr>
        <p:spPr>
          <a:xfrm>
            <a:off x="1451631" y="5135890"/>
            <a:ext cx="75067" cy="184955"/>
          </a:xfrm>
          <a:custGeom>
            <a:rect b="b" l="l" r="r" t="t"/>
            <a:pathLst>
              <a:path extrusionOk="0" fill="none" h="6480" w="2630">
                <a:moveTo>
                  <a:pt x="2058" y="4078"/>
                </a:moveTo>
                <a:lnTo>
                  <a:pt x="2058" y="801"/>
                </a:lnTo>
                <a:lnTo>
                  <a:pt x="2058" y="801"/>
                </a:lnTo>
                <a:lnTo>
                  <a:pt x="2020" y="534"/>
                </a:lnTo>
                <a:lnTo>
                  <a:pt x="1906" y="305"/>
                </a:lnTo>
                <a:lnTo>
                  <a:pt x="1715" y="153"/>
                </a:lnTo>
                <a:lnTo>
                  <a:pt x="1601" y="77"/>
                </a:lnTo>
                <a:lnTo>
                  <a:pt x="1486" y="39"/>
                </a:lnTo>
                <a:lnTo>
                  <a:pt x="1486" y="39"/>
                </a:lnTo>
                <a:lnTo>
                  <a:pt x="1296" y="0"/>
                </a:lnTo>
                <a:lnTo>
                  <a:pt x="1143" y="39"/>
                </a:lnTo>
                <a:lnTo>
                  <a:pt x="991" y="77"/>
                </a:lnTo>
                <a:lnTo>
                  <a:pt x="839" y="153"/>
                </a:lnTo>
                <a:lnTo>
                  <a:pt x="724" y="267"/>
                </a:lnTo>
                <a:lnTo>
                  <a:pt x="648" y="420"/>
                </a:lnTo>
                <a:lnTo>
                  <a:pt x="610" y="572"/>
                </a:lnTo>
                <a:lnTo>
                  <a:pt x="572" y="763"/>
                </a:lnTo>
                <a:lnTo>
                  <a:pt x="572" y="4078"/>
                </a:lnTo>
                <a:lnTo>
                  <a:pt x="572" y="4078"/>
                </a:lnTo>
                <a:lnTo>
                  <a:pt x="343" y="4269"/>
                </a:lnTo>
                <a:lnTo>
                  <a:pt x="153" y="4497"/>
                </a:lnTo>
                <a:lnTo>
                  <a:pt x="38" y="4764"/>
                </a:lnTo>
                <a:lnTo>
                  <a:pt x="0" y="5031"/>
                </a:lnTo>
                <a:lnTo>
                  <a:pt x="0" y="5336"/>
                </a:lnTo>
                <a:lnTo>
                  <a:pt x="76" y="5603"/>
                </a:lnTo>
                <a:lnTo>
                  <a:pt x="191" y="5869"/>
                </a:lnTo>
                <a:lnTo>
                  <a:pt x="381" y="6136"/>
                </a:lnTo>
                <a:lnTo>
                  <a:pt x="381" y="6136"/>
                </a:lnTo>
                <a:lnTo>
                  <a:pt x="534" y="6251"/>
                </a:lnTo>
                <a:lnTo>
                  <a:pt x="686" y="6327"/>
                </a:lnTo>
                <a:lnTo>
                  <a:pt x="877" y="6403"/>
                </a:lnTo>
                <a:lnTo>
                  <a:pt x="1067" y="6479"/>
                </a:lnTo>
                <a:lnTo>
                  <a:pt x="1220" y="6479"/>
                </a:lnTo>
                <a:lnTo>
                  <a:pt x="1410" y="6479"/>
                </a:lnTo>
                <a:lnTo>
                  <a:pt x="1601" y="6441"/>
                </a:lnTo>
                <a:lnTo>
                  <a:pt x="1791" y="6403"/>
                </a:lnTo>
                <a:lnTo>
                  <a:pt x="1791" y="6403"/>
                </a:lnTo>
                <a:lnTo>
                  <a:pt x="2058" y="6251"/>
                </a:lnTo>
                <a:lnTo>
                  <a:pt x="2287" y="6060"/>
                </a:lnTo>
                <a:lnTo>
                  <a:pt x="2477" y="5831"/>
                </a:lnTo>
                <a:lnTo>
                  <a:pt x="2592" y="5565"/>
                </a:lnTo>
                <a:lnTo>
                  <a:pt x="2630" y="5260"/>
                </a:lnTo>
                <a:lnTo>
                  <a:pt x="2630" y="4993"/>
                </a:lnTo>
                <a:lnTo>
                  <a:pt x="2554" y="4688"/>
                </a:lnTo>
                <a:lnTo>
                  <a:pt x="2401" y="4421"/>
                </a:lnTo>
                <a:lnTo>
                  <a:pt x="2401" y="4421"/>
                </a:lnTo>
                <a:lnTo>
                  <a:pt x="2249" y="4231"/>
                </a:lnTo>
                <a:lnTo>
                  <a:pt x="2058" y="4078"/>
                </a:lnTo>
                <a:lnTo>
                  <a:pt x="2058" y="407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3" name="Google Shape;293;p9"/>
          <p:cNvGrpSpPr/>
          <p:nvPr/>
        </p:nvGrpSpPr>
        <p:grpSpPr>
          <a:xfrm>
            <a:off x="1396125" y="5532928"/>
            <a:ext cx="186040" cy="184955"/>
            <a:chOff x="1513850" y="4676275"/>
            <a:chExt cx="162950" cy="162000"/>
          </a:xfrm>
        </p:grpSpPr>
        <p:sp>
          <p:nvSpPr>
            <p:cNvPr id="294" name="Google Shape;294;p9"/>
            <p:cNvSpPr/>
            <p:nvPr/>
          </p:nvSpPr>
          <p:spPr>
            <a:xfrm>
              <a:off x="1513850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4421" y="3240"/>
                  </a:moveTo>
                  <a:lnTo>
                    <a:pt x="4421" y="3545"/>
                  </a:lnTo>
                  <a:lnTo>
                    <a:pt x="4421" y="3545"/>
                  </a:lnTo>
                  <a:lnTo>
                    <a:pt x="4383" y="3659"/>
                  </a:lnTo>
                  <a:lnTo>
                    <a:pt x="4383" y="3774"/>
                  </a:lnTo>
                  <a:lnTo>
                    <a:pt x="4231" y="3964"/>
                  </a:lnTo>
                  <a:lnTo>
                    <a:pt x="4040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118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9"/>
            <p:cNvSpPr/>
            <p:nvPr/>
          </p:nvSpPr>
          <p:spPr>
            <a:xfrm>
              <a:off x="1587200" y="4705800"/>
              <a:ext cx="88650" cy="88650"/>
            </a:xfrm>
            <a:custGeom>
              <a:rect b="b" l="l" r="r" t="t"/>
              <a:pathLst>
                <a:path extrusionOk="0" fill="none" h="3546" w="3546">
                  <a:moveTo>
                    <a:pt x="1" y="1"/>
                  </a:moveTo>
                  <a:lnTo>
                    <a:pt x="878" y="1"/>
                  </a:lnTo>
                  <a:lnTo>
                    <a:pt x="878" y="1"/>
                  </a:lnTo>
                  <a:lnTo>
                    <a:pt x="992" y="1"/>
                  </a:lnTo>
                  <a:lnTo>
                    <a:pt x="1106" y="39"/>
                  </a:lnTo>
                  <a:lnTo>
                    <a:pt x="1297" y="153"/>
                  </a:lnTo>
                  <a:lnTo>
                    <a:pt x="1449" y="344"/>
                  </a:lnTo>
                  <a:lnTo>
                    <a:pt x="1449" y="458"/>
                  </a:lnTo>
                  <a:lnTo>
                    <a:pt x="1487" y="572"/>
                  </a:lnTo>
                  <a:lnTo>
                    <a:pt x="1487" y="1563"/>
                  </a:lnTo>
                  <a:lnTo>
                    <a:pt x="1754" y="1868"/>
                  </a:lnTo>
                  <a:lnTo>
                    <a:pt x="3545" y="572"/>
                  </a:lnTo>
                  <a:lnTo>
                    <a:pt x="3545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9"/>
            <p:cNvSpPr/>
            <p:nvPr/>
          </p:nvSpPr>
          <p:spPr>
            <a:xfrm>
              <a:off x="1514800" y="46762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0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7" name="Google Shape;297;p9"/>
          <p:cNvGrpSpPr/>
          <p:nvPr/>
        </p:nvGrpSpPr>
        <p:grpSpPr>
          <a:xfrm>
            <a:off x="1866112" y="1994260"/>
            <a:ext cx="184955" cy="151218"/>
            <a:chOff x="2148375" y="891000"/>
            <a:chExt cx="162000" cy="132450"/>
          </a:xfrm>
        </p:grpSpPr>
        <p:sp>
          <p:nvSpPr>
            <p:cNvPr id="298" name="Google Shape;298;p9"/>
            <p:cNvSpPr/>
            <p:nvPr/>
          </p:nvSpPr>
          <p:spPr>
            <a:xfrm>
              <a:off x="2162675" y="928150"/>
              <a:ext cx="132450" cy="95300"/>
            </a:xfrm>
            <a:custGeom>
              <a:rect b="b" l="l" r="r" t="t"/>
              <a:pathLst>
                <a:path extrusionOk="0" fill="none" h="3812" w="5298">
                  <a:moveTo>
                    <a:pt x="5298" y="1"/>
                  </a:moveTo>
                  <a:lnTo>
                    <a:pt x="5298" y="3812"/>
                  </a:lnTo>
                  <a:lnTo>
                    <a:pt x="1" y="3812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9"/>
            <p:cNvSpPr/>
            <p:nvPr/>
          </p:nvSpPr>
          <p:spPr>
            <a:xfrm>
              <a:off x="2148375" y="891000"/>
              <a:ext cx="162000" cy="37175"/>
            </a:xfrm>
            <a:custGeom>
              <a:rect b="b" l="l" r="r" t="t"/>
              <a:pathLst>
                <a:path extrusionOk="0" fill="none" h="1487" w="6480">
                  <a:moveTo>
                    <a:pt x="1" y="1"/>
                  </a:moveTo>
                  <a:lnTo>
                    <a:pt x="6480" y="1"/>
                  </a:lnTo>
                  <a:lnTo>
                    <a:pt x="6480" y="1487"/>
                  </a:lnTo>
                  <a:lnTo>
                    <a:pt x="1" y="1487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9"/>
            <p:cNvSpPr/>
            <p:nvPr/>
          </p:nvSpPr>
          <p:spPr>
            <a:xfrm>
              <a:off x="2214125" y="957700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0" y="0"/>
                  </a:move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1" name="Google Shape;301;p9"/>
          <p:cNvGrpSpPr/>
          <p:nvPr/>
        </p:nvGrpSpPr>
        <p:grpSpPr>
          <a:xfrm>
            <a:off x="1874817" y="2391314"/>
            <a:ext cx="167544" cy="151218"/>
            <a:chOff x="2156000" y="1314975"/>
            <a:chExt cx="146750" cy="132450"/>
          </a:xfrm>
        </p:grpSpPr>
        <p:sp>
          <p:nvSpPr>
            <p:cNvPr id="302" name="Google Shape;302;p9"/>
            <p:cNvSpPr/>
            <p:nvPr/>
          </p:nvSpPr>
          <p:spPr>
            <a:xfrm>
              <a:off x="2156000" y="1344500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12" y="1"/>
                  </a:lnTo>
                  <a:lnTo>
                    <a:pt x="5527" y="39"/>
                  </a:lnTo>
                  <a:lnTo>
                    <a:pt x="5717" y="153"/>
                  </a:lnTo>
                  <a:lnTo>
                    <a:pt x="5832" y="344"/>
                  </a:lnTo>
                  <a:lnTo>
                    <a:pt x="5870" y="458"/>
                  </a:lnTo>
                  <a:lnTo>
                    <a:pt x="5870" y="573"/>
                  </a:lnTo>
                  <a:lnTo>
                    <a:pt x="5870" y="3545"/>
                  </a:lnTo>
                  <a:lnTo>
                    <a:pt x="5870" y="3545"/>
                  </a:lnTo>
                  <a:lnTo>
                    <a:pt x="5870" y="3659"/>
                  </a:lnTo>
                  <a:lnTo>
                    <a:pt x="5832" y="3774"/>
                  </a:lnTo>
                  <a:lnTo>
                    <a:pt x="5717" y="3964"/>
                  </a:lnTo>
                  <a:lnTo>
                    <a:pt x="5527" y="4079"/>
                  </a:lnTo>
                  <a:lnTo>
                    <a:pt x="5412" y="4117"/>
                  </a:lnTo>
                  <a:lnTo>
                    <a:pt x="5298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9"/>
            <p:cNvSpPr/>
            <p:nvPr/>
          </p:nvSpPr>
          <p:spPr>
            <a:xfrm>
              <a:off x="2199825" y="1314975"/>
              <a:ext cx="59100" cy="132450"/>
            </a:xfrm>
            <a:custGeom>
              <a:rect b="b" l="l" r="r" t="t"/>
              <a:pathLst>
                <a:path extrusionOk="0" fill="none" h="5298" w="2364">
                  <a:moveTo>
                    <a:pt x="2364" y="5298"/>
                  </a:moveTo>
                  <a:lnTo>
                    <a:pt x="2364" y="572"/>
                  </a:lnTo>
                  <a:lnTo>
                    <a:pt x="2364" y="572"/>
                  </a:lnTo>
                  <a:lnTo>
                    <a:pt x="2326" y="458"/>
                  </a:lnTo>
                  <a:lnTo>
                    <a:pt x="2326" y="343"/>
                  </a:lnTo>
                  <a:lnTo>
                    <a:pt x="2173" y="191"/>
                  </a:lnTo>
                  <a:lnTo>
                    <a:pt x="1983" y="39"/>
                  </a:lnTo>
                  <a:lnTo>
                    <a:pt x="1868" y="0"/>
                  </a:lnTo>
                  <a:lnTo>
                    <a:pt x="1754" y="0"/>
                  </a:ln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91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572"/>
                  </a:lnTo>
                  <a:lnTo>
                    <a:pt x="1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4" name="Google Shape;304;p9"/>
          <p:cNvSpPr/>
          <p:nvPr/>
        </p:nvSpPr>
        <p:spPr>
          <a:xfrm>
            <a:off x="1866138" y="2797081"/>
            <a:ext cx="184955" cy="133807"/>
          </a:xfrm>
          <a:custGeom>
            <a:rect b="b" l="l" r="r" t="t"/>
            <a:pathLst>
              <a:path extrusionOk="0" fill="none" h="4688" w="6480">
                <a:moveTo>
                  <a:pt x="4993" y="1753"/>
                </a:moveTo>
                <a:lnTo>
                  <a:pt x="4650" y="1753"/>
                </a:lnTo>
                <a:lnTo>
                  <a:pt x="4650" y="1753"/>
                </a:lnTo>
                <a:lnTo>
                  <a:pt x="4574" y="1525"/>
                </a:lnTo>
                <a:lnTo>
                  <a:pt x="4460" y="1296"/>
                </a:lnTo>
                <a:lnTo>
                  <a:pt x="4345" y="1105"/>
                </a:lnTo>
                <a:lnTo>
                  <a:pt x="4231" y="915"/>
                </a:lnTo>
                <a:lnTo>
                  <a:pt x="3926" y="572"/>
                </a:lnTo>
                <a:lnTo>
                  <a:pt x="3545" y="305"/>
                </a:lnTo>
                <a:lnTo>
                  <a:pt x="3126" y="115"/>
                </a:lnTo>
                <a:lnTo>
                  <a:pt x="2707" y="0"/>
                </a:lnTo>
                <a:lnTo>
                  <a:pt x="2478" y="0"/>
                </a:lnTo>
                <a:lnTo>
                  <a:pt x="2249" y="0"/>
                </a:lnTo>
                <a:lnTo>
                  <a:pt x="1983" y="0"/>
                </a:lnTo>
                <a:lnTo>
                  <a:pt x="1754" y="77"/>
                </a:lnTo>
                <a:lnTo>
                  <a:pt x="1754" y="77"/>
                </a:lnTo>
                <a:lnTo>
                  <a:pt x="1525" y="153"/>
                </a:lnTo>
                <a:lnTo>
                  <a:pt x="1297" y="229"/>
                </a:lnTo>
                <a:lnTo>
                  <a:pt x="1106" y="343"/>
                </a:lnTo>
                <a:lnTo>
                  <a:pt x="916" y="458"/>
                </a:lnTo>
                <a:lnTo>
                  <a:pt x="573" y="762"/>
                </a:lnTo>
                <a:lnTo>
                  <a:pt x="306" y="1144"/>
                </a:lnTo>
                <a:lnTo>
                  <a:pt x="115" y="1563"/>
                </a:lnTo>
                <a:lnTo>
                  <a:pt x="39" y="1982"/>
                </a:lnTo>
                <a:lnTo>
                  <a:pt x="1" y="2211"/>
                </a:lnTo>
                <a:lnTo>
                  <a:pt x="1" y="2477"/>
                </a:lnTo>
                <a:lnTo>
                  <a:pt x="39" y="2706"/>
                </a:lnTo>
                <a:lnTo>
                  <a:pt x="77" y="2935"/>
                </a:lnTo>
                <a:lnTo>
                  <a:pt x="77" y="2935"/>
                </a:lnTo>
                <a:lnTo>
                  <a:pt x="191" y="3316"/>
                </a:lnTo>
                <a:lnTo>
                  <a:pt x="382" y="3659"/>
                </a:lnTo>
                <a:lnTo>
                  <a:pt x="611" y="3964"/>
                </a:lnTo>
                <a:lnTo>
                  <a:pt x="916" y="4192"/>
                </a:lnTo>
                <a:lnTo>
                  <a:pt x="1220" y="4421"/>
                </a:lnTo>
                <a:lnTo>
                  <a:pt x="1563" y="4573"/>
                </a:lnTo>
                <a:lnTo>
                  <a:pt x="1944" y="4650"/>
                </a:lnTo>
                <a:lnTo>
                  <a:pt x="2364" y="4688"/>
                </a:lnTo>
                <a:lnTo>
                  <a:pt x="4993" y="4688"/>
                </a:lnTo>
                <a:lnTo>
                  <a:pt x="4993" y="4688"/>
                </a:lnTo>
                <a:lnTo>
                  <a:pt x="5298" y="4688"/>
                </a:lnTo>
                <a:lnTo>
                  <a:pt x="5565" y="4573"/>
                </a:lnTo>
                <a:lnTo>
                  <a:pt x="5832" y="4459"/>
                </a:lnTo>
                <a:lnTo>
                  <a:pt x="6060" y="4269"/>
                </a:lnTo>
                <a:lnTo>
                  <a:pt x="6213" y="4040"/>
                </a:lnTo>
                <a:lnTo>
                  <a:pt x="6365" y="3811"/>
                </a:lnTo>
                <a:lnTo>
                  <a:pt x="6441" y="3506"/>
                </a:lnTo>
                <a:lnTo>
                  <a:pt x="6480" y="3240"/>
                </a:lnTo>
                <a:lnTo>
                  <a:pt x="6480" y="3240"/>
                </a:lnTo>
                <a:lnTo>
                  <a:pt x="6441" y="2935"/>
                </a:lnTo>
                <a:lnTo>
                  <a:pt x="6365" y="2668"/>
                </a:lnTo>
                <a:lnTo>
                  <a:pt x="6213" y="2401"/>
                </a:lnTo>
                <a:lnTo>
                  <a:pt x="6060" y="2173"/>
                </a:lnTo>
                <a:lnTo>
                  <a:pt x="5832" y="2020"/>
                </a:lnTo>
                <a:lnTo>
                  <a:pt x="5565" y="1868"/>
                </a:lnTo>
                <a:lnTo>
                  <a:pt x="5298" y="1791"/>
                </a:lnTo>
                <a:lnTo>
                  <a:pt x="4993" y="1753"/>
                </a:lnTo>
                <a:lnTo>
                  <a:pt x="4993" y="175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9"/>
          <p:cNvSpPr/>
          <p:nvPr/>
        </p:nvSpPr>
        <p:spPr>
          <a:xfrm>
            <a:off x="1911835" y="3176726"/>
            <a:ext cx="92478" cy="168629"/>
          </a:xfrm>
          <a:custGeom>
            <a:rect b="b" l="l" r="r" t="t"/>
            <a:pathLst>
              <a:path extrusionOk="0" fill="none" h="5908" w="3240">
                <a:moveTo>
                  <a:pt x="3240" y="0"/>
                </a:moveTo>
                <a:lnTo>
                  <a:pt x="2363" y="0"/>
                </a:lnTo>
                <a:lnTo>
                  <a:pt x="2363" y="0"/>
                </a:lnTo>
                <a:lnTo>
                  <a:pt x="2058" y="39"/>
                </a:lnTo>
                <a:lnTo>
                  <a:pt x="1792" y="115"/>
                </a:lnTo>
                <a:lnTo>
                  <a:pt x="1563" y="267"/>
                </a:lnTo>
                <a:lnTo>
                  <a:pt x="1334" y="420"/>
                </a:lnTo>
                <a:lnTo>
                  <a:pt x="1144" y="648"/>
                </a:lnTo>
                <a:lnTo>
                  <a:pt x="1029" y="915"/>
                </a:lnTo>
                <a:lnTo>
                  <a:pt x="915" y="1182"/>
                </a:lnTo>
                <a:lnTo>
                  <a:pt x="915" y="1487"/>
                </a:lnTo>
                <a:lnTo>
                  <a:pt x="915" y="2363"/>
                </a:lnTo>
                <a:lnTo>
                  <a:pt x="1" y="2363"/>
                </a:lnTo>
                <a:lnTo>
                  <a:pt x="1" y="3545"/>
                </a:lnTo>
                <a:lnTo>
                  <a:pt x="915" y="3545"/>
                </a:lnTo>
                <a:lnTo>
                  <a:pt x="915" y="5908"/>
                </a:lnTo>
                <a:lnTo>
                  <a:pt x="2058" y="5908"/>
                </a:lnTo>
                <a:lnTo>
                  <a:pt x="2058" y="3545"/>
                </a:lnTo>
                <a:lnTo>
                  <a:pt x="2973" y="3545"/>
                </a:lnTo>
                <a:lnTo>
                  <a:pt x="3240" y="2363"/>
                </a:lnTo>
                <a:lnTo>
                  <a:pt x="2058" y="2363"/>
                </a:lnTo>
                <a:lnTo>
                  <a:pt x="2058" y="1487"/>
                </a:lnTo>
                <a:lnTo>
                  <a:pt x="2058" y="1487"/>
                </a:lnTo>
                <a:lnTo>
                  <a:pt x="2097" y="1372"/>
                </a:lnTo>
                <a:lnTo>
                  <a:pt x="2173" y="1258"/>
                </a:lnTo>
                <a:lnTo>
                  <a:pt x="2249" y="1220"/>
                </a:lnTo>
                <a:lnTo>
                  <a:pt x="2363" y="1182"/>
                </a:lnTo>
                <a:lnTo>
                  <a:pt x="3240" y="1182"/>
                </a:lnTo>
                <a:lnTo>
                  <a:pt x="324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6" name="Google Shape;306;p9"/>
          <p:cNvGrpSpPr/>
          <p:nvPr/>
        </p:nvGrpSpPr>
        <p:grpSpPr>
          <a:xfrm>
            <a:off x="1882438" y="3573772"/>
            <a:ext cx="151218" cy="151218"/>
            <a:chOff x="2162675" y="2579275"/>
            <a:chExt cx="132450" cy="132450"/>
          </a:xfrm>
        </p:grpSpPr>
        <p:sp>
          <p:nvSpPr>
            <p:cNvPr id="307" name="Google Shape;307;p9"/>
            <p:cNvSpPr/>
            <p:nvPr/>
          </p:nvSpPr>
          <p:spPr>
            <a:xfrm>
              <a:off x="2162675" y="2579275"/>
              <a:ext cx="132450" cy="110550"/>
            </a:xfrm>
            <a:custGeom>
              <a:rect b="b" l="l" r="r" t="t"/>
              <a:pathLst>
                <a:path extrusionOk="0" fill="none" h="4422" w="5298">
                  <a:moveTo>
                    <a:pt x="1" y="4421"/>
                  </a:moveTo>
                  <a:lnTo>
                    <a:pt x="1" y="2630"/>
                  </a:lnTo>
                  <a:lnTo>
                    <a:pt x="1" y="2630"/>
                  </a:lnTo>
                  <a:lnTo>
                    <a:pt x="39" y="2363"/>
                  </a:lnTo>
                  <a:lnTo>
                    <a:pt x="77" y="2096"/>
                  </a:lnTo>
                  <a:lnTo>
                    <a:pt x="115" y="1868"/>
                  </a:lnTo>
                  <a:lnTo>
                    <a:pt x="229" y="1601"/>
                  </a:lnTo>
                  <a:lnTo>
                    <a:pt x="344" y="1372"/>
                  </a:lnTo>
                  <a:lnTo>
                    <a:pt x="458" y="1182"/>
                  </a:lnTo>
                  <a:lnTo>
                    <a:pt x="610" y="953"/>
                  </a:lnTo>
                  <a:lnTo>
                    <a:pt x="801" y="763"/>
                  </a:lnTo>
                  <a:lnTo>
                    <a:pt x="991" y="610"/>
                  </a:lnTo>
                  <a:lnTo>
                    <a:pt x="1182" y="458"/>
                  </a:lnTo>
                  <a:lnTo>
                    <a:pt x="1411" y="305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0"/>
                  </a:lnTo>
                  <a:lnTo>
                    <a:pt x="2668" y="0"/>
                  </a:lnTo>
                  <a:lnTo>
                    <a:pt x="2668" y="0"/>
                  </a:lnTo>
                  <a:lnTo>
                    <a:pt x="2935" y="0"/>
                  </a:lnTo>
                  <a:lnTo>
                    <a:pt x="3202" y="39"/>
                  </a:lnTo>
                  <a:lnTo>
                    <a:pt x="3469" y="115"/>
                  </a:lnTo>
                  <a:lnTo>
                    <a:pt x="3697" y="191"/>
                  </a:lnTo>
                  <a:lnTo>
                    <a:pt x="3926" y="305"/>
                  </a:lnTo>
                  <a:lnTo>
                    <a:pt x="4155" y="458"/>
                  </a:lnTo>
                  <a:lnTo>
                    <a:pt x="4345" y="610"/>
                  </a:lnTo>
                  <a:lnTo>
                    <a:pt x="4536" y="763"/>
                  </a:lnTo>
                  <a:lnTo>
                    <a:pt x="4726" y="953"/>
                  </a:lnTo>
                  <a:lnTo>
                    <a:pt x="4879" y="1182"/>
                  </a:lnTo>
                  <a:lnTo>
                    <a:pt x="4993" y="1372"/>
                  </a:lnTo>
                  <a:lnTo>
                    <a:pt x="5107" y="1601"/>
                  </a:lnTo>
                  <a:lnTo>
                    <a:pt x="5184" y="1868"/>
                  </a:lnTo>
                  <a:lnTo>
                    <a:pt x="5260" y="2096"/>
                  </a:lnTo>
                  <a:lnTo>
                    <a:pt x="5298" y="2363"/>
                  </a:lnTo>
                  <a:lnTo>
                    <a:pt x="5298" y="2630"/>
                  </a:lnTo>
                  <a:lnTo>
                    <a:pt x="5298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2162675" y="2660250"/>
              <a:ext cx="132450" cy="51475"/>
            </a:xfrm>
            <a:custGeom>
              <a:rect b="b" l="l" r="r" t="t"/>
              <a:pathLst>
                <a:path extrusionOk="0" fill="none" h="2059" w="5298">
                  <a:moveTo>
                    <a:pt x="5298" y="1487"/>
                  </a:moveTo>
                  <a:lnTo>
                    <a:pt x="5298" y="1487"/>
                  </a:lnTo>
                  <a:lnTo>
                    <a:pt x="5298" y="1601"/>
                  </a:lnTo>
                  <a:lnTo>
                    <a:pt x="5260" y="1716"/>
                  </a:lnTo>
                  <a:lnTo>
                    <a:pt x="5145" y="1868"/>
                  </a:lnTo>
                  <a:lnTo>
                    <a:pt x="4955" y="2021"/>
                  </a:lnTo>
                  <a:lnTo>
                    <a:pt x="4841" y="2059"/>
                  </a:lnTo>
                  <a:lnTo>
                    <a:pt x="4726" y="2059"/>
                  </a:lnTo>
                  <a:lnTo>
                    <a:pt x="4421" y="2059"/>
                  </a:lnTo>
                  <a:lnTo>
                    <a:pt x="4421" y="2059"/>
                  </a:lnTo>
                  <a:lnTo>
                    <a:pt x="4307" y="2059"/>
                  </a:lnTo>
                  <a:lnTo>
                    <a:pt x="4193" y="2021"/>
                  </a:lnTo>
                  <a:lnTo>
                    <a:pt x="4002" y="1868"/>
                  </a:lnTo>
                  <a:lnTo>
                    <a:pt x="3888" y="1716"/>
                  </a:lnTo>
                  <a:lnTo>
                    <a:pt x="3850" y="1601"/>
                  </a:lnTo>
                  <a:lnTo>
                    <a:pt x="3850" y="1487"/>
                  </a:lnTo>
                  <a:lnTo>
                    <a:pt x="3850" y="572"/>
                  </a:lnTo>
                  <a:lnTo>
                    <a:pt x="3850" y="572"/>
                  </a:lnTo>
                  <a:lnTo>
                    <a:pt x="3850" y="458"/>
                  </a:lnTo>
                  <a:lnTo>
                    <a:pt x="3888" y="344"/>
                  </a:lnTo>
                  <a:lnTo>
                    <a:pt x="4002" y="153"/>
                  </a:lnTo>
                  <a:lnTo>
                    <a:pt x="4193" y="39"/>
                  </a:lnTo>
                  <a:lnTo>
                    <a:pt x="4307" y="1"/>
                  </a:lnTo>
                  <a:lnTo>
                    <a:pt x="4421" y="1"/>
                  </a:lnTo>
                  <a:lnTo>
                    <a:pt x="5298" y="1"/>
                  </a:lnTo>
                  <a:lnTo>
                    <a:pt x="5298" y="1487"/>
                  </a:lnTo>
                  <a:close/>
                  <a:moveTo>
                    <a:pt x="1" y="1487"/>
                  </a:moveTo>
                  <a:lnTo>
                    <a:pt x="1" y="1487"/>
                  </a:lnTo>
                  <a:lnTo>
                    <a:pt x="39" y="1601"/>
                  </a:lnTo>
                  <a:lnTo>
                    <a:pt x="77" y="1716"/>
                  </a:lnTo>
                  <a:lnTo>
                    <a:pt x="191" y="1868"/>
                  </a:lnTo>
                  <a:lnTo>
                    <a:pt x="382" y="2021"/>
                  </a:lnTo>
                  <a:lnTo>
                    <a:pt x="496" y="2059"/>
                  </a:lnTo>
                  <a:lnTo>
                    <a:pt x="610" y="2059"/>
                  </a:lnTo>
                  <a:lnTo>
                    <a:pt x="915" y="2059"/>
                  </a:lnTo>
                  <a:lnTo>
                    <a:pt x="915" y="2059"/>
                  </a:lnTo>
                  <a:lnTo>
                    <a:pt x="1030" y="2059"/>
                  </a:lnTo>
                  <a:lnTo>
                    <a:pt x="1144" y="2021"/>
                  </a:lnTo>
                  <a:lnTo>
                    <a:pt x="1296" y="1868"/>
                  </a:lnTo>
                  <a:lnTo>
                    <a:pt x="1449" y="1716"/>
                  </a:lnTo>
                  <a:lnTo>
                    <a:pt x="1487" y="1601"/>
                  </a:lnTo>
                  <a:lnTo>
                    <a:pt x="1487" y="1487"/>
                  </a:lnTo>
                  <a:lnTo>
                    <a:pt x="1487" y="572"/>
                  </a:lnTo>
                  <a:lnTo>
                    <a:pt x="1487" y="572"/>
                  </a:lnTo>
                  <a:lnTo>
                    <a:pt x="1487" y="458"/>
                  </a:lnTo>
                  <a:lnTo>
                    <a:pt x="1449" y="344"/>
                  </a:lnTo>
                  <a:lnTo>
                    <a:pt x="1296" y="153"/>
                  </a:lnTo>
                  <a:lnTo>
                    <a:pt x="1144" y="39"/>
                  </a:lnTo>
                  <a:lnTo>
                    <a:pt x="1030" y="1"/>
                  </a:lnTo>
                  <a:lnTo>
                    <a:pt x="915" y="1"/>
                  </a:lnTo>
                  <a:lnTo>
                    <a:pt x="1" y="1"/>
                  </a:lnTo>
                  <a:lnTo>
                    <a:pt x="1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Google Shape;309;p9"/>
          <p:cNvGrpSpPr/>
          <p:nvPr/>
        </p:nvGrpSpPr>
        <p:grpSpPr>
          <a:xfrm>
            <a:off x="1874817" y="3970827"/>
            <a:ext cx="167544" cy="133807"/>
            <a:chOff x="2156000" y="3003250"/>
            <a:chExt cx="146750" cy="117200"/>
          </a:xfrm>
        </p:grpSpPr>
        <p:sp>
          <p:nvSpPr>
            <p:cNvPr id="310" name="Google Shape;310;p9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2" name="Google Shape;312;p9"/>
          <p:cNvSpPr/>
          <p:nvPr/>
        </p:nvSpPr>
        <p:spPr>
          <a:xfrm>
            <a:off x="1877013" y="4348314"/>
            <a:ext cx="163206" cy="172968"/>
          </a:xfrm>
          <a:custGeom>
            <a:rect b="b" l="l" r="r" t="t"/>
            <a:pathLst>
              <a:path extrusionOk="0" fill="none" h="6060" w="5718">
                <a:moveTo>
                  <a:pt x="5718" y="2859"/>
                </a:moveTo>
                <a:lnTo>
                  <a:pt x="3012" y="5564"/>
                </a:lnTo>
                <a:lnTo>
                  <a:pt x="3012" y="5564"/>
                </a:lnTo>
                <a:lnTo>
                  <a:pt x="2745" y="5793"/>
                </a:lnTo>
                <a:lnTo>
                  <a:pt x="2440" y="5945"/>
                </a:lnTo>
                <a:lnTo>
                  <a:pt x="2097" y="6022"/>
                </a:lnTo>
                <a:lnTo>
                  <a:pt x="1754" y="6060"/>
                </a:lnTo>
                <a:lnTo>
                  <a:pt x="1411" y="6022"/>
                </a:lnTo>
                <a:lnTo>
                  <a:pt x="1106" y="5945"/>
                </a:lnTo>
                <a:lnTo>
                  <a:pt x="801" y="5793"/>
                </a:lnTo>
                <a:lnTo>
                  <a:pt x="496" y="5564"/>
                </a:lnTo>
                <a:lnTo>
                  <a:pt x="496" y="5564"/>
                </a:lnTo>
                <a:lnTo>
                  <a:pt x="268" y="5259"/>
                </a:lnTo>
                <a:lnTo>
                  <a:pt x="115" y="4955"/>
                </a:lnTo>
                <a:lnTo>
                  <a:pt x="39" y="4650"/>
                </a:lnTo>
                <a:lnTo>
                  <a:pt x="1" y="4307"/>
                </a:lnTo>
                <a:lnTo>
                  <a:pt x="39" y="3964"/>
                </a:lnTo>
                <a:lnTo>
                  <a:pt x="115" y="3621"/>
                </a:lnTo>
                <a:lnTo>
                  <a:pt x="268" y="3316"/>
                </a:lnTo>
                <a:lnTo>
                  <a:pt x="496" y="3049"/>
                </a:lnTo>
                <a:lnTo>
                  <a:pt x="3202" y="343"/>
                </a:lnTo>
                <a:lnTo>
                  <a:pt x="3202" y="343"/>
                </a:lnTo>
                <a:lnTo>
                  <a:pt x="3393" y="191"/>
                </a:lnTo>
                <a:lnTo>
                  <a:pt x="3621" y="77"/>
                </a:lnTo>
                <a:lnTo>
                  <a:pt x="3812" y="0"/>
                </a:lnTo>
                <a:lnTo>
                  <a:pt x="4041" y="0"/>
                </a:lnTo>
                <a:lnTo>
                  <a:pt x="4269" y="0"/>
                </a:lnTo>
                <a:lnTo>
                  <a:pt x="4498" y="77"/>
                </a:lnTo>
                <a:lnTo>
                  <a:pt x="4689" y="191"/>
                </a:lnTo>
                <a:lnTo>
                  <a:pt x="4879" y="343"/>
                </a:lnTo>
                <a:lnTo>
                  <a:pt x="4879" y="343"/>
                </a:lnTo>
                <a:lnTo>
                  <a:pt x="5032" y="534"/>
                </a:lnTo>
                <a:lnTo>
                  <a:pt x="5146" y="724"/>
                </a:lnTo>
                <a:lnTo>
                  <a:pt x="5222" y="953"/>
                </a:lnTo>
                <a:lnTo>
                  <a:pt x="5222" y="1182"/>
                </a:lnTo>
                <a:lnTo>
                  <a:pt x="5222" y="1410"/>
                </a:lnTo>
                <a:lnTo>
                  <a:pt x="5146" y="1601"/>
                </a:lnTo>
                <a:lnTo>
                  <a:pt x="5032" y="1830"/>
                </a:lnTo>
                <a:lnTo>
                  <a:pt x="4879" y="2020"/>
                </a:lnTo>
                <a:lnTo>
                  <a:pt x="2173" y="4726"/>
                </a:lnTo>
                <a:lnTo>
                  <a:pt x="2173" y="4726"/>
                </a:lnTo>
                <a:lnTo>
                  <a:pt x="2097" y="4802"/>
                </a:lnTo>
                <a:lnTo>
                  <a:pt x="1983" y="4840"/>
                </a:lnTo>
                <a:lnTo>
                  <a:pt x="1754" y="4878"/>
                </a:lnTo>
                <a:lnTo>
                  <a:pt x="1525" y="4840"/>
                </a:lnTo>
                <a:lnTo>
                  <a:pt x="1449" y="4802"/>
                </a:lnTo>
                <a:lnTo>
                  <a:pt x="1335" y="4726"/>
                </a:lnTo>
                <a:lnTo>
                  <a:pt x="1335" y="4726"/>
                </a:lnTo>
                <a:lnTo>
                  <a:pt x="1259" y="4612"/>
                </a:lnTo>
                <a:lnTo>
                  <a:pt x="1221" y="4535"/>
                </a:lnTo>
                <a:lnTo>
                  <a:pt x="1182" y="4307"/>
                </a:lnTo>
                <a:lnTo>
                  <a:pt x="1221" y="4078"/>
                </a:lnTo>
                <a:lnTo>
                  <a:pt x="1259" y="3964"/>
                </a:lnTo>
                <a:lnTo>
                  <a:pt x="1335" y="3888"/>
                </a:lnTo>
                <a:lnTo>
                  <a:pt x="3850" y="1372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3" name="Google Shape;313;p9"/>
          <p:cNvGrpSpPr/>
          <p:nvPr/>
        </p:nvGrpSpPr>
        <p:grpSpPr>
          <a:xfrm>
            <a:off x="1882438" y="4747524"/>
            <a:ext cx="151218" cy="168629"/>
            <a:chOff x="2162675" y="3835950"/>
            <a:chExt cx="132450" cy="147700"/>
          </a:xfrm>
        </p:grpSpPr>
        <p:sp>
          <p:nvSpPr>
            <p:cNvPr id="314" name="Google Shape;314;p9"/>
            <p:cNvSpPr/>
            <p:nvPr/>
          </p:nvSpPr>
          <p:spPr>
            <a:xfrm>
              <a:off x="2251275" y="38359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9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382"/>
                  </a:lnTo>
                  <a:lnTo>
                    <a:pt x="1716" y="534"/>
                  </a:lnTo>
                  <a:lnTo>
                    <a:pt x="1754" y="725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716" y="1220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5" y="1754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5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2162675" y="388740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915" y="0"/>
                  </a:moveTo>
                  <a:lnTo>
                    <a:pt x="915" y="0"/>
                  </a:lnTo>
                  <a:lnTo>
                    <a:pt x="1068" y="38"/>
                  </a:lnTo>
                  <a:lnTo>
                    <a:pt x="1258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58" y="1715"/>
                  </a:lnTo>
                  <a:lnTo>
                    <a:pt x="1068" y="1753"/>
                  </a:lnTo>
                  <a:lnTo>
                    <a:pt x="915" y="1792"/>
                  </a:lnTo>
                  <a:lnTo>
                    <a:pt x="915" y="1792"/>
                  </a:lnTo>
                  <a:lnTo>
                    <a:pt x="725" y="1753"/>
                  </a:lnTo>
                  <a:lnTo>
                    <a:pt x="572" y="1715"/>
                  </a:lnTo>
                  <a:lnTo>
                    <a:pt x="420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420" y="153"/>
                  </a:lnTo>
                  <a:lnTo>
                    <a:pt x="572" y="77"/>
                  </a:lnTo>
                  <a:lnTo>
                    <a:pt x="725" y="38"/>
                  </a:lnTo>
                  <a:lnTo>
                    <a:pt x="915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2251275" y="39388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420"/>
                  </a:lnTo>
                  <a:lnTo>
                    <a:pt x="1716" y="534"/>
                  </a:lnTo>
                  <a:lnTo>
                    <a:pt x="1754" y="724"/>
                  </a:lnTo>
                  <a:lnTo>
                    <a:pt x="1754" y="915"/>
                  </a:lnTo>
                  <a:lnTo>
                    <a:pt x="1754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420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2204600" y="392075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0" y="0"/>
                  </a:moveTo>
                  <a:lnTo>
                    <a:pt x="198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2204600" y="386930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1982" y="0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9" name="Google Shape;319;p9"/>
          <p:cNvGrpSpPr/>
          <p:nvPr/>
        </p:nvGrpSpPr>
        <p:grpSpPr>
          <a:xfrm>
            <a:off x="1875902" y="5144579"/>
            <a:ext cx="165375" cy="168629"/>
            <a:chOff x="2156950" y="4259925"/>
            <a:chExt cx="144850" cy="147700"/>
          </a:xfrm>
        </p:grpSpPr>
        <p:sp>
          <p:nvSpPr>
            <p:cNvPr id="320" name="Google Shape;320;p9"/>
            <p:cNvSpPr/>
            <p:nvPr/>
          </p:nvSpPr>
          <p:spPr>
            <a:xfrm>
              <a:off x="2156950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249" y="3849"/>
                  </a:moveTo>
                  <a:lnTo>
                    <a:pt x="2249" y="4993"/>
                  </a:lnTo>
                  <a:lnTo>
                    <a:pt x="2249" y="4993"/>
                  </a:lnTo>
                  <a:lnTo>
                    <a:pt x="2287" y="5183"/>
                  </a:lnTo>
                  <a:lnTo>
                    <a:pt x="2326" y="5336"/>
                  </a:lnTo>
                  <a:lnTo>
                    <a:pt x="2402" y="5488"/>
                  </a:lnTo>
                  <a:lnTo>
                    <a:pt x="2516" y="5641"/>
                  </a:lnTo>
                  <a:lnTo>
                    <a:pt x="2630" y="5755"/>
                  </a:lnTo>
                  <a:lnTo>
                    <a:pt x="2783" y="5831"/>
                  </a:lnTo>
                  <a:lnTo>
                    <a:pt x="2973" y="5869"/>
                  </a:lnTo>
                  <a:lnTo>
                    <a:pt x="3126" y="5907"/>
                  </a:lnTo>
                  <a:lnTo>
                    <a:pt x="4307" y="3240"/>
                  </a:lnTo>
                  <a:lnTo>
                    <a:pt x="4307" y="0"/>
                  </a:lnTo>
                  <a:lnTo>
                    <a:pt x="992" y="0"/>
                  </a:lnTo>
                  <a:lnTo>
                    <a:pt x="992" y="0"/>
                  </a:lnTo>
                  <a:lnTo>
                    <a:pt x="801" y="38"/>
                  </a:lnTo>
                  <a:lnTo>
                    <a:pt x="611" y="153"/>
                  </a:lnTo>
                  <a:lnTo>
                    <a:pt x="496" y="305"/>
                  </a:lnTo>
                  <a:lnTo>
                    <a:pt x="420" y="496"/>
                  </a:lnTo>
                  <a:lnTo>
                    <a:pt x="1" y="3164"/>
                  </a:lnTo>
                  <a:lnTo>
                    <a:pt x="1" y="3164"/>
                  </a:lnTo>
                  <a:lnTo>
                    <a:pt x="1" y="3278"/>
                  </a:lnTo>
                  <a:lnTo>
                    <a:pt x="1" y="3392"/>
                  </a:lnTo>
                  <a:lnTo>
                    <a:pt x="115" y="3583"/>
                  </a:lnTo>
                  <a:lnTo>
                    <a:pt x="268" y="3735"/>
                  </a:lnTo>
                  <a:lnTo>
                    <a:pt x="382" y="3811"/>
                  </a:lnTo>
                  <a:lnTo>
                    <a:pt x="496" y="3811"/>
                  </a:lnTo>
                  <a:lnTo>
                    <a:pt x="496" y="3811"/>
                  </a:lnTo>
                  <a:lnTo>
                    <a:pt x="573" y="3849"/>
                  </a:lnTo>
                  <a:lnTo>
                    <a:pt x="2249" y="38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2264625" y="42599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0" y="0"/>
                  </a:moveTo>
                  <a:lnTo>
                    <a:pt x="801" y="0"/>
                  </a:lnTo>
                  <a:lnTo>
                    <a:pt x="801" y="0"/>
                  </a:lnTo>
                  <a:lnTo>
                    <a:pt x="915" y="0"/>
                  </a:lnTo>
                  <a:lnTo>
                    <a:pt x="1029" y="38"/>
                  </a:lnTo>
                  <a:lnTo>
                    <a:pt x="1258" y="153"/>
                  </a:lnTo>
                  <a:lnTo>
                    <a:pt x="1410" y="343"/>
                  </a:lnTo>
                  <a:lnTo>
                    <a:pt x="1449" y="458"/>
                  </a:lnTo>
                  <a:lnTo>
                    <a:pt x="1487" y="610"/>
                  </a:lnTo>
                  <a:lnTo>
                    <a:pt x="1487" y="2668"/>
                  </a:lnTo>
                  <a:lnTo>
                    <a:pt x="1487" y="2668"/>
                  </a:lnTo>
                  <a:lnTo>
                    <a:pt x="1449" y="2782"/>
                  </a:lnTo>
                  <a:lnTo>
                    <a:pt x="1410" y="2897"/>
                  </a:lnTo>
                  <a:lnTo>
                    <a:pt x="1258" y="3087"/>
                  </a:lnTo>
                  <a:lnTo>
                    <a:pt x="1029" y="3202"/>
                  </a:lnTo>
                  <a:lnTo>
                    <a:pt x="915" y="3240"/>
                  </a:lnTo>
                  <a:lnTo>
                    <a:pt x="801" y="3240"/>
                  </a:lnTo>
                  <a:lnTo>
                    <a:pt x="0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9"/>
          <p:cNvGrpSpPr/>
          <p:nvPr/>
        </p:nvGrpSpPr>
        <p:grpSpPr>
          <a:xfrm>
            <a:off x="1866112" y="5566636"/>
            <a:ext cx="184955" cy="117509"/>
            <a:chOff x="2148375" y="4705800"/>
            <a:chExt cx="162000" cy="102925"/>
          </a:xfrm>
        </p:grpSpPr>
        <p:sp>
          <p:nvSpPr>
            <p:cNvPr id="323" name="Google Shape;323;p9"/>
            <p:cNvSpPr/>
            <p:nvPr/>
          </p:nvSpPr>
          <p:spPr>
            <a:xfrm>
              <a:off x="2258900" y="4721050"/>
              <a:ext cx="51475" cy="73400"/>
            </a:xfrm>
            <a:custGeom>
              <a:rect b="b" l="l" r="r" t="t"/>
              <a:pathLst>
                <a:path extrusionOk="0" fill="none" h="2936" w="2059">
                  <a:moveTo>
                    <a:pt x="2059" y="1"/>
                  </a:moveTo>
                  <a:lnTo>
                    <a:pt x="1" y="1449"/>
                  </a:lnTo>
                  <a:lnTo>
                    <a:pt x="2059" y="2935"/>
                  </a:lnTo>
                  <a:lnTo>
                    <a:pt x="2059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2148375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573" y="1"/>
                  </a:moveTo>
                  <a:lnTo>
                    <a:pt x="3812" y="1"/>
                  </a:lnTo>
                  <a:lnTo>
                    <a:pt x="3812" y="1"/>
                  </a:lnTo>
                  <a:lnTo>
                    <a:pt x="3926" y="1"/>
                  </a:lnTo>
                  <a:lnTo>
                    <a:pt x="4041" y="39"/>
                  </a:lnTo>
                  <a:lnTo>
                    <a:pt x="4231" y="191"/>
                  </a:lnTo>
                  <a:lnTo>
                    <a:pt x="4384" y="382"/>
                  </a:lnTo>
                  <a:lnTo>
                    <a:pt x="4384" y="458"/>
                  </a:lnTo>
                  <a:lnTo>
                    <a:pt x="4422" y="611"/>
                  </a:lnTo>
                  <a:lnTo>
                    <a:pt x="4422" y="3545"/>
                  </a:lnTo>
                  <a:lnTo>
                    <a:pt x="4422" y="3545"/>
                  </a:lnTo>
                  <a:lnTo>
                    <a:pt x="4384" y="3659"/>
                  </a:lnTo>
                  <a:lnTo>
                    <a:pt x="4384" y="3774"/>
                  </a:lnTo>
                  <a:lnTo>
                    <a:pt x="4231" y="3964"/>
                  </a:lnTo>
                  <a:lnTo>
                    <a:pt x="4041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3" y="4117"/>
                  </a:lnTo>
                  <a:lnTo>
                    <a:pt x="573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611"/>
                  </a:lnTo>
                  <a:lnTo>
                    <a:pt x="1" y="611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3" y="1"/>
                  </a:lnTo>
                  <a:lnTo>
                    <a:pt x="5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5" name="Google Shape;325;p9"/>
          <p:cNvGrpSpPr/>
          <p:nvPr/>
        </p:nvGrpSpPr>
        <p:grpSpPr>
          <a:xfrm>
            <a:off x="2339380" y="1985554"/>
            <a:ext cx="167544" cy="168629"/>
            <a:chOff x="2785775" y="883375"/>
            <a:chExt cx="146750" cy="147700"/>
          </a:xfrm>
        </p:grpSpPr>
        <p:sp>
          <p:nvSpPr>
            <p:cNvPr id="326" name="Google Shape;326;p9"/>
            <p:cNvSpPr/>
            <p:nvPr/>
          </p:nvSpPr>
          <p:spPr>
            <a:xfrm>
              <a:off x="2829600" y="928150"/>
              <a:ext cx="58150" cy="59100"/>
            </a:xfrm>
            <a:custGeom>
              <a:rect b="b" l="l" r="r" t="t"/>
              <a:pathLst>
                <a:path extrusionOk="0" fill="none" h="2364" w="2326">
                  <a:moveTo>
                    <a:pt x="1182" y="1"/>
                  </a:moveTo>
                  <a:lnTo>
                    <a:pt x="1182" y="1"/>
                  </a:lnTo>
                  <a:lnTo>
                    <a:pt x="1411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1982" y="344"/>
                  </a:lnTo>
                  <a:lnTo>
                    <a:pt x="2135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40"/>
                  </a:lnTo>
                  <a:lnTo>
                    <a:pt x="2135" y="1830"/>
                  </a:lnTo>
                  <a:lnTo>
                    <a:pt x="1982" y="1983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1" y="2326"/>
                  </a:lnTo>
                  <a:lnTo>
                    <a:pt x="1182" y="2364"/>
                  </a:lnTo>
                  <a:lnTo>
                    <a:pt x="1182" y="2364"/>
                  </a:lnTo>
                  <a:lnTo>
                    <a:pt x="915" y="2326"/>
                  </a:lnTo>
                  <a:lnTo>
                    <a:pt x="725" y="2249"/>
                  </a:lnTo>
                  <a:lnTo>
                    <a:pt x="496" y="2135"/>
                  </a:lnTo>
                  <a:lnTo>
                    <a:pt x="344" y="1983"/>
                  </a:lnTo>
                  <a:lnTo>
                    <a:pt x="191" y="1830"/>
                  </a:lnTo>
                  <a:lnTo>
                    <a:pt x="77" y="1640"/>
                  </a:lnTo>
                  <a:lnTo>
                    <a:pt x="1" y="1411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5"/>
                  </a:lnTo>
                  <a:lnTo>
                    <a:pt x="191" y="496"/>
                  </a:lnTo>
                  <a:lnTo>
                    <a:pt x="344" y="344"/>
                  </a:lnTo>
                  <a:lnTo>
                    <a:pt x="496" y="191"/>
                  </a:lnTo>
                  <a:lnTo>
                    <a:pt x="725" y="77"/>
                  </a:lnTo>
                  <a:lnTo>
                    <a:pt x="915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2785775" y="88337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4116" y="1792"/>
                  </a:moveTo>
                  <a:lnTo>
                    <a:pt x="4116" y="3240"/>
                  </a:lnTo>
                  <a:lnTo>
                    <a:pt x="4116" y="3240"/>
                  </a:lnTo>
                  <a:lnTo>
                    <a:pt x="4155" y="3507"/>
                  </a:lnTo>
                  <a:lnTo>
                    <a:pt x="4269" y="3774"/>
                  </a:lnTo>
                  <a:lnTo>
                    <a:pt x="4459" y="3964"/>
                  </a:lnTo>
                  <a:lnTo>
                    <a:pt x="4574" y="4040"/>
                  </a:lnTo>
                  <a:lnTo>
                    <a:pt x="4726" y="4078"/>
                  </a:lnTo>
                  <a:lnTo>
                    <a:pt x="4726" y="4078"/>
                  </a:lnTo>
                  <a:lnTo>
                    <a:pt x="4917" y="4117"/>
                  </a:lnTo>
                  <a:lnTo>
                    <a:pt x="5145" y="4117"/>
                  </a:lnTo>
                  <a:lnTo>
                    <a:pt x="5336" y="4078"/>
                  </a:lnTo>
                  <a:lnTo>
                    <a:pt x="5527" y="3964"/>
                  </a:lnTo>
                  <a:lnTo>
                    <a:pt x="5679" y="3812"/>
                  </a:lnTo>
                  <a:lnTo>
                    <a:pt x="5793" y="3659"/>
                  </a:lnTo>
                  <a:lnTo>
                    <a:pt x="5870" y="3469"/>
                  </a:lnTo>
                  <a:lnTo>
                    <a:pt x="5870" y="3240"/>
                  </a:lnTo>
                  <a:lnTo>
                    <a:pt x="5870" y="3011"/>
                  </a:lnTo>
                  <a:lnTo>
                    <a:pt x="5870" y="3011"/>
                  </a:lnTo>
                  <a:lnTo>
                    <a:pt x="5831" y="2516"/>
                  </a:lnTo>
                  <a:lnTo>
                    <a:pt x="5717" y="2020"/>
                  </a:lnTo>
                  <a:lnTo>
                    <a:pt x="5527" y="1563"/>
                  </a:lnTo>
                  <a:lnTo>
                    <a:pt x="5260" y="1182"/>
                  </a:lnTo>
                  <a:lnTo>
                    <a:pt x="4955" y="801"/>
                  </a:lnTo>
                  <a:lnTo>
                    <a:pt x="4574" y="496"/>
                  </a:lnTo>
                  <a:lnTo>
                    <a:pt x="4155" y="267"/>
                  </a:lnTo>
                  <a:lnTo>
                    <a:pt x="3697" y="115"/>
                  </a:lnTo>
                  <a:lnTo>
                    <a:pt x="3697" y="115"/>
                  </a:lnTo>
                  <a:lnTo>
                    <a:pt x="3278" y="39"/>
                  </a:lnTo>
                  <a:lnTo>
                    <a:pt x="2859" y="1"/>
                  </a:lnTo>
                  <a:lnTo>
                    <a:pt x="2478" y="39"/>
                  </a:lnTo>
                  <a:lnTo>
                    <a:pt x="2097" y="115"/>
                  </a:lnTo>
                  <a:lnTo>
                    <a:pt x="1754" y="267"/>
                  </a:lnTo>
                  <a:lnTo>
                    <a:pt x="1411" y="420"/>
                  </a:lnTo>
                  <a:lnTo>
                    <a:pt x="1106" y="649"/>
                  </a:lnTo>
                  <a:lnTo>
                    <a:pt x="839" y="877"/>
                  </a:lnTo>
                  <a:lnTo>
                    <a:pt x="610" y="1182"/>
                  </a:lnTo>
                  <a:lnTo>
                    <a:pt x="382" y="1487"/>
                  </a:lnTo>
                  <a:lnTo>
                    <a:pt x="229" y="1830"/>
                  </a:lnTo>
                  <a:lnTo>
                    <a:pt x="77" y="2173"/>
                  </a:lnTo>
                  <a:lnTo>
                    <a:pt x="1" y="2554"/>
                  </a:lnTo>
                  <a:lnTo>
                    <a:pt x="1" y="2935"/>
                  </a:lnTo>
                  <a:lnTo>
                    <a:pt x="1" y="3354"/>
                  </a:lnTo>
                  <a:lnTo>
                    <a:pt x="77" y="3774"/>
                  </a:lnTo>
                  <a:lnTo>
                    <a:pt x="77" y="3774"/>
                  </a:lnTo>
                  <a:lnTo>
                    <a:pt x="191" y="4002"/>
                  </a:lnTo>
                  <a:lnTo>
                    <a:pt x="267" y="4269"/>
                  </a:lnTo>
                  <a:lnTo>
                    <a:pt x="382" y="4498"/>
                  </a:lnTo>
                  <a:lnTo>
                    <a:pt x="534" y="4688"/>
                  </a:lnTo>
                  <a:lnTo>
                    <a:pt x="687" y="4917"/>
                  </a:lnTo>
                  <a:lnTo>
                    <a:pt x="877" y="5107"/>
                  </a:lnTo>
                  <a:lnTo>
                    <a:pt x="1068" y="5260"/>
                  </a:lnTo>
                  <a:lnTo>
                    <a:pt x="1296" y="5412"/>
                  </a:lnTo>
                  <a:lnTo>
                    <a:pt x="1296" y="5412"/>
                  </a:lnTo>
                  <a:lnTo>
                    <a:pt x="1716" y="5641"/>
                  </a:lnTo>
                  <a:lnTo>
                    <a:pt x="2173" y="5793"/>
                  </a:lnTo>
                  <a:lnTo>
                    <a:pt x="2630" y="5870"/>
                  </a:lnTo>
                  <a:lnTo>
                    <a:pt x="3088" y="5908"/>
                  </a:lnTo>
                  <a:lnTo>
                    <a:pt x="3507" y="5831"/>
                  </a:lnTo>
                  <a:lnTo>
                    <a:pt x="3926" y="5717"/>
                  </a:lnTo>
                  <a:lnTo>
                    <a:pt x="4345" y="5527"/>
                  </a:lnTo>
                  <a:lnTo>
                    <a:pt x="4726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8" name="Google Shape;328;p9"/>
          <p:cNvGrpSpPr/>
          <p:nvPr/>
        </p:nvGrpSpPr>
        <p:grpSpPr>
          <a:xfrm>
            <a:off x="2347001" y="2382609"/>
            <a:ext cx="151218" cy="168629"/>
            <a:chOff x="2792450" y="1307350"/>
            <a:chExt cx="132450" cy="147700"/>
          </a:xfrm>
        </p:grpSpPr>
        <p:sp>
          <p:nvSpPr>
            <p:cNvPr id="329" name="Google Shape;329;p9"/>
            <p:cNvSpPr/>
            <p:nvPr/>
          </p:nvSpPr>
          <p:spPr>
            <a:xfrm>
              <a:off x="2792450" y="1322600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5" y="38"/>
                  </a:lnTo>
                  <a:lnTo>
                    <a:pt x="5145" y="153"/>
                  </a:lnTo>
                  <a:lnTo>
                    <a:pt x="5260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298" y="4802"/>
                  </a:lnTo>
                  <a:lnTo>
                    <a:pt x="5260" y="4917"/>
                  </a:lnTo>
                  <a:lnTo>
                    <a:pt x="5145" y="5107"/>
                  </a:lnTo>
                  <a:lnTo>
                    <a:pt x="4955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96" y="5298"/>
                  </a:lnTo>
                  <a:lnTo>
                    <a:pt x="381" y="5260"/>
                  </a:lnTo>
                  <a:lnTo>
                    <a:pt x="191" y="5107"/>
                  </a:lnTo>
                  <a:lnTo>
                    <a:pt x="77" y="4917"/>
                  </a:lnTo>
                  <a:lnTo>
                    <a:pt x="38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2888675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1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2829600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2792450" y="136642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0"/>
                  </a:move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3" name="Google Shape;333;p9"/>
          <p:cNvGrpSpPr/>
          <p:nvPr/>
        </p:nvGrpSpPr>
        <p:grpSpPr>
          <a:xfrm>
            <a:off x="2335042" y="2779663"/>
            <a:ext cx="176221" cy="168629"/>
            <a:chOff x="2781975" y="1731325"/>
            <a:chExt cx="154350" cy="147700"/>
          </a:xfrm>
        </p:grpSpPr>
        <p:sp>
          <p:nvSpPr>
            <p:cNvPr id="334" name="Google Shape;334;p9"/>
            <p:cNvSpPr/>
            <p:nvPr/>
          </p:nvSpPr>
          <p:spPr>
            <a:xfrm>
              <a:off x="2900100" y="1782775"/>
              <a:ext cx="36225" cy="59100"/>
            </a:xfrm>
            <a:custGeom>
              <a:rect b="b" l="l" r="r" t="t"/>
              <a:pathLst>
                <a:path extrusionOk="0" fill="none" h="2364" w="1449">
                  <a:moveTo>
                    <a:pt x="1" y="0"/>
                  </a:moveTo>
                  <a:lnTo>
                    <a:pt x="229" y="0"/>
                  </a:lnTo>
                  <a:lnTo>
                    <a:pt x="229" y="0"/>
                  </a:lnTo>
                  <a:lnTo>
                    <a:pt x="420" y="39"/>
                  </a:lnTo>
                  <a:lnTo>
                    <a:pt x="649" y="77"/>
                  </a:lnTo>
                  <a:lnTo>
                    <a:pt x="839" y="153"/>
                  </a:lnTo>
                  <a:lnTo>
                    <a:pt x="992" y="267"/>
                  </a:lnTo>
                  <a:lnTo>
                    <a:pt x="1144" y="420"/>
                  </a:lnTo>
                  <a:lnTo>
                    <a:pt x="1258" y="572"/>
                  </a:lnTo>
                  <a:lnTo>
                    <a:pt x="1373" y="763"/>
                  </a:lnTo>
                  <a:lnTo>
                    <a:pt x="1411" y="953"/>
                  </a:lnTo>
                  <a:lnTo>
                    <a:pt x="1411" y="953"/>
                  </a:lnTo>
                  <a:lnTo>
                    <a:pt x="1449" y="1220"/>
                  </a:lnTo>
                  <a:lnTo>
                    <a:pt x="1411" y="1487"/>
                  </a:lnTo>
                  <a:lnTo>
                    <a:pt x="1297" y="1715"/>
                  </a:lnTo>
                  <a:lnTo>
                    <a:pt x="1182" y="1944"/>
                  </a:lnTo>
                  <a:lnTo>
                    <a:pt x="992" y="2135"/>
                  </a:lnTo>
                  <a:lnTo>
                    <a:pt x="763" y="2249"/>
                  </a:lnTo>
                  <a:lnTo>
                    <a:pt x="534" y="2325"/>
                  </a:lnTo>
                  <a:lnTo>
                    <a:pt x="268" y="2363"/>
                  </a:lnTo>
                  <a:lnTo>
                    <a:pt x="1" y="23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2781975" y="1782775"/>
              <a:ext cx="118150" cy="96250"/>
            </a:xfrm>
            <a:custGeom>
              <a:rect b="b" l="l" r="r" t="t"/>
              <a:pathLst>
                <a:path extrusionOk="0" fill="none" h="3850" w="4726">
                  <a:moveTo>
                    <a:pt x="0" y="0"/>
                  </a:moveTo>
                  <a:lnTo>
                    <a:pt x="4726" y="0"/>
                  </a:lnTo>
                  <a:lnTo>
                    <a:pt x="4726" y="2668"/>
                  </a:lnTo>
                  <a:lnTo>
                    <a:pt x="4726" y="2668"/>
                  </a:lnTo>
                  <a:lnTo>
                    <a:pt x="4688" y="2897"/>
                  </a:lnTo>
                  <a:lnTo>
                    <a:pt x="4611" y="3125"/>
                  </a:lnTo>
                  <a:lnTo>
                    <a:pt x="4497" y="3316"/>
                  </a:lnTo>
                  <a:lnTo>
                    <a:pt x="4383" y="3507"/>
                  </a:lnTo>
                  <a:lnTo>
                    <a:pt x="4192" y="3621"/>
                  </a:lnTo>
                  <a:lnTo>
                    <a:pt x="4002" y="3735"/>
                  </a:lnTo>
                  <a:lnTo>
                    <a:pt x="3773" y="3811"/>
                  </a:lnTo>
                  <a:lnTo>
                    <a:pt x="3544" y="3850"/>
                  </a:lnTo>
                  <a:lnTo>
                    <a:pt x="1182" y="3850"/>
                  </a:lnTo>
                  <a:lnTo>
                    <a:pt x="1182" y="3850"/>
                  </a:lnTo>
                  <a:lnTo>
                    <a:pt x="953" y="3811"/>
                  </a:lnTo>
                  <a:lnTo>
                    <a:pt x="724" y="3735"/>
                  </a:lnTo>
                  <a:lnTo>
                    <a:pt x="534" y="3621"/>
                  </a:lnTo>
                  <a:lnTo>
                    <a:pt x="343" y="3507"/>
                  </a:lnTo>
                  <a:lnTo>
                    <a:pt x="191" y="3316"/>
                  </a:lnTo>
                  <a:lnTo>
                    <a:pt x="76" y="3125"/>
                  </a:lnTo>
                  <a:lnTo>
                    <a:pt x="38" y="2897"/>
                  </a:lnTo>
                  <a:lnTo>
                    <a:pt x="0" y="266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2811500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284102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287057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9" name="Google Shape;339;p9"/>
          <p:cNvGrpSpPr/>
          <p:nvPr/>
        </p:nvGrpSpPr>
        <p:grpSpPr>
          <a:xfrm>
            <a:off x="2339380" y="3176718"/>
            <a:ext cx="167544" cy="168629"/>
            <a:chOff x="2785775" y="2155300"/>
            <a:chExt cx="146750" cy="147700"/>
          </a:xfrm>
        </p:grpSpPr>
        <p:sp>
          <p:nvSpPr>
            <p:cNvPr id="340" name="Google Shape;340;p9"/>
            <p:cNvSpPr/>
            <p:nvPr/>
          </p:nvSpPr>
          <p:spPr>
            <a:xfrm>
              <a:off x="2807700" y="2155300"/>
              <a:ext cx="124825" cy="124825"/>
            </a:xfrm>
            <a:custGeom>
              <a:rect b="b" l="l" r="r" t="t"/>
              <a:pathLst>
                <a:path extrusionOk="0" fill="none" h="4993" w="4993">
                  <a:moveTo>
                    <a:pt x="4497" y="3011"/>
                  </a:moveTo>
                  <a:lnTo>
                    <a:pt x="4497" y="3011"/>
                  </a:lnTo>
                  <a:lnTo>
                    <a:pt x="4726" y="2706"/>
                  </a:lnTo>
                  <a:lnTo>
                    <a:pt x="4878" y="2363"/>
                  </a:lnTo>
                  <a:lnTo>
                    <a:pt x="4993" y="2020"/>
                  </a:lnTo>
                  <a:lnTo>
                    <a:pt x="4993" y="1677"/>
                  </a:lnTo>
                  <a:lnTo>
                    <a:pt x="4954" y="1296"/>
                  </a:lnTo>
                  <a:lnTo>
                    <a:pt x="4802" y="953"/>
                  </a:lnTo>
                  <a:lnTo>
                    <a:pt x="4611" y="648"/>
                  </a:lnTo>
                  <a:lnTo>
                    <a:pt x="4307" y="382"/>
                  </a:lnTo>
                  <a:lnTo>
                    <a:pt x="4307" y="382"/>
                  </a:lnTo>
                  <a:lnTo>
                    <a:pt x="4040" y="191"/>
                  </a:lnTo>
                  <a:lnTo>
                    <a:pt x="3735" y="77"/>
                  </a:lnTo>
                  <a:lnTo>
                    <a:pt x="3430" y="0"/>
                  </a:lnTo>
                  <a:lnTo>
                    <a:pt x="3087" y="0"/>
                  </a:lnTo>
                  <a:lnTo>
                    <a:pt x="2782" y="77"/>
                  </a:lnTo>
                  <a:lnTo>
                    <a:pt x="2477" y="191"/>
                  </a:lnTo>
                  <a:lnTo>
                    <a:pt x="2211" y="343"/>
                  </a:lnTo>
                  <a:lnTo>
                    <a:pt x="1944" y="572"/>
                  </a:lnTo>
                  <a:lnTo>
                    <a:pt x="0" y="2516"/>
                  </a:lnTo>
                  <a:lnTo>
                    <a:pt x="0" y="4993"/>
                  </a:lnTo>
                  <a:lnTo>
                    <a:pt x="2515" y="4993"/>
                  </a:lnTo>
                  <a:lnTo>
                    <a:pt x="4497" y="301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2785775" y="2199125"/>
              <a:ext cx="102925" cy="103875"/>
            </a:xfrm>
            <a:custGeom>
              <a:rect b="b" l="l" r="r" t="t"/>
              <a:pathLst>
                <a:path extrusionOk="0" fill="none" h="4155" w="4117">
                  <a:moveTo>
                    <a:pt x="4116" y="1"/>
                  </a:moveTo>
                  <a:lnTo>
                    <a:pt x="1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2837225" y="2250575"/>
              <a:ext cx="65775" cy="25"/>
            </a:xfrm>
            <a:custGeom>
              <a:rect b="b" l="l" r="r" t="t"/>
              <a:pathLst>
                <a:path extrusionOk="0" fill="none" h="1" w="2631">
                  <a:moveTo>
                    <a:pt x="2630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3" name="Google Shape;343;p9"/>
          <p:cNvSpPr/>
          <p:nvPr/>
        </p:nvSpPr>
        <p:spPr>
          <a:xfrm>
            <a:off x="2335076" y="3572698"/>
            <a:ext cx="176221" cy="153387"/>
          </a:xfrm>
          <a:custGeom>
            <a:rect b="b" l="l" r="r" t="t"/>
            <a:pathLst>
              <a:path extrusionOk="0" fill="none" h="5374" w="6174">
                <a:moveTo>
                  <a:pt x="5679" y="458"/>
                </a:moveTo>
                <a:lnTo>
                  <a:pt x="5679" y="458"/>
                </a:lnTo>
                <a:lnTo>
                  <a:pt x="5450" y="267"/>
                </a:lnTo>
                <a:lnTo>
                  <a:pt x="5145" y="115"/>
                </a:lnTo>
                <a:lnTo>
                  <a:pt x="4840" y="38"/>
                </a:lnTo>
                <a:lnTo>
                  <a:pt x="4535" y="0"/>
                </a:lnTo>
                <a:lnTo>
                  <a:pt x="4230" y="38"/>
                </a:lnTo>
                <a:lnTo>
                  <a:pt x="3925" y="115"/>
                </a:lnTo>
                <a:lnTo>
                  <a:pt x="3659" y="267"/>
                </a:lnTo>
                <a:lnTo>
                  <a:pt x="3392" y="458"/>
                </a:lnTo>
                <a:lnTo>
                  <a:pt x="3392" y="458"/>
                </a:lnTo>
                <a:lnTo>
                  <a:pt x="3392" y="458"/>
                </a:lnTo>
                <a:lnTo>
                  <a:pt x="3087" y="801"/>
                </a:lnTo>
                <a:lnTo>
                  <a:pt x="2782" y="458"/>
                </a:lnTo>
                <a:lnTo>
                  <a:pt x="2782" y="458"/>
                </a:lnTo>
                <a:lnTo>
                  <a:pt x="2515" y="267"/>
                </a:lnTo>
                <a:lnTo>
                  <a:pt x="2249" y="115"/>
                </a:lnTo>
                <a:lnTo>
                  <a:pt x="1944" y="38"/>
                </a:lnTo>
                <a:lnTo>
                  <a:pt x="1639" y="0"/>
                </a:lnTo>
                <a:lnTo>
                  <a:pt x="1334" y="38"/>
                </a:lnTo>
                <a:lnTo>
                  <a:pt x="1029" y="115"/>
                </a:lnTo>
                <a:lnTo>
                  <a:pt x="724" y="267"/>
                </a:lnTo>
                <a:lnTo>
                  <a:pt x="496" y="458"/>
                </a:lnTo>
                <a:lnTo>
                  <a:pt x="496" y="458"/>
                </a:lnTo>
                <a:lnTo>
                  <a:pt x="267" y="724"/>
                </a:lnTo>
                <a:lnTo>
                  <a:pt x="114" y="1029"/>
                </a:lnTo>
                <a:lnTo>
                  <a:pt x="38" y="1296"/>
                </a:lnTo>
                <a:lnTo>
                  <a:pt x="0" y="1639"/>
                </a:lnTo>
                <a:lnTo>
                  <a:pt x="38" y="1944"/>
                </a:lnTo>
                <a:lnTo>
                  <a:pt x="114" y="2249"/>
                </a:lnTo>
                <a:lnTo>
                  <a:pt x="267" y="2516"/>
                </a:lnTo>
                <a:lnTo>
                  <a:pt x="496" y="2782"/>
                </a:lnTo>
                <a:lnTo>
                  <a:pt x="800" y="3087"/>
                </a:lnTo>
                <a:lnTo>
                  <a:pt x="3087" y="5374"/>
                </a:lnTo>
                <a:lnTo>
                  <a:pt x="5374" y="3087"/>
                </a:lnTo>
                <a:lnTo>
                  <a:pt x="5679" y="2782"/>
                </a:lnTo>
                <a:lnTo>
                  <a:pt x="5679" y="2782"/>
                </a:lnTo>
                <a:lnTo>
                  <a:pt x="5907" y="2516"/>
                </a:lnTo>
                <a:lnTo>
                  <a:pt x="6060" y="2249"/>
                </a:lnTo>
                <a:lnTo>
                  <a:pt x="6136" y="1944"/>
                </a:lnTo>
                <a:lnTo>
                  <a:pt x="6174" y="1639"/>
                </a:lnTo>
                <a:lnTo>
                  <a:pt x="6136" y="1296"/>
                </a:lnTo>
                <a:lnTo>
                  <a:pt x="6060" y="1029"/>
                </a:lnTo>
                <a:lnTo>
                  <a:pt x="5907" y="724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4" name="Google Shape;344;p9"/>
          <p:cNvGrpSpPr/>
          <p:nvPr/>
        </p:nvGrpSpPr>
        <p:grpSpPr>
          <a:xfrm>
            <a:off x="2347001" y="3945795"/>
            <a:ext cx="151218" cy="184955"/>
            <a:chOff x="2792450" y="2981325"/>
            <a:chExt cx="132450" cy="162000"/>
          </a:xfrm>
        </p:grpSpPr>
        <p:sp>
          <p:nvSpPr>
            <p:cNvPr id="345" name="Google Shape;345;p9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7" name="Google Shape;347;p9"/>
          <p:cNvGrpSpPr/>
          <p:nvPr/>
        </p:nvGrpSpPr>
        <p:grpSpPr>
          <a:xfrm>
            <a:off x="2336126" y="4347216"/>
            <a:ext cx="174052" cy="175137"/>
            <a:chOff x="2782925" y="3409125"/>
            <a:chExt cx="152450" cy="153400"/>
          </a:xfrm>
        </p:grpSpPr>
        <p:sp>
          <p:nvSpPr>
            <p:cNvPr id="348" name="Google Shape;348;p9"/>
            <p:cNvSpPr/>
            <p:nvPr/>
          </p:nvSpPr>
          <p:spPr>
            <a:xfrm>
              <a:off x="2877250" y="3438650"/>
              <a:ext cx="28600" cy="28600"/>
            </a:xfrm>
            <a:custGeom>
              <a:rect b="b" l="l" r="r" t="t"/>
              <a:pathLst>
                <a:path extrusionOk="0" fill="none" h="1144" w="1144">
                  <a:moveTo>
                    <a:pt x="0" y="1"/>
                  </a:moveTo>
                  <a:lnTo>
                    <a:pt x="0" y="1"/>
                  </a:lnTo>
                  <a:lnTo>
                    <a:pt x="191" y="39"/>
                  </a:lnTo>
                  <a:lnTo>
                    <a:pt x="381" y="115"/>
                  </a:lnTo>
                  <a:lnTo>
                    <a:pt x="572" y="229"/>
                  </a:lnTo>
                  <a:lnTo>
                    <a:pt x="762" y="382"/>
                  </a:lnTo>
                  <a:lnTo>
                    <a:pt x="877" y="534"/>
                  </a:lnTo>
                  <a:lnTo>
                    <a:pt x="991" y="725"/>
                  </a:lnTo>
                  <a:lnTo>
                    <a:pt x="1105" y="915"/>
                  </a:lnTo>
                  <a:lnTo>
                    <a:pt x="1143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2877250" y="3409125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0" y="0"/>
                  </a:moveTo>
                  <a:lnTo>
                    <a:pt x="0" y="0"/>
                  </a:lnTo>
                  <a:lnTo>
                    <a:pt x="419" y="76"/>
                  </a:lnTo>
                  <a:lnTo>
                    <a:pt x="839" y="229"/>
                  </a:lnTo>
                  <a:lnTo>
                    <a:pt x="1220" y="457"/>
                  </a:lnTo>
                  <a:lnTo>
                    <a:pt x="1563" y="762"/>
                  </a:lnTo>
                  <a:lnTo>
                    <a:pt x="1868" y="1067"/>
                  </a:lnTo>
                  <a:lnTo>
                    <a:pt x="2058" y="1448"/>
                  </a:lnTo>
                  <a:lnTo>
                    <a:pt x="2249" y="1868"/>
                  </a:lnTo>
                  <a:lnTo>
                    <a:pt x="2325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2782925" y="3415775"/>
              <a:ext cx="146750" cy="146750"/>
            </a:xfrm>
            <a:custGeom>
              <a:rect b="b" l="l" r="r" t="t"/>
              <a:pathLst>
                <a:path extrusionOk="0" fill="none" h="5870" w="5870">
                  <a:moveTo>
                    <a:pt x="5869" y="4422"/>
                  </a:moveTo>
                  <a:lnTo>
                    <a:pt x="5869" y="5298"/>
                  </a:lnTo>
                  <a:lnTo>
                    <a:pt x="5869" y="5298"/>
                  </a:lnTo>
                  <a:lnTo>
                    <a:pt x="5831" y="5413"/>
                  </a:lnTo>
                  <a:lnTo>
                    <a:pt x="5793" y="5527"/>
                  </a:lnTo>
                  <a:lnTo>
                    <a:pt x="5679" y="5717"/>
                  </a:lnTo>
                  <a:lnTo>
                    <a:pt x="5488" y="5832"/>
                  </a:lnTo>
                  <a:lnTo>
                    <a:pt x="5374" y="5870"/>
                  </a:lnTo>
                  <a:lnTo>
                    <a:pt x="5259" y="5870"/>
                  </a:lnTo>
                  <a:lnTo>
                    <a:pt x="5259" y="5870"/>
                  </a:lnTo>
                  <a:lnTo>
                    <a:pt x="5221" y="5870"/>
                  </a:lnTo>
                  <a:lnTo>
                    <a:pt x="5221" y="5870"/>
                  </a:lnTo>
                  <a:lnTo>
                    <a:pt x="4535" y="5756"/>
                  </a:lnTo>
                  <a:lnTo>
                    <a:pt x="3887" y="5565"/>
                  </a:lnTo>
                  <a:lnTo>
                    <a:pt x="3278" y="5298"/>
                  </a:lnTo>
                  <a:lnTo>
                    <a:pt x="2668" y="4993"/>
                  </a:lnTo>
                  <a:lnTo>
                    <a:pt x="2668" y="4993"/>
                  </a:lnTo>
                  <a:lnTo>
                    <a:pt x="2173" y="4612"/>
                  </a:lnTo>
                  <a:lnTo>
                    <a:pt x="1677" y="4193"/>
                  </a:lnTo>
                  <a:lnTo>
                    <a:pt x="1258" y="3736"/>
                  </a:lnTo>
                  <a:lnTo>
                    <a:pt x="915" y="3202"/>
                  </a:lnTo>
                  <a:lnTo>
                    <a:pt x="915" y="3202"/>
                  </a:lnTo>
                  <a:lnTo>
                    <a:pt x="572" y="2631"/>
                  </a:lnTo>
                  <a:lnTo>
                    <a:pt x="305" y="1983"/>
                  </a:lnTo>
                  <a:lnTo>
                    <a:pt x="115" y="1335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0" y="534"/>
                  </a:lnTo>
                  <a:lnTo>
                    <a:pt x="38" y="420"/>
                  </a:lnTo>
                  <a:lnTo>
                    <a:pt x="115" y="230"/>
                  </a:lnTo>
                  <a:lnTo>
                    <a:pt x="305" y="77"/>
                  </a:lnTo>
                  <a:lnTo>
                    <a:pt x="419" y="39"/>
                  </a:lnTo>
                  <a:lnTo>
                    <a:pt x="534" y="39"/>
                  </a:lnTo>
                  <a:lnTo>
                    <a:pt x="534" y="39"/>
                  </a:lnTo>
                  <a:lnTo>
                    <a:pt x="572" y="1"/>
                  </a:lnTo>
                  <a:lnTo>
                    <a:pt x="1448" y="1"/>
                  </a:lnTo>
                  <a:lnTo>
                    <a:pt x="1448" y="1"/>
                  </a:lnTo>
                  <a:lnTo>
                    <a:pt x="1677" y="39"/>
                  </a:lnTo>
                  <a:lnTo>
                    <a:pt x="1868" y="153"/>
                  </a:lnTo>
                  <a:lnTo>
                    <a:pt x="1982" y="344"/>
                  </a:lnTo>
                  <a:lnTo>
                    <a:pt x="2058" y="534"/>
                  </a:lnTo>
                  <a:lnTo>
                    <a:pt x="2058" y="534"/>
                  </a:lnTo>
                  <a:lnTo>
                    <a:pt x="2134" y="954"/>
                  </a:lnTo>
                  <a:lnTo>
                    <a:pt x="2287" y="1373"/>
                  </a:lnTo>
                  <a:lnTo>
                    <a:pt x="2287" y="1373"/>
                  </a:lnTo>
                  <a:lnTo>
                    <a:pt x="2287" y="1525"/>
                  </a:lnTo>
                  <a:lnTo>
                    <a:pt x="2287" y="1678"/>
                  </a:lnTo>
                  <a:lnTo>
                    <a:pt x="2211" y="1830"/>
                  </a:lnTo>
                  <a:lnTo>
                    <a:pt x="2134" y="1983"/>
                  </a:lnTo>
                  <a:lnTo>
                    <a:pt x="1753" y="2364"/>
                  </a:lnTo>
                  <a:lnTo>
                    <a:pt x="1753" y="2364"/>
                  </a:lnTo>
                  <a:lnTo>
                    <a:pt x="2096" y="2859"/>
                  </a:lnTo>
                  <a:lnTo>
                    <a:pt x="2516" y="3355"/>
                  </a:lnTo>
                  <a:lnTo>
                    <a:pt x="3011" y="3774"/>
                  </a:lnTo>
                  <a:lnTo>
                    <a:pt x="3506" y="4117"/>
                  </a:lnTo>
                  <a:lnTo>
                    <a:pt x="3887" y="3736"/>
                  </a:lnTo>
                  <a:lnTo>
                    <a:pt x="3887" y="3736"/>
                  </a:lnTo>
                  <a:lnTo>
                    <a:pt x="4040" y="3621"/>
                  </a:lnTo>
                  <a:lnTo>
                    <a:pt x="4192" y="3583"/>
                  </a:lnTo>
                  <a:lnTo>
                    <a:pt x="4345" y="3583"/>
                  </a:lnTo>
                  <a:lnTo>
                    <a:pt x="4535" y="3621"/>
                  </a:lnTo>
                  <a:lnTo>
                    <a:pt x="4535" y="3621"/>
                  </a:lnTo>
                  <a:lnTo>
                    <a:pt x="4916" y="3736"/>
                  </a:lnTo>
                  <a:lnTo>
                    <a:pt x="5336" y="3812"/>
                  </a:lnTo>
                  <a:lnTo>
                    <a:pt x="5336" y="3812"/>
                  </a:lnTo>
                  <a:lnTo>
                    <a:pt x="5564" y="3888"/>
                  </a:lnTo>
                  <a:lnTo>
                    <a:pt x="5717" y="4002"/>
                  </a:lnTo>
                  <a:lnTo>
                    <a:pt x="5831" y="4193"/>
                  </a:lnTo>
                  <a:lnTo>
                    <a:pt x="5869" y="4422"/>
                  </a:lnTo>
                  <a:lnTo>
                    <a:pt x="5869" y="442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1" name="Google Shape;351;p9"/>
          <p:cNvGrpSpPr/>
          <p:nvPr/>
        </p:nvGrpSpPr>
        <p:grpSpPr>
          <a:xfrm>
            <a:off x="2347001" y="4747524"/>
            <a:ext cx="151218" cy="168629"/>
            <a:chOff x="2792450" y="3835950"/>
            <a:chExt cx="132450" cy="147700"/>
          </a:xfrm>
        </p:grpSpPr>
        <p:sp>
          <p:nvSpPr>
            <p:cNvPr id="352" name="Google Shape;352;p9"/>
            <p:cNvSpPr/>
            <p:nvPr/>
          </p:nvSpPr>
          <p:spPr>
            <a:xfrm>
              <a:off x="2792450" y="3835950"/>
              <a:ext cx="132450" cy="147700"/>
            </a:xfrm>
            <a:custGeom>
              <a:rect b="b" l="l" r="r" t="t"/>
              <a:pathLst>
                <a:path extrusionOk="0" fill="none" h="5908" w="5298">
                  <a:moveTo>
                    <a:pt x="915" y="0"/>
                  </a:moveTo>
                  <a:lnTo>
                    <a:pt x="0" y="1182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7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7"/>
                  </a:lnTo>
                  <a:lnTo>
                    <a:pt x="4726" y="5907"/>
                  </a:lnTo>
                  <a:lnTo>
                    <a:pt x="4726" y="5907"/>
                  </a:lnTo>
                  <a:lnTo>
                    <a:pt x="4840" y="5869"/>
                  </a:lnTo>
                  <a:lnTo>
                    <a:pt x="4955" y="5831"/>
                  </a:lnTo>
                  <a:lnTo>
                    <a:pt x="5145" y="5717"/>
                  </a:lnTo>
                  <a:lnTo>
                    <a:pt x="5260" y="5526"/>
                  </a:lnTo>
                  <a:lnTo>
                    <a:pt x="5298" y="5412"/>
                  </a:lnTo>
                  <a:lnTo>
                    <a:pt x="5298" y="5298"/>
                  </a:lnTo>
                  <a:lnTo>
                    <a:pt x="5298" y="1182"/>
                  </a:lnTo>
                  <a:lnTo>
                    <a:pt x="4421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2792450" y="386547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2829600" y="389597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363" y="0"/>
                  </a:moveTo>
                  <a:lnTo>
                    <a:pt x="2363" y="0"/>
                  </a:lnTo>
                  <a:lnTo>
                    <a:pt x="2325" y="267"/>
                  </a:lnTo>
                  <a:lnTo>
                    <a:pt x="2249" y="458"/>
                  </a:lnTo>
                  <a:lnTo>
                    <a:pt x="2173" y="686"/>
                  </a:lnTo>
                  <a:lnTo>
                    <a:pt x="2020" y="839"/>
                  </a:lnTo>
                  <a:lnTo>
                    <a:pt x="1830" y="991"/>
                  </a:lnTo>
                  <a:lnTo>
                    <a:pt x="1639" y="1106"/>
                  </a:lnTo>
                  <a:lnTo>
                    <a:pt x="1411" y="1182"/>
                  </a:lnTo>
                  <a:lnTo>
                    <a:pt x="1182" y="1182"/>
                  </a:lnTo>
                  <a:lnTo>
                    <a:pt x="1182" y="1182"/>
                  </a:lnTo>
                  <a:lnTo>
                    <a:pt x="953" y="1182"/>
                  </a:lnTo>
                  <a:lnTo>
                    <a:pt x="725" y="1106"/>
                  </a:lnTo>
                  <a:lnTo>
                    <a:pt x="534" y="991"/>
                  </a:lnTo>
                  <a:lnTo>
                    <a:pt x="344" y="839"/>
                  </a:lnTo>
                  <a:lnTo>
                    <a:pt x="191" y="686"/>
                  </a:lnTo>
                  <a:lnTo>
                    <a:pt x="77" y="458"/>
                  </a:lnTo>
                  <a:lnTo>
                    <a:pt x="39" y="2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5" name="Google Shape;355;p9"/>
          <p:cNvGrpSpPr/>
          <p:nvPr/>
        </p:nvGrpSpPr>
        <p:grpSpPr>
          <a:xfrm>
            <a:off x="2340465" y="5144579"/>
            <a:ext cx="165375" cy="168629"/>
            <a:chOff x="2786725" y="4259925"/>
            <a:chExt cx="144850" cy="147700"/>
          </a:xfrm>
        </p:grpSpPr>
        <p:sp>
          <p:nvSpPr>
            <p:cNvPr id="356" name="Google Shape;356;p9"/>
            <p:cNvSpPr/>
            <p:nvPr/>
          </p:nvSpPr>
          <p:spPr>
            <a:xfrm>
              <a:off x="2823875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059" y="2058"/>
                  </a:moveTo>
                  <a:lnTo>
                    <a:pt x="2059" y="877"/>
                  </a:lnTo>
                  <a:lnTo>
                    <a:pt x="2059" y="877"/>
                  </a:lnTo>
                  <a:lnTo>
                    <a:pt x="2021" y="724"/>
                  </a:lnTo>
                  <a:lnTo>
                    <a:pt x="1983" y="534"/>
                  </a:lnTo>
                  <a:lnTo>
                    <a:pt x="1906" y="381"/>
                  </a:lnTo>
                  <a:lnTo>
                    <a:pt x="1792" y="267"/>
                  </a:lnTo>
                  <a:lnTo>
                    <a:pt x="1640" y="153"/>
                  </a:lnTo>
                  <a:lnTo>
                    <a:pt x="1487" y="77"/>
                  </a:lnTo>
                  <a:lnTo>
                    <a:pt x="1335" y="38"/>
                  </a:lnTo>
                  <a:lnTo>
                    <a:pt x="1144" y="0"/>
                  </a:lnTo>
                  <a:lnTo>
                    <a:pt x="1" y="2668"/>
                  </a:lnTo>
                  <a:lnTo>
                    <a:pt x="1" y="5907"/>
                  </a:lnTo>
                  <a:lnTo>
                    <a:pt x="3317" y="5907"/>
                  </a:lnTo>
                  <a:lnTo>
                    <a:pt x="3317" y="5907"/>
                  </a:lnTo>
                  <a:lnTo>
                    <a:pt x="3507" y="5869"/>
                  </a:lnTo>
                  <a:lnTo>
                    <a:pt x="3698" y="5755"/>
                  </a:lnTo>
                  <a:lnTo>
                    <a:pt x="3812" y="5603"/>
                  </a:lnTo>
                  <a:lnTo>
                    <a:pt x="3888" y="5374"/>
                  </a:lnTo>
                  <a:lnTo>
                    <a:pt x="4307" y="2744"/>
                  </a:lnTo>
                  <a:lnTo>
                    <a:pt x="4307" y="2744"/>
                  </a:lnTo>
                  <a:lnTo>
                    <a:pt x="4307" y="2630"/>
                  </a:lnTo>
                  <a:lnTo>
                    <a:pt x="4307" y="2516"/>
                  </a:lnTo>
                  <a:lnTo>
                    <a:pt x="4193" y="2287"/>
                  </a:lnTo>
                  <a:lnTo>
                    <a:pt x="4041" y="2135"/>
                  </a:lnTo>
                  <a:lnTo>
                    <a:pt x="3926" y="2096"/>
                  </a:lnTo>
                  <a:lnTo>
                    <a:pt x="3812" y="2058"/>
                  </a:lnTo>
                  <a:lnTo>
                    <a:pt x="3812" y="2058"/>
                  </a:lnTo>
                  <a:lnTo>
                    <a:pt x="3698" y="2058"/>
                  </a:lnTo>
                  <a:lnTo>
                    <a:pt x="2059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2786725" y="43266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1487" y="3239"/>
                  </a:moveTo>
                  <a:lnTo>
                    <a:pt x="572" y="3239"/>
                  </a:lnTo>
                  <a:lnTo>
                    <a:pt x="572" y="3239"/>
                  </a:lnTo>
                  <a:lnTo>
                    <a:pt x="458" y="3201"/>
                  </a:lnTo>
                  <a:lnTo>
                    <a:pt x="344" y="3163"/>
                  </a:lnTo>
                  <a:lnTo>
                    <a:pt x="153" y="3049"/>
                  </a:lnTo>
                  <a:lnTo>
                    <a:pt x="39" y="2858"/>
                  </a:lnTo>
                  <a:lnTo>
                    <a:pt x="1" y="2744"/>
                  </a:lnTo>
                  <a:lnTo>
                    <a:pt x="1" y="2630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7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9"/>
          <p:cNvGrpSpPr/>
          <p:nvPr/>
        </p:nvGrpSpPr>
        <p:grpSpPr>
          <a:xfrm>
            <a:off x="2339380" y="5566636"/>
            <a:ext cx="167544" cy="118594"/>
            <a:chOff x="2785775" y="4705800"/>
            <a:chExt cx="146750" cy="103875"/>
          </a:xfrm>
        </p:grpSpPr>
        <p:sp>
          <p:nvSpPr>
            <p:cNvPr id="359" name="Google Shape;359;p9"/>
            <p:cNvSpPr/>
            <p:nvPr/>
          </p:nvSpPr>
          <p:spPr>
            <a:xfrm>
              <a:off x="2785775" y="4705800"/>
              <a:ext cx="65775" cy="102925"/>
            </a:xfrm>
            <a:custGeom>
              <a:rect b="b" l="l" r="r" t="t"/>
              <a:pathLst>
                <a:path extrusionOk="0" fill="none" h="4117" w="2631">
                  <a:moveTo>
                    <a:pt x="2630" y="1"/>
                  </a:moveTo>
                  <a:lnTo>
                    <a:pt x="1182" y="1144"/>
                  </a:lnTo>
                  <a:lnTo>
                    <a:pt x="1" y="1144"/>
                  </a:lnTo>
                  <a:lnTo>
                    <a:pt x="1" y="2935"/>
                  </a:lnTo>
                  <a:lnTo>
                    <a:pt x="1182" y="2935"/>
                  </a:lnTo>
                  <a:lnTo>
                    <a:pt x="2630" y="4117"/>
                  </a:lnTo>
                  <a:lnTo>
                    <a:pt x="263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2911550" y="4705800"/>
              <a:ext cx="20975" cy="103875"/>
            </a:xfrm>
            <a:custGeom>
              <a:rect b="b" l="l" r="r" t="t"/>
              <a:pathLst>
                <a:path extrusionOk="0" fill="none" h="4155" w="839">
                  <a:moveTo>
                    <a:pt x="0" y="1"/>
                  </a:moveTo>
                  <a:lnTo>
                    <a:pt x="0" y="1"/>
                  </a:lnTo>
                  <a:lnTo>
                    <a:pt x="191" y="230"/>
                  </a:lnTo>
                  <a:lnTo>
                    <a:pt x="343" y="458"/>
                  </a:lnTo>
                  <a:lnTo>
                    <a:pt x="496" y="687"/>
                  </a:lnTo>
                  <a:lnTo>
                    <a:pt x="648" y="954"/>
                  </a:lnTo>
                  <a:lnTo>
                    <a:pt x="724" y="1220"/>
                  </a:lnTo>
                  <a:lnTo>
                    <a:pt x="800" y="1525"/>
                  </a:lnTo>
                  <a:lnTo>
                    <a:pt x="839" y="1792"/>
                  </a:lnTo>
                  <a:lnTo>
                    <a:pt x="839" y="2059"/>
                  </a:lnTo>
                  <a:lnTo>
                    <a:pt x="839" y="2364"/>
                  </a:lnTo>
                  <a:lnTo>
                    <a:pt x="800" y="2630"/>
                  </a:lnTo>
                  <a:lnTo>
                    <a:pt x="724" y="2897"/>
                  </a:lnTo>
                  <a:lnTo>
                    <a:pt x="648" y="3164"/>
                  </a:lnTo>
                  <a:lnTo>
                    <a:pt x="496" y="3431"/>
                  </a:lnTo>
                  <a:lnTo>
                    <a:pt x="343" y="3698"/>
                  </a:lnTo>
                  <a:lnTo>
                    <a:pt x="191" y="3926"/>
                  </a:lnTo>
                  <a:lnTo>
                    <a:pt x="0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2884875" y="4731525"/>
              <a:ext cx="11450" cy="52425"/>
            </a:xfrm>
            <a:custGeom>
              <a:rect b="b" l="l" r="r" t="t"/>
              <a:pathLst>
                <a:path extrusionOk="0" fill="none" h="2097" w="458">
                  <a:moveTo>
                    <a:pt x="0" y="1"/>
                  </a:moveTo>
                  <a:lnTo>
                    <a:pt x="0" y="1"/>
                  </a:lnTo>
                  <a:lnTo>
                    <a:pt x="191" y="229"/>
                  </a:lnTo>
                  <a:lnTo>
                    <a:pt x="343" y="496"/>
                  </a:lnTo>
                  <a:lnTo>
                    <a:pt x="419" y="763"/>
                  </a:lnTo>
                  <a:lnTo>
                    <a:pt x="457" y="1030"/>
                  </a:lnTo>
                  <a:lnTo>
                    <a:pt x="419" y="1335"/>
                  </a:lnTo>
                  <a:lnTo>
                    <a:pt x="343" y="1601"/>
                  </a:lnTo>
                  <a:lnTo>
                    <a:pt x="191" y="1868"/>
                  </a:lnTo>
                  <a:lnTo>
                    <a:pt x="0" y="20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2" name="Google Shape;362;p9"/>
          <p:cNvGrpSpPr/>
          <p:nvPr/>
        </p:nvGrpSpPr>
        <p:grpSpPr>
          <a:xfrm>
            <a:off x="2830060" y="1977934"/>
            <a:ext cx="117481" cy="184955"/>
            <a:chOff x="3438425" y="876700"/>
            <a:chExt cx="102900" cy="162000"/>
          </a:xfrm>
        </p:grpSpPr>
        <p:sp>
          <p:nvSpPr>
            <p:cNvPr id="363" name="Google Shape;363;p9"/>
            <p:cNvSpPr/>
            <p:nvPr/>
          </p:nvSpPr>
          <p:spPr>
            <a:xfrm>
              <a:off x="3438425" y="876700"/>
              <a:ext cx="102900" cy="102925"/>
            </a:xfrm>
            <a:custGeom>
              <a:rect b="b" l="l" r="r" t="t"/>
              <a:pathLst>
                <a:path extrusionOk="0" fill="none" h="4117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53"/>
                  </a:lnTo>
                  <a:lnTo>
                    <a:pt x="3201" y="344"/>
                  </a:lnTo>
                  <a:lnTo>
                    <a:pt x="3506" y="573"/>
                  </a:lnTo>
                  <a:lnTo>
                    <a:pt x="3773" y="877"/>
                  </a:lnTo>
                  <a:lnTo>
                    <a:pt x="3964" y="1259"/>
                  </a:lnTo>
                  <a:lnTo>
                    <a:pt x="4078" y="1640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02"/>
                  </a:lnTo>
                  <a:lnTo>
                    <a:pt x="3506" y="3507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17"/>
                  </a:lnTo>
                  <a:lnTo>
                    <a:pt x="2058" y="4117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07"/>
                  </a:lnTo>
                  <a:lnTo>
                    <a:pt x="343" y="3202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40"/>
                  </a:lnTo>
                  <a:lnTo>
                    <a:pt x="152" y="1259"/>
                  </a:lnTo>
                  <a:lnTo>
                    <a:pt x="343" y="877"/>
                  </a:lnTo>
                  <a:lnTo>
                    <a:pt x="610" y="573"/>
                  </a:lnTo>
                  <a:lnTo>
                    <a:pt x="915" y="344"/>
                  </a:lnTo>
                  <a:lnTo>
                    <a:pt x="1258" y="153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3453650" y="971025"/>
              <a:ext cx="73400" cy="67675"/>
            </a:xfrm>
            <a:custGeom>
              <a:rect b="b" l="l" r="r" t="t"/>
              <a:pathLst>
                <a:path extrusionOk="0" fill="none" h="2707" w="2936">
                  <a:moveTo>
                    <a:pt x="344" y="1"/>
                  </a:moveTo>
                  <a:lnTo>
                    <a:pt x="1" y="2707"/>
                  </a:lnTo>
                  <a:lnTo>
                    <a:pt x="1449" y="1792"/>
                  </a:lnTo>
                  <a:lnTo>
                    <a:pt x="2935" y="2707"/>
                  </a:lnTo>
                  <a:lnTo>
                    <a:pt x="2554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5" name="Google Shape;365;p9"/>
          <p:cNvGrpSpPr/>
          <p:nvPr/>
        </p:nvGrpSpPr>
        <p:grpSpPr>
          <a:xfrm>
            <a:off x="2795238" y="2374988"/>
            <a:ext cx="187125" cy="184955"/>
            <a:chOff x="3407925" y="1300675"/>
            <a:chExt cx="163900" cy="162000"/>
          </a:xfrm>
        </p:grpSpPr>
        <p:sp>
          <p:nvSpPr>
            <p:cNvPr id="366" name="Google Shape;366;p9"/>
            <p:cNvSpPr/>
            <p:nvPr/>
          </p:nvSpPr>
          <p:spPr>
            <a:xfrm>
              <a:off x="3407925" y="13006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79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3409825" y="1337850"/>
              <a:ext cx="147700" cy="110525"/>
            </a:xfrm>
            <a:custGeom>
              <a:rect b="b" l="l" r="r" t="t"/>
              <a:pathLst>
                <a:path extrusionOk="0" fill="none" h="4421" w="5908">
                  <a:moveTo>
                    <a:pt x="5908" y="4421"/>
                  </a:moveTo>
                  <a:lnTo>
                    <a:pt x="611" y="4421"/>
                  </a:lnTo>
                  <a:lnTo>
                    <a:pt x="611" y="4421"/>
                  </a:lnTo>
                  <a:lnTo>
                    <a:pt x="496" y="4421"/>
                  </a:lnTo>
                  <a:lnTo>
                    <a:pt x="382" y="4383"/>
                  </a:lnTo>
                  <a:lnTo>
                    <a:pt x="191" y="4230"/>
                  </a:lnTo>
                  <a:lnTo>
                    <a:pt x="77" y="4040"/>
                  </a:lnTo>
                  <a:lnTo>
                    <a:pt x="39" y="3925"/>
                  </a:lnTo>
                  <a:lnTo>
                    <a:pt x="1" y="3811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7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3468900" y="13159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1" y="1"/>
                  </a:moveTo>
                  <a:lnTo>
                    <a:pt x="1792" y="1"/>
                  </a:lnTo>
                  <a:lnTo>
                    <a:pt x="2363" y="877"/>
                  </a:lnTo>
                  <a:lnTo>
                    <a:pt x="3545" y="877"/>
                  </a:lnTo>
                  <a:lnTo>
                    <a:pt x="3545" y="877"/>
                  </a:lnTo>
                  <a:lnTo>
                    <a:pt x="3659" y="877"/>
                  </a:lnTo>
                  <a:lnTo>
                    <a:pt x="3773" y="915"/>
                  </a:lnTo>
                  <a:lnTo>
                    <a:pt x="3964" y="1030"/>
                  </a:lnTo>
                  <a:lnTo>
                    <a:pt x="4078" y="1220"/>
                  </a:lnTo>
                  <a:lnTo>
                    <a:pt x="4116" y="1334"/>
                  </a:lnTo>
                  <a:lnTo>
                    <a:pt x="4116" y="1449"/>
                  </a:lnTo>
                  <a:lnTo>
                    <a:pt x="4116" y="411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3459375" y="1364525"/>
              <a:ext cx="53375" cy="53375"/>
            </a:xfrm>
            <a:custGeom>
              <a:rect b="b" l="l" r="r" t="t"/>
              <a:pathLst>
                <a:path extrusionOk="0" fill="none" h="2135" w="2135">
                  <a:moveTo>
                    <a:pt x="2135" y="1639"/>
                  </a:moveTo>
                  <a:lnTo>
                    <a:pt x="2135" y="1639"/>
                  </a:lnTo>
                  <a:lnTo>
                    <a:pt x="1982" y="1829"/>
                  </a:lnTo>
                  <a:lnTo>
                    <a:pt x="1830" y="1944"/>
                  </a:lnTo>
                  <a:lnTo>
                    <a:pt x="1601" y="2058"/>
                  </a:lnTo>
                  <a:lnTo>
                    <a:pt x="1372" y="2134"/>
                  </a:lnTo>
                  <a:lnTo>
                    <a:pt x="1182" y="2134"/>
                  </a:lnTo>
                  <a:lnTo>
                    <a:pt x="953" y="2134"/>
                  </a:lnTo>
                  <a:lnTo>
                    <a:pt x="725" y="2058"/>
                  </a:lnTo>
                  <a:lnTo>
                    <a:pt x="496" y="1944"/>
                  </a:lnTo>
                  <a:lnTo>
                    <a:pt x="496" y="1944"/>
                  </a:lnTo>
                  <a:lnTo>
                    <a:pt x="343" y="1791"/>
                  </a:lnTo>
                  <a:lnTo>
                    <a:pt x="191" y="1601"/>
                  </a:lnTo>
                  <a:lnTo>
                    <a:pt x="77" y="1410"/>
                  </a:lnTo>
                  <a:lnTo>
                    <a:pt x="0" y="1182"/>
                  </a:lnTo>
                  <a:lnTo>
                    <a:pt x="0" y="953"/>
                  </a:lnTo>
                  <a:lnTo>
                    <a:pt x="0" y="724"/>
                  </a:lnTo>
                  <a:lnTo>
                    <a:pt x="77" y="496"/>
                  </a:lnTo>
                  <a:lnTo>
                    <a:pt x="191" y="305"/>
                  </a:lnTo>
                  <a:lnTo>
                    <a:pt x="191" y="305"/>
                  </a:lnTo>
                  <a:lnTo>
                    <a:pt x="343" y="153"/>
                  </a:lnTo>
                  <a:lnTo>
                    <a:pt x="49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0" name="Google Shape;370;p9"/>
          <p:cNvGrpSpPr/>
          <p:nvPr/>
        </p:nvGrpSpPr>
        <p:grpSpPr>
          <a:xfrm>
            <a:off x="2805028" y="2779663"/>
            <a:ext cx="167544" cy="168629"/>
            <a:chOff x="3416500" y="1731325"/>
            <a:chExt cx="146750" cy="147700"/>
          </a:xfrm>
        </p:grpSpPr>
        <p:sp>
          <p:nvSpPr>
            <p:cNvPr id="371" name="Google Shape;371;p9"/>
            <p:cNvSpPr/>
            <p:nvPr/>
          </p:nvSpPr>
          <p:spPr>
            <a:xfrm>
              <a:off x="3416500" y="17313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3458425" y="1774200"/>
              <a:ext cx="62900" cy="61950"/>
            </a:xfrm>
            <a:custGeom>
              <a:rect b="b" l="l" r="r" t="t"/>
              <a:pathLst>
                <a:path extrusionOk="0" fill="none" h="2478" w="2516">
                  <a:moveTo>
                    <a:pt x="2516" y="0"/>
                  </a:moveTo>
                  <a:lnTo>
                    <a:pt x="1906" y="1868"/>
                  </a:lnTo>
                  <a:lnTo>
                    <a:pt x="0" y="2478"/>
                  </a:lnTo>
                  <a:lnTo>
                    <a:pt x="648" y="610"/>
                  </a:lnTo>
                  <a:lnTo>
                    <a:pt x="2516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3" name="Google Shape;373;p9"/>
          <p:cNvGrpSpPr/>
          <p:nvPr/>
        </p:nvGrpSpPr>
        <p:grpSpPr>
          <a:xfrm>
            <a:off x="2821354" y="3176718"/>
            <a:ext cx="134892" cy="168629"/>
            <a:chOff x="3430800" y="2155300"/>
            <a:chExt cx="118150" cy="147700"/>
          </a:xfrm>
        </p:grpSpPr>
        <p:sp>
          <p:nvSpPr>
            <p:cNvPr id="374" name="Google Shape;374;p9"/>
            <p:cNvSpPr/>
            <p:nvPr/>
          </p:nvSpPr>
          <p:spPr>
            <a:xfrm>
              <a:off x="3430800" y="2155300"/>
              <a:ext cx="118150" cy="147700"/>
            </a:xfrm>
            <a:custGeom>
              <a:rect b="b" l="l" r="r" t="t"/>
              <a:pathLst>
                <a:path extrusionOk="0" fill="none" h="5908" w="4726">
                  <a:moveTo>
                    <a:pt x="2973" y="0"/>
                  </a:moveTo>
                  <a:lnTo>
                    <a:pt x="610" y="0"/>
                  </a:lnTo>
                  <a:lnTo>
                    <a:pt x="610" y="0"/>
                  </a:lnTo>
                  <a:lnTo>
                    <a:pt x="496" y="0"/>
                  </a:lnTo>
                  <a:lnTo>
                    <a:pt x="381" y="39"/>
                  </a:lnTo>
                  <a:lnTo>
                    <a:pt x="191" y="191"/>
                  </a:lnTo>
                  <a:lnTo>
                    <a:pt x="76" y="343"/>
                  </a:lnTo>
                  <a:lnTo>
                    <a:pt x="38" y="458"/>
                  </a:lnTo>
                  <a:lnTo>
                    <a:pt x="0" y="610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6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8"/>
                  </a:lnTo>
                  <a:lnTo>
                    <a:pt x="4154" y="5908"/>
                  </a:lnTo>
                  <a:lnTo>
                    <a:pt x="4154" y="5908"/>
                  </a:lnTo>
                  <a:lnTo>
                    <a:pt x="4269" y="5869"/>
                  </a:lnTo>
                  <a:lnTo>
                    <a:pt x="4383" y="5831"/>
                  </a:lnTo>
                  <a:lnTo>
                    <a:pt x="4573" y="5717"/>
                  </a:lnTo>
                  <a:lnTo>
                    <a:pt x="4688" y="5526"/>
                  </a:lnTo>
                  <a:lnTo>
                    <a:pt x="4726" y="5412"/>
                  </a:lnTo>
                  <a:lnTo>
                    <a:pt x="4726" y="5298"/>
                  </a:lnTo>
                  <a:lnTo>
                    <a:pt x="4726" y="1754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3505100" y="215530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" y="1754"/>
                  </a:lnTo>
                  <a:lnTo>
                    <a:pt x="1754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3460325" y="223627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3460325" y="22658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3460325" y="2206750"/>
              <a:ext cx="15275" cy="25"/>
            </a:xfrm>
            <a:custGeom>
              <a:rect b="b" l="l" r="r" t="t"/>
              <a:pathLst>
                <a:path extrusionOk="0" fill="none" h="1" w="611">
                  <a:moveTo>
                    <a:pt x="610" y="0"/>
                  </a:moveTo>
                  <a:lnTo>
                    <a:pt x="229" y="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9" name="Google Shape;379;p9"/>
          <p:cNvGrpSpPr/>
          <p:nvPr/>
        </p:nvGrpSpPr>
        <p:grpSpPr>
          <a:xfrm>
            <a:off x="2805028" y="3565067"/>
            <a:ext cx="167544" cy="168629"/>
            <a:chOff x="3416500" y="2571650"/>
            <a:chExt cx="146750" cy="147700"/>
          </a:xfrm>
        </p:grpSpPr>
        <p:sp>
          <p:nvSpPr>
            <p:cNvPr id="380" name="Google Shape;380;p9"/>
            <p:cNvSpPr/>
            <p:nvPr/>
          </p:nvSpPr>
          <p:spPr>
            <a:xfrm>
              <a:off x="34165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9"/>
            <p:cNvSpPr/>
            <p:nvPr/>
          </p:nvSpPr>
          <p:spPr>
            <a:xfrm>
              <a:off x="3468900" y="2608800"/>
              <a:ext cx="42900" cy="43850"/>
            </a:xfrm>
            <a:custGeom>
              <a:rect b="b" l="l" r="r" t="t"/>
              <a:pathLst>
                <a:path extrusionOk="0" fill="none" h="1754" w="1716">
                  <a:moveTo>
                    <a:pt x="1" y="572"/>
                  </a:moveTo>
                  <a:lnTo>
                    <a:pt x="1" y="572"/>
                  </a:lnTo>
                  <a:lnTo>
                    <a:pt x="77" y="420"/>
                  </a:lnTo>
                  <a:lnTo>
                    <a:pt x="153" y="268"/>
                  </a:lnTo>
                  <a:lnTo>
                    <a:pt x="305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953" y="1"/>
                  </a:lnTo>
                  <a:lnTo>
                    <a:pt x="1106" y="39"/>
                  </a:lnTo>
                  <a:lnTo>
                    <a:pt x="1106" y="39"/>
                  </a:lnTo>
                  <a:lnTo>
                    <a:pt x="1373" y="191"/>
                  </a:lnTo>
                  <a:lnTo>
                    <a:pt x="1563" y="382"/>
                  </a:lnTo>
                  <a:lnTo>
                    <a:pt x="1677" y="611"/>
                  </a:lnTo>
                  <a:lnTo>
                    <a:pt x="1716" y="877"/>
                  </a:lnTo>
                  <a:lnTo>
                    <a:pt x="1716" y="877"/>
                  </a:lnTo>
                  <a:lnTo>
                    <a:pt x="1677" y="1068"/>
                  </a:lnTo>
                  <a:lnTo>
                    <a:pt x="1563" y="1258"/>
                  </a:lnTo>
                  <a:lnTo>
                    <a:pt x="1411" y="1411"/>
                  </a:lnTo>
                  <a:lnTo>
                    <a:pt x="1258" y="1525"/>
                  </a:lnTo>
                  <a:lnTo>
                    <a:pt x="953" y="1716"/>
                  </a:lnTo>
                  <a:lnTo>
                    <a:pt x="839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9"/>
            <p:cNvSpPr/>
            <p:nvPr/>
          </p:nvSpPr>
          <p:spPr>
            <a:xfrm>
              <a:off x="3489850" y="2682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3" name="Google Shape;383;p9"/>
          <p:cNvGrpSpPr/>
          <p:nvPr/>
        </p:nvGrpSpPr>
        <p:grpSpPr>
          <a:xfrm>
            <a:off x="2796323" y="3951246"/>
            <a:ext cx="184955" cy="172968"/>
            <a:chOff x="3408875" y="2986100"/>
            <a:chExt cx="162000" cy="151500"/>
          </a:xfrm>
        </p:grpSpPr>
        <p:sp>
          <p:nvSpPr>
            <p:cNvPr id="384" name="Google Shape;384;p9"/>
            <p:cNvSpPr/>
            <p:nvPr/>
          </p:nvSpPr>
          <p:spPr>
            <a:xfrm>
              <a:off x="3408875" y="2989900"/>
              <a:ext cx="162000" cy="147700"/>
            </a:xfrm>
            <a:custGeom>
              <a:rect b="b" l="l" r="r" t="t"/>
              <a:pathLst>
                <a:path extrusionOk="0" fill="none" h="5908" w="6480">
                  <a:moveTo>
                    <a:pt x="1" y="1182"/>
                  </a:moveTo>
                  <a:lnTo>
                    <a:pt x="1" y="5908"/>
                  </a:lnTo>
                  <a:lnTo>
                    <a:pt x="2059" y="4726"/>
                  </a:lnTo>
                  <a:lnTo>
                    <a:pt x="4421" y="5908"/>
                  </a:lnTo>
                  <a:lnTo>
                    <a:pt x="6479" y="4726"/>
                  </a:lnTo>
                  <a:lnTo>
                    <a:pt x="6479" y="1"/>
                  </a:lnTo>
                  <a:lnTo>
                    <a:pt x="4421" y="1182"/>
                  </a:lnTo>
                  <a:lnTo>
                    <a:pt x="2059" y="1"/>
                  </a:lnTo>
                  <a:lnTo>
                    <a:pt x="1" y="1182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9"/>
            <p:cNvSpPr/>
            <p:nvPr/>
          </p:nvSpPr>
          <p:spPr>
            <a:xfrm>
              <a:off x="3460325" y="2986100"/>
              <a:ext cx="25" cy="118150"/>
            </a:xfrm>
            <a:custGeom>
              <a:rect b="b" l="l" r="r" t="t"/>
              <a:pathLst>
                <a:path extrusionOk="0" fill="none" h="4726" w="1">
                  <a:moveTo>
                    <a:pt x="1" y="0"/>
                  </a:moveTo>
                  <a:lnTo>
                    <a:pt x="1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9"/>
            <p:cNvSpPr/>
            <p:nvPr/>
          </p:nvSpPr>
          <p:spPr>
            <a:xfrm>
              <a:off x="3519400" y="3015625"/>
              <a:ext cx="25" cy="118175"/>
            </a:xfrm>
            <a:custGeom>
              <a:rect b="b" l="l" r="r" t="t"/>
              <a:pathLst>
                <a:path extrusionOk="0" fill="none" h="4727" w="1">
                  <a:moveTo>
                    <a:pt x="0" y="1"/>
                  </a:moveTo>
                  <a:lnTo>
                    <a:pt x="0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7" name="Google Shape;387;p9"/>
          <p:cNvGrpSpPr/>
          <p:nvPr/>
        </p:nvGrpSpPr>
        <p:grpSpPr>
          <a:xfrm>
            <a:off x="2796323" y="4342849"/>
            <a:ext cx="184955" cy="184955"/>
            <a:chOff x="3408875" y="3405300"/>
            <a:chExt cx="162000" cy="162000"/>
          </a:xfrm>
        </p:grpSpPr>
        <p:sp>
          <p:nvSpPr>
            <p:cNvPr id="388" name="Google Shape;388;p9"/>
            <p:cNvSpPr/>
            <p:nvPr/>
          </p:nvSpPr>
          <p:spPr>
            <a:xfrm>
              <a:off x="3459375" y="3495825"/>
              <a:ext cx="103875" cy="62900"/>
            </a:xfrm>
            <a:custGeom>
              <a:rect b="b" l="l" r="r" t="t"/>
              <a:pathLst>
                <a:path extrusionOk="0" fill="none" h="2516" w="4155">
                  <a:moveTo>
                    <a:pt x="839" y="0"/>
                  </a:moveTo>
                  <a:lnTo>
                    <a:pt x="839" y="0"/>
                  </a:lnTo>
                  <a:lnTo>
                    <a:pt x="1334" y="419"/>
                  </a:lnTo>
                  <a:lnTo>
                    <a:pt x="1830" y="762"/>
                  </a:lnTo>
                  <a:lnTo>
                    <a:pt x="2211" y="381"/>
                  </a:lnTo>
                  <a:lnTo>
                    <a:pt x="2211" y="381"/>
                  </a:lnTo>
                  <a:lnTo>
                    <a:pt x="2363" y="267"/>
                  </a:lnTo>
                  <a:lnTo>
                    <a:pt x="2516" y="229"/>
                  </a:lnTo>
                  <a:lnTo>
                    <a:pt x="2668" y="191"/>
                  </a:lnTo>
                  <a:lnTo>
                    <a:pt x="2821" y="229"/>
                  </a:lnTo>
                  <a:lnTo>
                    <a:pt x="2821" y="229"/>
                  </a:lnTo>
                  <a:lnTo>
                    <a:pt x="3240" y="381"/>
                  </a:lnTo>
                  <a:lnTo>
                    <a:pt x="3659" y="458"/>
                  </a:lnTo>
                  <a:lnTo>
                    <a:pt x="3659" y="458"/>
                  </a:lnTo>
                  <a:lnTo>
                    <a:pt x="3888" y="534"/>
                  </a:lnTo>
                  <a:lnTo>
                    <a:pt x="4040" y="648"/>
                  </a:lnTo>
                  <a:lnTo>
                    <a:pt x="4154" y="839"/>
                  </a:lnTo>
                  <a:lnTo>
                    <a:pt x="4154" y="1029"/>
                  </a:lnTo>
                  <a:lnTo>
                    <a:pt x="4154" y="1906"/>
                  </a:lnTo>
                  <a:lnTo>
                    <a:pt x="4154" y="1906"/>
                  </a:lnTo>
                  <a:lnTo>
                    <a:pt x="4154" y="2058"/>
                  </a:lnTo>
                  <a:lnTo>
                    <a:pt x="4116" y="2172"/>
                  </a:lnTo>
                  <a:lnTo>
                    <a:pt x="4002" y="2325"/>
                  </a:lnTo>
                  <a:lnTo>
                    <a:pt x="3811" y="2477"/>
                  </a:lnTo>
                  <a:lnTo>
                    <a:pt x="3697" y="2515"/>
                  </a:lnTo>
                  <a:lnTo>
                    <a:pt x="3583" y="2515"/>
                  </a:lnTo>
                  <a:lnTo>
                    <a:pt x="3583" y="2515"/>
                  </a:lnTo>
                  <a:lnTo>
                    <a:pt x="3545" y="2515"/>
                  </a:lnTo>
                  <a:lnTo>
                    <a:pt x="3545" y="2515"/>
                  </a:lnTo>
                  <a:lnTo>
                    <a:pt x="2859" y="2401"/>
                  </a:lnTo>
                  <a:lnTo>
                    <a:pt x="2211" y="2211"/>
                  </a:lnTo>
                  <a:lnTo>
                    <a:pt x="1563" y="1944"/>
                  </a:lnTo>
                  <a:lnTo>
                    <a:pt x="991" y="1601"/>
                  </a:lnTo>
                  <a:lnTo>
                    <a:pt x="991" y="1601"/>
                  </a:lnTo>
                  <a:lnTo>
                    <a:pt x="496" y="1258"/>
                  </a:lnTo>
                  <a:lnTo>
                    <a:pt x="0" y="83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9"/>
            <p:cNvSpPr/>
            <p:nvPr/>
          </p:nvSpPr>
          <p:spPr>
            <a:xfrm>
              <a:off x="3417450" y="3410075"/>
              <a:ext cx="57200" cy="80050"/>
            </a:xfrm>
            <a:custGeom>
              <a:rect b="b" l="l" r="r" t="t"/>
              <a:pathLst>
                <a:path extrusionOk="0" fill="none" h="3202" w="2288">
                  <a:moveTo>
                    <a:pt x="915" y="3202"/>
                  </a:moveTo>
                  <a:lnTo>
                    <a:pt x="915" y="3202"/>
                  </a:lnTo>
                  <a:lnTo>
                    <a:pt x="572" y="2592"/>
                  </a:lnTo>
                  <a:lnTo>
                    <a:pt x="306" y="1982"/>
                  </a:lnTo>
                  <a:lnTo>
                    <a:pt x="115" y="1334"/>
                  </a:lnTo>
                  <a:lnTo>
                    <a:pt x="1" y="648"/>
                  </a:lnTo>
                  <a:lnTo>
                    <a:pt x="1" y="648"/>
                  </a:lnTo>
                  <a:lnTo>
                    <a:pt x="1" y="534"/>
                  </a:lnTo>
                  <a:lnTo>
                    <a:pt x="39" y="419"/>
                  </a:lnTo>
                  <a:lnTo>
                    <a:pt x="115" y="229"/>
                  </a:lnTo>
                  <a:lnTo>
                    <a:pt x="306" y="77"/>
                  </a:lnTo>
                  <a:lnTo>
                    <a:pt x="420" y="38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72" y="0"/>
                  </a:lnTo>
                  <a:lnTo>
                    <a:pt x="1449" y="0"/>
                  </a:lnTo>
                  <a:lnTo>
                    <a:pt x="1449" y="0"/>
                  </a:lnTo>
                  <a:lnTo>
                    <a:pt x="1677" y="38"/>
                  </a:lnTo>
                  <a:lnTo>
                    <a:pt x="1868" y="153"/>
                  </a:lnTo>
                  <a:lnTo>
                    <a:pt x="1982" y="305"/>
                  </a:lnTo>
                  <a:lnTo>
                    <a:pt x="2059" y="534"/>
                  </a:lnTo>
                  <a:lnTo>
                    <a:pt x="2059" y="534"/>
                  </a:lnTo>
                  <a:lnTo>
                    <a:pt x="2135" y="953"/>
                  </a:lnTo>
                  <a:lnTo>
                    <a:pt x="2287" y="1372"/>
                  </a:lnTo>
                  <a:lnTo>
                    <a:pt x="2287" y="1372"/>
                  </a:lnTo>
                  <a:lnTo>
                    <a:pt x="2287" y="1525"/>
                  </a:lnTo>
                  <a:lnTo>
                    <a:pt x="2287" y="1677"/>
                  </a:lnTo>
                  <a:lnTo>
                    <a:pt x="2211" y="1830"/>
                  </a:lnTo>
                  <a:lnTo>
                    <a:pt x="2135" y="1982"/>
                  </a:lnTo>
                  <a:lnTo>
                    <a:pt x="1754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9"/>
            <p:cNvSpPr/>
            <p:nvPr/>
          </p:nvSpPr>
          <p:spPr>
            <a:xfrm>
              <a:off x="3408875" y="34053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6479" y="1"/>
                  </a:moveTo>
                  <a:lnTo>
                    <a:pt x="1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9"/>
          <p:cNvGrpSpPr/>
          <p:nvPr/>
        </p:nvGrpSpPr>
        <p:grpSpPr>
          <a:xfrm>
            <a:off x="2797407" y="4743186"/>
            <a:ext cx="183871" cy="177306"/>
            <a:chOff x="3409825" y="3832150"/>
            <a:chExt cx="161050" cy="155300"/>
          </a:xfrm>
        </p:grpSpPr>
        <p:sp>
          <p:nvSpPr>
            <p:cNvPr id="392" name="Google Shape;392;p9"/>
            <p:cNvSpPr/>
            <p:nvPr/>
          </p:nvSpPr>
          <p:spPr>
            <a:xfrm>
              <a:off x="3460325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7" y="0"/>
                  </a:moveTo>
                  <a:lnTo>
                    <a:pt x="267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2" y="191"/>
                  </a:lnTo>
                  <a:lnTo>
                    <a:pt x="572" y="305"/>
                  </a:lnTo>
                  <a:lnTo>
                    <a:pt x="572" y="305"/>
                  </a:lnTo>
                  <a:lnTo>
                    <a:pt x="572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7" y="572"/>
                  </a:lnTo>
                  <a:lnTo>
                    <a:pt x="267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7" y="0"/>
                  </a:lnTo>
                  <a:lnTo>
                    <a:pt x="26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9"/>
            <p:cNvSpPr/>
            <p:nvPr/>
          </p:nvSpPr>
          <p:spPr>
            <a:xfrm>
              <a:off x="3541300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8" y="0"/>
                  </a:moveTo>
                  <a:lnTo>
                    <a:pt x="268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3" y="191"/>
                  </a:lnTo>
                  <a:lnTo>
                    <a:pt x="573" y="305"/>
                  </a:lnTo>
                  <a:lnTo>
                    <a:pt x="573" y="305"/>
                  </a:lnTo>
                  <a:lnTo>
                    <a:pt x="573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8" y="572"/>
                  </a:lnTo>
                  <a:lnTo>
                    <a:pt x="268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9"/>
            <p:cNvSpPr/>
            <p:nvPr/>
          </p:nvSpPr>
          <p:spPr>
            <a:xfrm>
              <a:off x="3409825" y="3832150"/>
              <a:ext cx="161050" cy="110525"/>
            </a:xfrm>
            <a:custGeom>
              <a:rect b="b" l="l" r="r" t="t"/>
              <a:pathLst>
                <a:path extrusionOk="0" fill="none" h="4421" w="6442">
                  <a:moveTo>
                    <a:pt x="1" y="0"/>
                  </a:moveTo>
                  <a:lnTo>
                    <a:pt x="1144" y="0"/>
                  </a:lnTo>
                  <a:lnTo>
                    <a:pt x="1906" y="3925"/>
                  </a:lnTo>
                  <a:lnTo>
                    <a:pt x="1906" y="3925"/>
                  </a:lnTo>
                  <a:lnTo>
                    <a:pt x="1982" y="4116"/>
                  </a:lnTo>
                  <a:lnTo>
                    <a:pt x="2135" y="4268"/>
                  </a:lnTo>
                  <a:lnTo>
                    <a:pt x="2287" y="4383"/>
                  </a:lnTo>
                  <a:lnTo>
                    <a:pt x="2516" y="4421"/>
                  </a:lnTo>
                  <a:lnTo>
                    <a:pt x="5374" y="4421"/>
                  </a:lnTo>
                  <a:lnTo>
                    <a:pt x="5374" y="4421"/>
                  </a:lnTo>
                  <a:lnTo>
                    <a:pt x="5565" y="4383"/>
                  </a:lnTo>
                  <a:lnTo>
                    <a:pt x="5755" y="4268"/>
                  </a:lnTo>
                  <a:lnTo>
                    <a:pt x="5870" y="4116"/>
                  </a:lnTo>
                  <a:lnTo>
                    <a:pt x="5946" y="3925"/>
                  </a:lnTo>
                  <a:lnTo>
                    <a:pt x="6441" y="1448"/>
                  </a:lnTo>
                  <a:lnTo>
                    <a:pt x="1449" y="144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9"/>
          <p:cNvGrpSpPr/>
          <p:nvPr/>
        </p:nvGrpSpPr>
        <p:grpSpPr>
          <a:xfrm>
            <a:off x="2813734" y="5144579"/>
            <a:ext cx="151218" cy="168629"/>
            <a:chOff x="3424125" y="4259925"/>
            <a:chExt cx="132450" cy="147700"/>
          </a:xfrm>
        </p:grpSpPr>
        <p:sp>
          <p:nvSpPr>
            <p:cNvPr id="396" name="Google Shape;396;p9"/>
            <p:cNvSpPr/>
            <p:nvPr/>
          </p:nvSpPr>
          <p:spPr>
            <a:xfrm>
              <a:off x="3424125" y="4289450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72" y="1"/>
                  </a:ln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9"/>
            <p:cNvSpPr/>
            <p:nvPr/>
          </p:nvSpPr>
          <p:spPr>
            <a:xfrm>
              <a:off x="3438425" y="4289450"/>
              <a:ext cx="102900" cy="118175"/>
            </a:xfrm>
            <a:custGeom>
              <a:rect b="b" l="l" r="r" t="t"/>
              <a:pathLst>
                <a:path extrusionOk="0" fill="none" h="4727" w="4116">
                  <a:moveTo>
                    <a:pt x="4116" y="1"/>
                  </a:moveTo>
                  <a:lnTo>
                    <a:pt x="4116" y="4117"/>
                  </a:lnTo>
                  <a:lnTo>
                    <a:pt x="4116" y="4117"/>
                  </a:lnTo>
                  <a:lnTo>
                    <a:pt x="4116" y="4231"/>
                  </a:lnTo>
                  <a:lnTo>
                    <a:pt x="4078" y="4345"/>
                  </a:lnTo>
                  <a:lnTo>
                    <a:pt x="3964" y="4536"/>
                  </a:lnTo>
                  <a:lnTo>
                    <a:pt x="3773" y="4650"/>
                  </a:lnTo>
                  <a:lnTo>
                    <a:pt x="3659" y="4688"/>
                  </a:lnTo>
                  <a:lnTo>
                    <a:pt x="3544" y="4726"/>
                  </a:lnTo>
                  <a:lnTo>
                    <a:pt x="610" y="4726"/>
                  </a:lnTo>
                  <a:lnTo>
                    <a:pt x="610" y="4726"/>
                  </a:lnTo>
                  <a:lnTo>
                    <a:pt x="457" y="4688"/>
                  </a:lnTo>
                  <a:lnTo>
                    <a:pt x="381" y="4650"/>
                  </a:lnTo>
                  <a:lnTo>
                    <a:pt x="191" y="4536"/>
                  </a:lnTo>
                  <a:lnTo>
                    <a:pt x="38" y="4345"/>
                  </a:lnTo>
                  <a:lnTo>
                    <a:pt x="0" y="4231"/>
                  </a:lnTo>
                  <a:lnTo>
                    <a:pt x="0" y="4117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9"/>
            <p:cNvSpPr/>
            <p:nvPr/>
          </p:nvSpPr>
          <p:spPr>
            <a:xfrm>
              <a:off x="3460325" y="425992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1" y="1182"/>
                  </a:moveTo>
                  <a:lnTo>
                    <a:pt x="1" y="610"/>
                  </a:lnTo>
                  <a:lnTo>
                    <a:pt x="1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1792" y="0"/>
                  </a:lnTo>
                  <a:lnTo>
                    <a:pt x="1792" y="0"/>
                  </a:lnTo>
                  <a:lnTo>
                    <a:pt x="1906" y="0"/>
                  </a:lnTo>
                  <a:lnTo>
                    <a:pt x="2020" y="38"/>
                  </a:lnTo>
                  <a:lnTo>
                    <a:pt x="2211" y="191"/>
                  </a:lnTo>
                  <a:lnTo>
                    <a:pt x="2325" y="381"/>
                  </a:lnTo>
                  <a:lnTo>
                    <a:pt x="2363" y="458"/>
                  </a:lnTo>
                  <a:lnTo>
                    <a:pt x="2363" y="610"/>
                  </a:lnTo>
                  <a:lnTo>
                    <a:pt x="2363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9"/>
            <p:cNvSpPr/>
            <p:nvPr/>
          </p:nvSpPr>
          <p:spPr>
            <a:xfrm>
              <a:off x="3475575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0" y="0"/>
                  </a:moveTo>
                  <a:lnTo>
                    <a:pt x="0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9"/>
            <p:cNvSpPr/>
            <p:nvPr/>
          </p:nvSpPr>
          <p:spPr>
            <a:xfrm>
              <a:off x="3505100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1" y="0"/>
                  </a:moveTo>
                  <a:lnTo>
                    <a:pt x="1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1" name="Google Shape;401;p9"/>
          <p:cNvGrpSpPr/>
          <p:nvPr/>
        </p:nvGrpSpPr>
        <p:grpSpPr>
          <a:xfrm>
            <a:off x="2830060" y="5532928"/>
            <a:ext cx="117481" cy="184955"/>
            <a:chOff x="3438425" y="4676275"/>
            <a:chExt cx="102900" cy="162000"/>
          </a:xfrm>
        </p:grpSpPr>
        <p:sp>
          <p:nvSpPr>
            <p:cNvPr id="402" name="Google Shape;402;p9"/>
            <p:cNvSpPr/>
            <p:nvPr/>
          </p:nvSpPr>
          <p:spPr>
            <a:xfrm>
              <a:off x="3438425" y="4705800"/>
              <a:ext cx="102900" cy="103875"/>
            </a:xfrm>
            <a:custGeom>
              <a:rect b="b" l="l" r="r" t="t"/>
              <a:pathLst>
                <a:path extrusionOk="0" fill="none" h="4155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91"/>
                  </a:lnTo>
                  <a:lnTo>
                    <a:pt x="3201" y="382"/>
                  </a:lnTo>
                  <a:lnTo>
                    <a:pt x="3506" y="611"/>
                  </a:lnTo>
                  <a:lnTo>
                    <a:pt x="3773" y="915"/>
                  </a:lnTo>
                  <a:lnTo>
                    <a:pt x="3964" y="1258"/>
                  </a:lnTo>
                  <a:lnTo>
                    <a:pt x="4078" y="1678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40"/>
                  </a:lnTo>
                  <a:lnTo>
                    <a:pt x="3506" y="3545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55"/>
                  </a:lnTo>
                  <a:lnTo>
                    <a:pt x="2058" y="4155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45"/>
                  </a:lnTo>
                  <a:lnTo>
                    <a:pt x="343" y="3240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78"/>
                  </a:lnTo>
                  <a:lnTo>
                    <a:pt x="152" y="1258"/>
                  </a:lnTo>
                  <a:lnTo>
                    <a:pt x="343" y="915"/>
                  </a:lnTo>
                  <a:lnTo>
                    <a:pt x="610" y="611"/>
                  </a:lnTo>
                  <a:lnTo>
                    <a:pt x="915" y="382"/>
                  </a:lnTo>
                  <a:lnTo>
                    <a:pt x="1258" y="191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9"/>
            <p:cNvSpPr/>
            <p:nvPr/>
          </p:nvSpPr>
          <p:spPr>
            <a:xfrm>
              <a:off x="3489850" y="4735350"/>
              <a:ext cx="11475" cy="33375"/>
            </a:xfrm>
            <a:custGeom>
              <a:rect b="b" l="l" r="r" t="t"/>
              <a:pathLst>
                <a:path extrusionOk="0" fill="none" h="1335" w="459">
                  <a:moveTo>
                    <a:pt x="1" y="0"/>
                  </a:moveTo>
                  <a:lnTo>
                    <a:pt x="1" y="877"/>
                  </a:lnTo>
                  <a:lnTo>
                    <a:pt x="458" y="133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9"/>
            <p:cNvSpPr/>
            <p:nvPr/>
          </p:nvSpPr>
          <p:spPr>
            <a:xfrm>
              <a:off x="3456525" y="4797275"/>
              <a:ext cx="66700" cy="41000"/>
            </a:xfrm>
            <a:custGeom>
              <a:rect b="b" l="l" r="r" t="t"/>
              <a:pathLst>
                <a:path extrusionOk="0" fill="none" h="1640" w="2668">
                  <a:moveTo>
                    <a:pt x="2668" y="0"/>
                  </a:moveTo>
                  <a:lnTo>
                    <a:pt x="2554" y="1106"/>
                  </a:lnTo>
                  <a:lnTo>
                    <a:pt x="2554" y="1106"/>
                  </a:lnTo>
                  <a:lnTo>
                    <a:pt x="2515" y="1334"/>
                  </a:lnTo>
                  <a:lnTo>
                    <a:pt x="2363" y="1487"/>
                  </a:lnTo>
                  <a:lnTo>
                    <a:pt x="2211" y="1601"/>
                  </a:lnTo>
                  <a:lnTo>
                    <a:pt x="1982" y="1639"/>
                  </a:lnTo>
                  <a:lnTo>
                    <a:pt x="686" y="1639"/>
                  </a:lnTo>
                  <a:lnTo>
                    <a:pt x="686" y="1639"/>
                  </a:lnTo>
                  <a:lnTo>
                    <a:pt x="496" y="1601"/>
                  </a:lnTo>
                  <a:lnTo>
                    <a:pt x="305" y="1487"/>
                  </a:lnTo>
                  <a:lnTo>
                    <a:pt x="191" y="1334"/>
                  </a:lnTo>
                  <a:lnTo>
                    <a:pt x="114" y="1106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9"/>
            <p:cNvSpPr/>
            <p:nvPr/>
          </p:nvSpPr>
          <p:spPr>
            <a:xfrm>
              <a:off x="3456525" y="4676275"/>
              <a:ext cx="66700" cy="41950"/>
            </a:xfrm>
            <a:custGeom>
              <a:rect b="b" l="l" r="r" t="t"/>
              <a:pathLst>
                <a:path extrusionOk="0" fill="none" h="1678" w="2668">
                  <a:moveTo>
                    <a:pt x="0" y="1677"/>
                  </a:moveTo>
                  <a:lnTo>
                    <a:pt x="114" y="534"/>
                  </a:lnTo>
                  <a:lnTo>
                    <a:pt x="114" y="534"/>
                  </a:lnTo>
                  <a:lnTo>
                    <a:pt x="191" y="343"/>
                  </a:lnTo>
                  <a:lnTo>
                    <a:pt x="305" y="153"/>
                  </a:lnTo>
                  <a:lnTo>
                    <a:pt x="496" y="39"/>
                  </a:lnTo>
                  <a:lnTo>
                    <a:pt x="686" y="0"/>
                  </a:lnTo>
                  <a:lnTo>
                    <a:pt x="1982" y="0"/>
                  </a:lnTo>
                  <a:lnTo>
                    <a:pt x="1982" y="0"/>
                  </a:lnTo>
                  <a:lnTo>
                    <a:pt x="2211" y="39"/>
                  </a:lnTo>
                  <a:lnTo>
                    <a:pt x="2401" y="153"/>
                  </a:lnTo>
                  <a:lnTo>
                    <a:pt x="2515" y="343"/>
                  </a:lnTo>
                  <a:lnTo>
                    <a:pt x="2592" y="534"/>
                  </a:lnTo>
                  <a:lnTo>
                    <a:pt x="2668" y="16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9"/>
          <p:cNvGrpSpPr/>
          <p:nvPr/>
        </p:nvGrpSpPr>
        <p:grpSpPr>
          <a:xfrm>
            <a:off x="3308752" y="2002965"/>
            <a:ext cx="101183" cy="133807"/>
            <a:chOff x="4080575" y="898625"/>
            <a:chExt cx="88625" cy="117200"/>
          </a:xfrm>
        </p:grpSpPr>
        <p:sp>
          <p:nvSpPr>
            <p:cNvPr id="407" name="Google Shape;407;p9"/>
            <p:cNvSpPr/>
            <p:nvPr/>
          </p:nvSpPr>
          <p:spPr>
            <a:xfrm>
              <a:off x="4125350" y="942450"/>
              <a:ext cx="25" cy="73375"/>
            </a:xfrm>
            <a:custGeom>
              <a:rect b="b" l="l" r="r" t="t"/>
              <a:pathLst>
                <a:path extrusionOk="0" fill="none" h="2935" w="1">
                  <a:moveTo>
                    <a:pt x="0" y="2935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9"/>
            <p:cNvSpPr/>
            <p:nvPr/>
          </p:nvSpPr>
          <p:spPr>
            <a:xfrm>
              <a:off x="4169175" y="898625"/>
              <a:ext cx="25" cy="117200"/>
            </a:xfrm>
            <a:custGeom>
              <a:rect b="b" l="l" r="r" t="t"/>
              <a:pathLst>
                <a:path extrusionOk="0" fill="none" h="4688" w="1">
                  <a:moveTo>
                    <a:pt x="1" y="4688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9"/>
            <p:cNvSpPr/>
            <p:nvPr/>
          </p:nvSpPr>
          <p:spPr>
            <a:xfrm>
              <a:off x="4080575" y="987225"/>
              <a:ext cx="25" cy="28600"/>
            </a:xfrm>
            <a:custGeom>
              <a:rect b="b" l="l" r="r" t="t"/>
              <a:pathLst>
                <a:path extrusionOk="0" fill="none" h="1144" w="1">
                  <a:moveTo>
                    <a:pt x="0" y="1144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0" name="Google Shape;410;p9"/>
          <p:cNvGrpSpPr/>
          <p:nvPr/>
        </p:nvGrpSpPr>
        <p:grpSpPr>
          <a:xfrm>
            <a:off x="3267422" y="2391314"/>
            <a:ext cx="184927" cy="151218"/>
            <a:chOff x="4044375" y="1314975"/>
            <a:chExt cx="161975" cy="132450"/>
          </a:xfrm>
        </p:grpSpPr>
        <p:sp>
          <p:nvSpPr>
            <p:cNvPr id="411" name="Google Shape;411;p9"/>
            <p:cNvSpPr/>
            <p:nvPr/>
          </p:nvSpPr>
          <p:spPr>
            <a:xfrm>
              <a:off x="4044375" y="1314975"/>
              <a:ext cx="161975" cy="132450"/>
            </a:xfrm>
            <a:custGeom>
              <a:rect b="b" l="l" r="r" t="t"/>
              <a:pathLst>
                <a:path extrusionOk="0" fill="none" h="5298" w="6479">
                  <a:moveTo>
                    <a:pt x="6479" y="4726"/>
                  </a:moveTo>
                  <a:lnTo>
                    <a:pt x="6479" y="4726"/>
                  </a:lnTo>
                  <a:lnTo>
                    <a:pt x="6441" y="4840"/>
                  </a:lnTo>
                  <a:lnTo>
                    <a:pt x="6403" y="4955"/>
                  </a:lnTo>
                  <a:lnTo>
                    <a:pt x="6288" y="5145"/>
                  </a:lnTo>
                  <a:lnTo>
                    <a:pt x="6098" y="5260"/>
                  </a:lnTo>
                  <a:lnTo>
                    <a:pt x="5983" y="5298"/>
                  </a:lnTo>
                  <a:lnTo>
                    <a:pt x="5869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45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372"/>
                  </a:lnTo>
                  <a:lnTo>
                    <a:pt x="38" y="1258"/>
                  </a:lnTo>
                  <a:lnTo>
                    <a:pt x="153" y="1068"/>
                  </a:lnTo>
                  <a:lnTo>
                    <a:pt x="343" y="915"/>
                  </a:lnTo>
                  <a:lnTo>
                    <a:pt x="457" y="915"/>
                  </a:lnTo>
                  <a:lnTo>
                    <a:pt x="572" y="877"/>
                  </a:lnTo>
                  <a:lnTo>
                    <a:pt x="1753" y="877"/>
                  </a:lnTo>
                  <a:lnTo>
                    <a:pt x="2325" y="0"/>
                  </a:lnTo>
                  <a:lnTo>
                    <a:pt x="4116" y="0"/>
                  </a:lnTo>
                  <a:lnTo>
                    <a:pt x="4688" y="877"/>
                  </a:lnTo>
                  <a:lnTo>
                    <a:pt x="5869" y="877"/>
                  </a:lnTo>
                  <a:lnTo>
                    <a:pt x="5869" y="877"/>
                  </a:lnTo>
                  <a:lnTo>
                    <a:pt x="5983" y="915"/>
                  </a:lnTo>
                  <a:lnTo>
                    <a:pt x="6098" y="915"/>
                  </a:lnTo>
                  <a:lnTo>
                    <a:pt x="6288" y="1068"/>
                  </a:lnTo>
                  <a:lnTo>
                    <a:pt x="6403" y="1258"/>
                  </a:lnTo>
                  <a:lnTo>
                    <a:pt x="6441" y="1372"/>
                  </a:lnTo>
                  <a:lnTo>
                    <a:pt x="6479" y="1487"/>
                  </a:lnTo>
                  <a:lnTo>
                    <a:pt x="6479" y="472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9"/>
            <p:cNvSpPr/>
            <p:nvPr/>
          </p:nvSpPr>
          <p:spPr>
            <a:xfrm>
              <a:off x="4095825" y="1358800"/>
              <a:ext cx="58125" cy="58150"/>
            </a:xfrm>
            <a:custGeom>
              <a:rect b="b" l="l" r="r" t="t"/>
              <a:pathLst>
                <a:path extrusionOk="0" fill="none" h="2326" w="2325">
                  <a:moveTo>
                    <a:pt x="1181" y="1"/>
                  </a:moveTo>
                  <a:lnTo>
                    <a:pt x="1181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29" y="191"/>
                  </a:lnTo>
                  <a:lnTo>
                    <a:pt x="1982" y="344"/>
                  </a:lnTo>
                  <a:lnTo>
                    <a:pt x="2134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39"/>
                  </a:lnTo>
                  <a:lnTo>
                    <a:pt x="2134" y="1830"/>
                  </a:lnTo>
                  <a:lnTo>
                    <a:pt x="1982" y="1982"/>
                  </a:lnTo>
                  <a:lnTo>
                    <a:pt x="1829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1" y="2325"/>
                  </a:lnTo>
                  <a:lnTo>
                    <a:pt x="1181" y="2325"/>
                  </a:lnTo>
                  <a:lnTo>
                    <a:pt x="915" y="2325"/>
                  </a:lnTo>
                  <a:lnTo>
                    <a:pt x="724" y="2249"/>
                  </a:lnTo>
                  <a:lnTo>
                    <a:pt x="495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6" y="1639"/>
                  </a:lnTo>
                  <a:lnTo>
                    <a:pt x="0" y="1411"/>
                  </a:lnTo>
                  <a:lnTo>
                    <a:pt x="0" y="1182"/>
                  </a:lnTo>
                  <a:lnTo>
                    <a:pt x="0" y="1182"/>
                  </a:lnTo>
                  <a:lnTo>
                    <a:pt x="0" y="915"/>
                  </a:lnTo>
                  <a:lnTo>
                    <a:pt x="76" y="725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495" y="191"/>
                  </a:lnTo>
                  <a:lnTo>
                    <a:pt x="724" y="77"/>
                  </a:lnTo>
                  <a:lnTo>
                    <a:pt x="915" y="1"/>
                  </a:lnTo>
                  <a:lnTo>
                    <a:pt x="1181" y="1"/>
                  </a:lnTo>
                  <a:lnTo>
                    <a:pt x="118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3" name="Google Shape;413;p9"/>
          <p:cNvGrpSpPr/>
          <p:nvPr/>
        </p:nvGrpSpPr>
        <p:grpSpPr>
          <a:xfrm>
            <a:off x="3267422" y="2770958"/>
            <a:ext cx="184927" cy="184955"/>
            <a:chOff x="4044375" y="1723700"/>
            <a:chExt cx="161975" cy="162000"/>
          </a:xfrm>
        </p:grpSpPr>
        <p:sp>
          <p:nvSpPr>
            <p:cNvPr id="414" name="Google Shape;414;p9"/>
            <p:cNvSpPr/>
            <p:nvPr/>
          </p:nvSpPr>
          <p:spPr>
            <a:xfrm>
              <a:off x="4066275" y="1746575"/>
              <a:ext cx="117225" cy="117200"/>
            </a:xfrm>
            <a:custGeom>
              <a:rect b="b" l="l" r="r" t="t"/>
              <a:pathLst>
                <a:path extrusionOk="0" fill="none" h="4688" w="4689">
                  <a:moveTo>
                    <a:pt x="572" y="0"/>
                  </a:move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8"/>
                  </a:lnTo>
                  <a:lnTo>
                    <a:pt x="4536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116"/>
                  </a:lnTo>
                  <a:lnTo>
                    <a:pt x="4688" y="4116"/>
                  </a:lnTo>
                  <a:lnTo>
                    <a:pt x="4688" y="4230"/>
                  </a:lnTo>
                  <a:lnTo>
                    <a:pt x="4650" y="4345"/>
                  </a:lnTo>
                  <a:lnTo>
                    <a:pt x="4536" y="4535"/>
                  </a:lnTo>
                  <a:lnTo>
                    <a:pt x="4345" y="4650"/>
                  </a:lnTo>
                  <a:lnTo>
                    <a:pt x="4231" y="4688"/>
                  </a:lnTo>
                  <a:lnTo>
                    <a:pt x="4117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0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9"/>
            <p:cNvSpPr/>
            <p:nvPr/>
          </p:nvSpPr>
          <p:spPr>
            <a:xfrm>
              <a:off x="4102475" y="17827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1" y="0"/>
                  </a:moveTo>
                  <a:lnTo>
                    <a:pt x="1792" y="0"/>
                  </a:lnTo>
                  <a:lnTo>
                    <a:pt x="1792" y="1792"/>
                  </a:lnTo>
                  <a:lnTo>
                    <a:pt x="1" y="1792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9"/>
            <p:cNvSpPr/>
            <p:nvPr/>
          </p:nvSpPr>
          <p:spPr>
            <a:xfrm>
              <a:off x="4102475" y="1723700"/>
              <a:ext cx="25" cy="22900"/>
            </a:xfrm>
            <a:custGeom>
              <a:rect b="b" l="l" r="r" t="t"/>
              <a:pathLst>
                <a:path extrusionOk="0" fill="none" h="916" w="1">
                  <a:moveTo>
                    <a:pt x="1" y="1"/>
                  </a:moveTo>
                  <a:lnTo>
                    <a:pt x="1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9"/>
            <p:cNvSpPr/>
            <p:nvPr/>
          </p:nvSpPr>
          <p:spPr>
            <a:xfrm>
              <a:off x="4147275" y="1723700"/>
              <a:ext cx="0" cy="22900"/>
            </a:xfrm>
            <a:custGeom>
              <a:rect b="b" l="l" r="r" t="t"/>
              <a:pathLst>
                <a:path extrusionOk="0" fill="none" h="916" w="0">
                  <a:moveTo>
                    <a:pt x="0" y="1"/>
                  </a:moveTo>
                  <a:lnTo>
                    <a:pt x="0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9"/>
            <p:cNvSpPr/>
            <p:nvPr/>
          </p:nvSpPr>
          <p:spPr>
            <a:xfrm>
              <a:off x="4102475" y="1863750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9"/>
            <p:cNvSpPr/>
            <p:nvPr/>
          </p:nvSpPr>
          <p:spPr>
            <a:xfrm>
              <a:off x="4147275" y="1863750"/>
              <a:ext cx="0" cy="21950"/>
            </a:xfrm>
            <a:custGeom>
              <a:rect b="b" l="l" r="r" t="t"/>
              <a:pathLst>
                <a:path extrusionOk="0" fill="none" h="878" w="0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9"/>
            <p:cNvSpPr/>
            <p:nvPr/>
          </p:nvSpPr>
          <p:spPr>
            <a:xfrm>
              <a:off x="4183475" y="178277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0"/>
                  </a:moveTo>
                  <a:lnTo>
                    <a:pt x="91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9"/>
            <p:cNvSpPr/>
            <p:nvPr/>
          </p:nvSpPr>
          <p:spPr>
            <a:xfrm>
              <a:off x="4183475" y="181992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1"/>
                  </a:moveTo>
                  <a:lnTo>
                    <a:pt x="915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9"/>
            <p:cNvSpPr/>
            <p:nvPr/>
          </p:nvSpPr>
          <p:spPr>
            <a:xfrm>
              <a:off x="4044375" y="178277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0"/>
                  </a:move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9"/>
            <p:cNvSpPr/>
            <p:nvPr/>
          </p:nvSpPr>
          <p:spPr>
            <a:xfrm>
              <a:off x="4044375" y="181992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1"/>
                  </a:moveTo>
                  <a:lnTo>
                    <a:pt x="87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4" name="Google Shape;424;p9"/>
          <p:cNvGrpSpPr/>
          <p:nvPr/>
        </p:nvGrpSpPr>
        <p:grpSpPr>
          <a:xfrm>
            <a:off x="3292425" y="3176718"/>
            <a:ext cx="133836" cy="168629"/>
            <a:chOff x="4066275" y="2155300"/>
            <a:chExt cx="117225" cy="147700"/>
          </a:xfrm>
        </p:grpSpPr>
        <p:sp>
          <p:nvSpPr>
            <p:cNvPr id="425" name="Google Shape;425;p9"/>
            <p:cNvSpPr/>
            <p:nvPr/>
          </p:nvSpPr>
          <p:spPr>
            <a:xfrm>
              <a:off x="4066275" y="2155300"/>
              <a:ext cx="117225" cy="147700"/>
            </a:xfrm>
            <a:custGeom>
              <a:rect b="b" l="l" r="r" t="t"/>
              <a:pathLst>
                <a:path extrusionOk="0" fill="none" h="5908" w="4689">
                  <a:moveTo>
                    <a:pt x="2630" y="0"/>
                  </a:move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53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610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412"/>
                  </a:lnTo>
                  <a:lnTo>
                    <a:pt x="39" y="5526"/>
                  </a:lnTo>
                  <a:lnTo>
                    <a:pt x="153" y="5717"/>
                  </a:lnTo>
                  <a:lnTo>
                    <a:pt x="344" y="5831"/>
                  </a:lnTo>
                  <a:lnTo>
                    <a:pt x="458" y="5869"/>
                  </a:lnTo>
                  <a:lnTo>
                    <a:pt x="572" y="5908"/>
                  </a:lnTo>
                  <a:lnTo>
                    <a:pt x="4117" y="5908"/>
                  </a:lnTo>
                  <a:lnTo>
                    <a:pt x="4117" y="5908"/>
                  </a:lnTo>
                  <a:lnTo>
                    <a:pt x="4231" y="5869"/>
                  </a:lnTo>
                  <a:lnTo>
                    <a:pt x="4345" y="5831"/>
                  </a:lnTo>
                  <a:lnTo>
                    <a:pt x="4536" y="5717"/>
                  </a:lnTo>
                  <a:lnTo>
                    <a:pt x="4650" y="5526"/>
                  </a:lnTo>
                  <a:lnTo>
                    <a:pt x="4688" y="5412"/>
                  </a:lnTo>
                  <a:lnTo>
                    <a:pt x="4688" y="5298"/>
                  </a:lnTo>
                  <a:lnTo>
                    <a:pt x="4688" y="2058"/>
                  </a:lnTo>
                  <a:lnTo>
                    <a:pt x="263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9"/>
            <p:cNvSpPr/>
            <p:nvPr/>
          </p:nvSpPr>
          <p:spPr>
            <a:xfrm>
              <a:off x="4132025" y="2155300"/>
              <a:ext cx="51475" cy="51475"/>
            </a:xfrm>
            <a:custGeom>
              <a:rect b="b" l="l" r="r" t="t"/>
              <a:pathLst>
                <a:path extrusionOk="0" fill="none" h="2059" w="2059">
                  <a:moveTo>
                    <a:pt x="0" y="0"/>
                  </a:moveTo>
                  <a:lnTo>
                    <a:pt x="0" y="2058"/>
                  </a:lnTo>
                  <a:lnTo>
                    <a:pt x="2058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7" name="Google Shape;427;p9"/>
          <p:cNvGrpSpPr/>
          <p:nvPr/>
        </p:nvGrpSpPr>
        <p:grpSpPr>
          <a:xfrm>
            <a:off x="3283720" y="3565067"/>
            <a:ext cx="151247" cy="168629"/>
            <a:chOff x="4058650" y="2571650"/>
            <a:chExt cx="132475" cy="147700"/>
          </a:xfrm>
        </p:grpSpPr>
        <p:sp>
          <p:nvSpPr>
            <p:cNvPr id="428" name="Google Shape;428;p9"/>
            <p:cNvSpPr/>
            <p:nvPr/>
          </p:nvSpPr>
          <p:spPr>
            <a:xfrm>
              <a:off x="4058650" y="2571650"/>
              <a:ext cx="132475" cy="147700"/>
            </a:xfrm>
            <a:custGeom>
              <a:rect b="b" l="l" r="r" t="t"/>
              <a:pathLst>
                <a:path extrusionOk="0" fill="none" h="5908" w="5299">
                  <a:moveTo>
                    <a:pt x="1" y="2058"/>
                  </a:moveTo>
                  <a:lnTo>
                    <a:pt x="2668" y="1"/>
                  </a:lnTo>
                  <a:lnTo>
                    <a:pt x="5298" y="2058"/>
                  </a:lnTo>
                  <a:lnTo>
                    <a:pt x="5298" y="5298"/>
                  </a:lnTo>
                  <a:lnTo>
                    <a:pt x="5298" y="5298"/>
                  </a:lnTo>
                  <a:lnTo>
                    <a:pt x="5298" y="5412"/>
                  </a:lnTo>
                  <a:lnTo>
                    <a:pt x="5260" y="5526"/>
                  </a:lnTo>
                  <a:lnTo>
                    <a:pt x="5146" y="5717"/>
                  </a:lnTo>
                  <a:lnTo>
                    <a:pt x="4955" y="5869"/>
                  </a:lnTo>
                  <a:lnTo>
                    <a:pt x="4841" y="5869"/>
                  </a:lnTo>
                  <a:lnTo>
                    <a:pt x="4726" y="5908"/>
                  </a:lnTo>
                  <a:lnTo>
                    <a:pt x="572" y="5908"/>
                  </a:lnTo>
                  <a:lnTo>
                    <a:pt x="572" y="5908"/>
                  </a:lnTo>
                  <a:lnTo>
                    <a:pt x="458" y="5869"/>
                  </a:lnTo>
                  <a:lnTo>
                    <a:pt x="344" y="5869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205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9"/>
            <p:cNvSpPr/>
            <p:nvPr/>
          </p:nvSpPr>
          <p:spPr>
            <a:xfrm>
              <a:off x="4102475" y="2645000"/>
              <a:ext cx="44800" cy="74350"/>
            </a:xfrm>
            <a:custGeom>
              <a:rect b="b" l="l" r="r" t="t"/>
              <a:pathLst>
                <a:path extrusionOk="0" fill="none" h="2974" w="1792">
                  <a:moveTo>
                    <a:pt x="1" y="2974"/>
                  </a:moveTo>
                  <a:lnTo>
                    <a:pt x="1" y="1"/>
                  </a:lnTo>
                  <a:lnTo>
                    <a:pt x="1792" y="1"/>
                  </a:lnTo>
                  <a:lnTo>
                    <a:pt x="1792" y="297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0" name="Google Shape;430;p9"/>
          <p:cNvGrpSpPr/>
          <p:nvPr/>
        </p:nvGrpSpPr>
        <p:grpSpPr>
          <a:xfrm>
            <a:off x="3275014" y="3953416"/>
            <a:ext cx="168629" cy="168629"/>
            <a:chOff x="4051025" y="2988000"/>
            <a:chExt cx="147700" cy="147700"/>
          </a:xfrm>
        </p:grpSpPr>
        <p:sp>
          <p:nvSpPr>
            <p:cNvPr id="431" name="Google Shape;431;p9"/>
            <p:cNvSpPr/>
            <p:nvPr/>
          </p:nvSpPr>
          <p:spPr>
            <a:xfrm>
              <a:off x="4051025" y="29880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82"/>
                  </a:lnTo>
                  <a:lnTo>
                    <a:pt x="4612" y="534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830"/>
                  </a:lnTo>
                  <a:lnTo>
                    <a:pt x="5756" y="2097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870" y="3278"/>
                  </a:lnTo>
                  <a:lnTo>
                    <a:pt x="5832" y="3545"/>
                  </a:lnTo>
                  <a:lnTo>
                    <a:pt x="5756" y="3850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65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9" y="5870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65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78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30" y="1830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7" y="534"/>
                  </a:lnTo>
                  <a:lnTo>
                    <a:pt x="1563" y="382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9"/>
            <p:cNvSpPr/>
            <p:nvPr/>
          </p:nvSpPr>
          <p:spPr>
            <a:xfrm>
              <a:off x="4098675" y="30861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9"/>
            <p:cNvSpPr/>
            <p:nvPr/>
          </p:nvSpPr>
          <p:spPr>
            <a:xfrm>
              <a:off x="4106300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9"/>
            <p:cNvSpPr/>
            <p:nvPr/>
          </p:nvSpPr>
          <p:spPr>
            <a:xfrm>
              <a:off x="4151075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5" name="Google Shape;435;p9"/>
          <p:cNvSpPr/>
          <p:nvPr/>
        </p:nvSpPr>
        <p:spPr>
          <a:xfrm>
            <a:off x="3276148" y="4351568"/>
            <a:ext cx="166460" cy="1675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6" name="Google Shape;436;p9"/>
          <p:cNvGrpSpPr/>
          <p:nvPr/>
        </p:nvGrpSpPr>
        <p:grpSpPr>
          <a:xfrm>
            <a:off x="3275014" y="4747524"/>
            <a:ext cx="168629" cy="168629"/>
            <a:chOff x="4051025" y="3835950"/>
            <a:chExt cx="147700" cy="147700"/>
          </a:xfrm>
        </p:grpSpPr>
        <p:sp>
          <p:nvSpPr>
            <p:cNvPr id="437" name="Google Shape;437;p9"/>
            <p:cNvSpPr/>
            <p:nvPr/>
          </p:nvSpPr>
          <p:spPr>
            <a:xfrm>
              <a:off x="4051025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43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792"/>
                  </a:lnTo>
                  <a:lnTo>
                    <a:pt x="5756" y="2058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870" y="3240"/>
                  </a:lnTo>
                  <a:lnTo>
                    <a:pt x="5832" y="3545"/>
                  </a:lnTo>
                  <a:lnTo>
                    <a:pt x="5756" y="3811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9" y="5869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26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30" y="1792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7" y="496"/>
                  </a:lnTo>
                  <a:lnTo>
                    <a:pt x="1563" y="343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9"/>
            <p:cNvSpPr/>
            <p:nvPr/>
          </p:nvSpPr>
          <p:spPr>
            <a:xfrm>
              <a:off x="4072950" y="3857850"/>
              <a:ext cx="103875" cy="103875"/>
            </a:xfrm>
            <a:custGeom>
              <a:rect b="b" l="l" r="r" t="t"/>
              <a:pathLst>
                <a:path extrusionOk="0" fill="none" h="4155" w="4155">
                  <a:moveTo>
                    <a:pt x="0" y="1"/>
                  </a:moveTo>
                  <a:lnTo>
                    <a:pt x="4154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9" name="Google Shape;439;p9"/>
          <p:cNvGrpSpPr/>
          <p:nvPr/>
        </p:nvGrpSpPr>
        <p:grpSpPr>
          <a:xfrm>
            <a:off x="3267422" y="5178288"/>
            <a:ext cx="184927" cy="101183"/>
            <a:chOff x="4044375" y="4289450"/>
            <a:chExt cx="161975" cy="88625"/>
          </a:xfrm>
        </p:grpSpPr>
        <p:sp>
          <p:nvSpPr>
            <p:cNvPr id="440" name="Google Shape;440;p9"/>
            <p:cNvSpPr/>
            <p:nvPr/>
          </p:nvSpPr>
          <p:spPr>
            <a:xfrm>
              <a:off x="4044375" y="4289450"/>
              <a:ext cx="161975" cy="88625"/>
            </a:xfrm>
            <a:custGeom>
              <a:rect b="b" l="l" r="r" t="t"/>
              <a:pathLst>
                <a:path extrusionOk="0" fill="none" h="3545" w="6479">
                  <a:moveTo>
                    <a:pt x="6479" y="1"/>
                  </a:moveTo>
                  <a:lnTo>
                    <a:pt x="3659" y="2783"/>
                  </a:lnTo>
                  <a:lnTo>
                    <a:pt x="2172" y="1335"/>
                  </a:lnTo>
                  <a:lnTo>
                    <a:pt x="0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4160600" y="4293275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1" y="0"/>
                  </a:moveTo>
                  <a:lnTo>
                    <a:pt x="1792" y="0"/>
                  </a:lnTo>
                  <a:lnTo>
                    <a:pt x="1792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2" name="Google Shape;442;p9"/>
          <p:cNvGrpSpPr/>
          <p:nvPr/>
        </p:nvGrpSpPr>
        <p:grpSpPr>
          <a:xfrm>
            <a:off x="3270676" y="5562298"/>
            <a:ext cx="177335" cy="126215"/>
            <a:chOff x="4047225" y="4702000"/>
            <a:chExt cx="155325" cy="110550"/>
          </a:xfrm>
        </p:grpSpPr>
        <p:sp>
          <p:nvSpPr>
            <p:cNvPr id="443" name="Google Shape;443;p9"/>
            <p:cNvSpPr/>
            <p:nvPr/>
          </p:nvSpPr>
          <p:spPr>
            <a:xfrm>
              <a:off x="4072950" y="4739150"/>
              <a:ext cx="103875" cy="19075"/>
            </a:xfrm>
            <a:custGeom>
              <a:rect b="b" l="l" r="r" t="t"/>
              <a:pathLst>
                <a:path extrusionOk="0" fill="none" h="763" w="4155">
                  <a:moveTo>
                    <a:pt x="0" y="763"/>
                  </a:moveTo>
                  <a:lnTo>
                    <a:pt x="0" y="763"/>
                  </a:lnTo>
                  <a:lnTo>
                    <a:pt x="267" y="572"/>
                  </a:lnTo>
                  <a:lnTo>
                    <a:pt x="496" y="420"/>
                  </a:lnTo>
                  <a:lnTo>
                    <a:pt x="725" y="306"/>
                  </a:lnTo>
                  <a:lnTo>
                    <a:pt x="991" y="191"/>
                  </a:lnTo>
                  <a:lnTo>
                    <a:pt x="1258" y="115"/>
                  </a:lnTo>
                  <a:lnTo>
                    <a:pt x="1525" y="39"/>
                  </a:lnTo>
                  <a:lnTo>
                    <a:pt x="1830" y="1"/>
                  </a:lnTo>
                  <a:lnTo>
                    <a:pt x="2096" y="1"/>
                  </a:lnTo>
                  <a:lnTo>
                    <a:pt x="2363" y="1"/>
                  </a:lnTo>
                  <a:lnTo>
                    <a:pt x="2630" y="39"/>
                  </a:lnTo>
                  <a:lnTo>
                    <a:pt x="2897" y="115"/>
                  </a:lnTo>
                  <a:lnTo>
                    <a:pt x="3164" y="191"/>
                  </a:lnTo>
                  <a:lnTo>
                    <a:pt x="3430" y="306"/>
                  </a:lnTo>
                  <a:lnTo>
                    <a:pt x="3697" y="420"/>
                  </a:lnTo>
                  <a:lnTo>
                    <a:pt x="3926" y="572"/>
                  </a:lnTo>
                  <a:lnTo>
                    <a:pt x="4154" y="7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9"/>
            <p:cNvSpPr/>
            <p:nvPr/>
          </p:nvSpPr>
          <p:spPr>
            <a:xfrm>
              <a:off x="4047225" y="4702000"/>
              <a:ext cx="155325" cy="29550"/>
            </a:xfrm>
            <a:custGeom>
              <a:rect b="b" l="l" r="r" t="t"/>
              <a:pathLst>
                <a:path extrusionOk="0" fill="none" h="1182" w="6213">
                  <a:moveTo>
                    <a:pt x="0" y="1182"/>
                  </a:moveTo>
                  <a:lnTo>
                    <a:pt x="0" y="1182"/>
                  </a:lnTo>
                  <a:lnTo>
                    <a:pt x="343" y="915"/>
                  </a:lnTo>
                  <a:lnTo>
                    <a:pt x="686" y="686"/>
                  </a:lnTo>
                  <a:lnTo>
                    <a:pt x="1068" y="458"/>
                  </a:lnTo>
                  <a:lnTo>
                    <a:pt x="1449" y="305"/>
                  </a:lnTo>
                  <a:lnTo>
                    <a:pt x="1868" y="191"/>
                  </a:lnTo>
                  <a:lnTo>
                    <a:pt x="2287" y="77"/>
                  </a:lnTo>
                  <a:lnTo>
                    <a:pt x="2706" y="39"/>
                  </a:lnTo>
                  <a:lnTo>
                    <a:pt x="3125" y="0"/>
                  </a:lnTo>
                  <a:lnTo>
                    <a:pt x="3507" y="39"/>
                  </a:lnTo>
                  <a:lnTo>
                    <a:pt x="3926" y="77"/>
                  </a:lnTo>
                  <a:lnTo>
                    <a:pt x="4345" y="191"/>
                  </a:lnTo>
                  <a:lnTo>
                    <a:pt x="4764" y="305"/>
                  </a:lnTo>
                  <a:lnTo>
                    <a:pt x="5145" y="458"/>
                  </a:lnTo>
                  <a:lnTo>
                    <a:pt x="5526" y="686"/>
                  </a:lnTo>
                  <a:lnTo>
                    <a:pt x="5869" y="915"/>
                  </a:lnTo>
                  <a:lnTo>
                    <a:pt x="621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4099625" y="4776300"/>
              <a:ext cx="50525" cy="7650"/>
            </a:xfrm>
            <a:custGeom>
              <a:rect b="b" l="l" r="r" t="t"/>
              <a:pathLst>
                <a:path extrusionOk="0" fill="none" h="306" w="2021">
                  <a:moveTo>
                    <a:pt x="0" y="306"/>
                  </a:moveTo>
                  <a:lnTo>
                    <a:pt x="0" y="306"/>
                  </a:lnTo>
                  <a:lnTo>
                    <a:pt x="229" y="153"/>
                  </a:lnTo>
                  <a:lnTo>
                    <a:pt x="496" y="77"/>
                  </a:lnTo>
                  <a:lnTo>
                    <a:pt x="763" y="1"/>
                  </a:lnTo>
                  <a:lnTo>
                    <a:pt x="1029" y="1"/>
                  </a:lnTo>
                  <a:lnTo>
                    <a:pt x="1296" y="1"/>
                  </a:lnTo>
                  <a:lnTo>
                    <a:pt x="1563" y="77"/>
                  </a:lnTo>
                  <a:lnTo>
                    <a:pt x="1792" y="153"/>
                  </a:lnTo>
                  <a:lnTo>
                    <a:pt x="2020" y="3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4125350" y="48125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7" name="Google Shape;447;p9"/>
          <p:cNvGrpSpPr/>
          <p:nvPr/>
        </p:nvGrpSpPr>
        <p:grpSpPr>
          <a:xfrm>
            <a:off x="3736324" y="2019292"/>
            <a:ext cx="184955" cy="101183"/>
            <a:chOff x="4677950" y="912925"/>
            <a:chExt cx="162000" cy="88625"/>
          </a:xfrm>
        </p:grpSpPr>
        <p:sp>
          <p:nvSpPr>
            <p:cNvPr id="448" name="Google Shape;448;p9"/>
            <p:cNvSpPr/>
            <p:nvPr/>
          </p:nvSpPr>
          <p:spPr>
            <a:xfrm>
              <a:off x="4677950" y="912925"/>
              <a:ext cx="36225" cy="88625"/>
            </a:xfrm>
            <a:custGeom>
              <a:rect b="b" l="l" r="r" t="t"/>
              <a:pathLst>
                <a:path extrusionOk="0" fill="none" h="3545" w="1449">
                  <a:moveTo>
                    <a:pt x="1182" y="3544"/>
                  </a:move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3" y="3506"/>
                  </a:lnTo>
                  <a:lnTo>
                    <a:pt x="153" y="3354"/>
                  </a:lnTo>
                  <a:lnTo>
                    <a:pt x="38" y="3201"/>
                  </a:lnTo>
                  <a:lnTo>
                    <a:pt x="0" y="3087"/>
                  </a:lnTo>
                  <a:lnTo>
                    <a:pt x="0" y="2973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95"/>
                  </a:lnTo>
                  <a:lnTo>
                    <a:pt x="38" y="381"/>
                  </a:lnTo>
                  <a:lnTo>
                    <a:pt x="153" y="191"/>
                  </a:lnTo>
                  <a:lnTo>
                    <a:pt x="343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144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4773225" y="912925"/>
              <a:ext cx="37175" cy="88625"/>
            </a:xfrm>
            <a:custGeom>
              <a:rect b="b" l="l" r="r" t="t"/>
              <a:pathLst>
                <a:path extrusionOk="0" fill="none" h="3545" w="1487">
                  <a:moveTo>
                    <a:pt x="305" y="0"/>
                  </a:moveTo>
                  <a:lnTo>
                    <a:pt x="877" y="0"/>
                  </a:lnTo>
                  <a:lnTo>
                    <a:pt x="877" y="0"/>
                  </a:lnTo>
                  <a:lnTo>
                    <a:pt x="991" y="38"/>
                  </a:lnTo>
                  <a:lnTo>
                    <a:pt x="1106" y="38"/>
                  </a:lnTo>
                  <a:lnTo>
                    <a:pt x="1296" y="191"/>
                  </a:lnTo>
                  <a:lnTo>
                    <a:pt x="1410" y="381"/>
                  </a:lnTo>
                  <a:lnTo>
                    <a:pt x="1449" y="495"/>
                  </a:lnTo>
                  <a:lnTo>
                    <a:pt x="1487" y="610"/>
                  </a:lnTo>
                  <a:lnTo>
                    <a:pt x="1487" y="2973"/>
                  </a:lnTo>
                  <a:lnTo>
                    <a:pt x="1487" y="2973"/>
                  </a:lnTo>
                  <a:lnTo>
                    <a:pt x="1449" y="3087"/>
                  </a:lnTo>
                  <a:lnTo>
                    <a:pt x="1410" y="3201"/>
                  </a:lnTo>
                  <a:lnTo>
                    <a:pt x="1296" y="3354"/>
                  </a:lnTo>
                  <a:lnTo>
                    <a:pt x="1106" y="3506"/>
                  </a:lnTo>
                  <a:lnTo>
                    <a:pt x="991" y="3544"/>
                  </a:lnTo>
                  <a:lnTo>
                    <a:pt x="877" y="3544"/>
                  </a:lnTo>
                  <a:lnTo>
                    <a:pt x="0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4839925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4725575" y="912925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1" y="1791"/>
                  </a:lnTo>
                  <a:lnTo>
                    <a:pt x="1754" y="1791"/>
                  </a:lnTo>
                  <a:lnTo>
                    <a:pt x="573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2" name="Google Shape;452;p9"/>
          <p:cNvGrpSpPr/>
          <p:nvPr/>
        </p:nvGrpSpPr>
        <p:grpSpPr>
          <a:xfrm>
            <a:off x="3743944" y="2382609"/>
            <a:ext cx="168629" cy="168629"/>
            <a:chOff x="4684625" y="1307350"/>
            <a:chExt cx="147700" cy="147700"/>
          </a:xfrm>
        </p:grpSpPr>
        <p:sp>
          <p:nvSpPr>
            <p:cNvPr id="453" name="Google Shape;453;p9"/>
            <p:cNvSpPr/>
            <p:nvPr/>
          </p:nvSpPr>
          <p:spPr>
            <a:xfrm>
              <a:off x="468462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5907" y="2668"/>
                  </a:moveTo>
                  <a:lnTo>
                    <a:pt x="5907" y="2935"/>
                  </a:lnTo>
                  <a:lnTo>
                    <a:pt x="5907" y="2935"/>
                  </a:lnTo>
                  <a:lnTo>
                    <a:pt x="5869" y="3392"/>
                  </a:lnTo>
                  <a:lnTo>
                    <a:pt x="5755" y="3850"/>
                  </a:lnTo>
                  <a:lnTo>
                    <a:pt x="5602" y="4269"/>
                  </a:lnTo>
                  <a:lnTo>
                    <a:pt x="5374" y="4650"/>
                  </a:lnTo>
                  <a:lnTo>
                    <a:pt x="5107" y="4993"/>
                  </a:lnTo>
                  <a:lnTo>
                    <a:pt x="4764" y="5298"/>
                  </a:lnTo>
                  <a:lnTo>
                    <a:pt x="4383" y="5565"/>
                  </a:lnTo>
                  <a:lnTo>
                    <a:pt x="3964" y="5717"/>
                  </a:lnTo>
                  <a:lnTo>
                    <a:pt x="3964" y="5717"/>
                  </a:lnTo>
                  <a:lnTo>
                    <a:pt x="3506" y="5831"/>
                  </a:lnTo>
                  <a:lnTo>
                    <a:pt x="3087" y="5908"/>
                  </a:lnTo>
                  <a:lnTo>
                    <a:pt x="2668" y="5870"/>
                  </a:lnTo>
                  <a:lnTo>
                    <a:pt x="2249" y="5831"/>
                  </a:lnTo>
                  <a:lnTo>
                    <a:pt x="1868" y="5679"/>
                  </a:lnTo>
                  <a:lnTo>
                    <a:pt x="1525" y="5527"/>
                  </a:lnTo>
                  <a:lnTo>
                    <a:pt x="1182" y="5298"/>
                  </a:lnTo>
                  <a:lnTo>
                    <a:pt x="915" y="5069"/>
                  </a:lnTo>
                  <a:lnTo>
                    <a:pt x="648" y="4764"/>
                  </a:lnTo>
                  <a:lnTo>
                    <a:pt x="419" y="4459"/>
                  </a:lnTo>
                  <a:lnTo>
                    <a:pt x="229" y="4078"/>
                  </a:lnTo>
                  <a:lnTo>
                    <a:pt x="114" y="3697"/>
                  </a:lnTo>
                  <a:lnTo>
                    <a:pt x="38" y="3316"/>
                  </a:lnTo>
                  <a:lnTo>
                    <a:pt x="0" y="2897"/>
                  </a:lnTo>
                  <a:lnTo>
                    <a:pt x="38" y="2478"/>
                  </a:lnTo>
                  <a:lnTo>
                    <a:pt x="153" y="2020"/>
                  </a:lnTo>
                  <a:lnTo>
                    <a:pt x="153" y="2020"/>
                  </a:lnTo>
                  <a:lnTo>
                    <a:pt x="305" y="1677"/>
                  </a:lnTo>
                  <a:lnTo>
                    <a:pt x="496" y="1334"/>
                  </a:lnTo>
                  <a:lnTo>
                    <a:pt x="724" y="1030"/>
                  </a:lnTo>
                  <a:lnTo>
                    <a:pt x="991" y="763"/>
                  </a:lnTo>
                  <a:lnTo>
                    <a:pt x="991" y="763"/>
                  </a:lnTo>
                  <a:lnTo>
                    <a:pt x="1372" y="496"/>
                  </a:lnTo>
                  <a:lnTo>
                    <a:pt x="1753" y="267"/>
                  </a:lnTo>
                  <a:lnTo>
                    <a:pt x="2134" y="115"/>
                  </a:lnTo>
                  <a:lnTo>
                    <a:pt x="2554" y="39"/>
                  </a:lnTo>
                  <a:lnTo>
                    <a:pt x="2973" y="1"/>
                  </a:lnTo>
                  <a:lnTo>
                    <a:pt x="3354" y="39"/>
                  </a:lnTo>
                  <a:lnTo>
                    <a:pt x="3773" y="115"/>
                  </a:lnTo>
                  <a:lnTo>
                    <a:pt x="4154" y="26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4736075" y="1322600"/>
              <a:ext cx="96250" cy="73375"/>
            </a:xfrm>
            <a:custGeom>
              <a:rect b="b" l="l" r="r" t="t"/>
              <a:pathLst>
                <a:path extrusionOk="0" fill="none" h="2935" w="3850">
                  <a:moveTo>
                    <a:pt x="3849" y="0"/>
                  </a:moveTo>
                  <a:lnTo>
                    <a:pt x="915" y="2935"/>
                  </a:lnTo>
                  <a:lnTo>
                    <a:pt x="0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5" name="Google Shape;455;p9"/>
          <p:cNvGrpSpPr/>
          <p:nvPr/>
        </p:nvGrpSpPr>
        <p:grpSpPr>
          <a:xfrm>
            <a:off x="3736324" y="2797074"/>
            <a:ext cx="184955" cy="133807"/>
            <a:chOff x="4677950" y="1746575"/>
            <a:chExt cx="162000" cy="117200"/>
          </a:xfrm>
        </p:grpSpPr>
        <p:sp>
          <p:nvSpPr>
            <p:cNvPr id="456" name="Google Shape;456;p9"/>
            <p:cNvSpPr/>
            <p:nvPr/>
          </p:nvSpPr>
          <p:spPr>
            <a:xfrm>
              <a:off x="4677950" y="1746575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572" y="0"/>
                  </a:moveTo>
                  <a:lnTo>
                    <a:pt x="5869" y="0"/>
                  </a:lnTo>
                  <a:lnTo>
                    <a:pt x="5869" y="0"/>
                  </a:lnTo>
                  <a:lnTo>
                    <a:pt x="5984" y="0"/>
                  </a:lnTo>
                  <a:lnTo>
                    <a:pt x="6098" y="38"/>
                  </a:lnTo>
                  <a:lnTo>
                    <a:pt x="6289" y="153"/>
                  </a:lnTo>
                  <a:lnTo>
                    <a:pt x="6403" y="343"/>
                  </a:lnTo>
                  <a:lnTo>
                    <a:pt x="6441" y="458"/>
                  </a:lnTo>
                  <a:lnTo>
                    <a:pt x="6479" y="572"/>
                  </a:lnTo>
                  <a:lnTo>
                    <a:pt x="6479" y="4116"/>
                  </a:lnTo>
                  <a:lnTo>
                    <a:pt x="6479" y="4116"/>
                  </a:lnTo>
                  <a:lnTo>
                    <a:pt x="6441" y="4230"/>
                  </a:lnTo>
                  <a:lnTo>
                    <a:pt x="6403" y="4345"/>
                  </a:lnTo>
                  <a:lnTo>
                    <a:pt x="6289" y="4535"/>
                  </a:lnTo>
                  <a:lnTo>
                    <a:pt x="6098" y="4650"/>
                  </a:lnTo>
                  <a:lnTo>
                    <a:pt x="5984" y="4688"/>
                  </a:lnTo>
                  <a:lnTo>
                    <a:pt x="5869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3" y="4650"/>
                  </a:lnTo>
                  <a:lnTo>
                    <a:pt x="153" y="4535"/>
                  </a:lnTo>
                  <a:lnTo>
                    <a:pt x="38" y="4345"/>
                  </a:lnTo>
                  <a:lnTo>
                    <a:pt x="0" y="4230"/>
                  </a:lnTo>
                  <a:lnTo>
                    <a:pt x="0" y="411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9"/>
            <p:cNvSpPr/>
            <p:nvPr/>
          </p:nvSpPr>
          <p:spPr>
            <a:xfrm>
              <a:off x="4677950" y="1790400"/>
              <a:ext cx="162000" cy="25"/>
            </a:xfrm>
            <a:custGeom>
              <a:rect b="b" l="l" r="r" t="t"/>
              <a:pathLst>
                <a:path extrusionOk="0" fill="none" h="1" w="6480">
                  <a:moveTo>
                    <a:pt x="0" y="0"/>
                  </a:moveTo>
                  <a:lnTo>
                    <a:pt x="647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8" name="Google Shape;458;p9"/>
          <p:cNvGrpSpPr/>
          <p:nvPr/>
        </p:nvGrpSpPr>
        <p:grpSpPr>
          <a:xfrm>
            <a:off x="3743944" y="3176718"/>
            <a:ext cx="168629" cy="168629"/>
            <a:chOff x="4684625" y="2155300"/>
            <a:chExt cx="147700" cy="147700"/>
          </a:xfrm>
        </p:grpSpPr>
        <p:sp>
          <p:nvSpPr>
            <p:cNvPr id="459" name="Google Shape;459;p9"/>
            <p:cNvSpPr/>
            <p:nvPr/>
          </p:nvSpPr>
          <p:spPr>
            <a:xfrm>
              <a:off x="4684625" y="21553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648" y="0"/>
                  </a:moveTo>
                  <a:lnTo>
                    <a:pt x="5259" y="0"/>
                  </a:lnTo>
                  <a:lnTo>
                    <a:pt x="5259" y="0"/>
                  </a:lnTo>
                  <a:lnTo>
                    <a:pt x="5374" y="0"/>
                  </a:lnTo>
                  <a:lnTo>
                    <a:pt x="5526" y="39"/>
                  </a:lnTo>
                  <a:lnTo>
                    <a:pt x="5602" y="115"/>
                  </a:lnTo>
                  <a:lnTo>
                    <a:pt x="5717" y="191"/>
                  </a:lnTo>
                  <a:lnTo>
                    <a:pt x="5793" y="267"/>
                  </a:lnTo>
                  <a:lnTo>
                    <a:pt x="5869" y="382"/>
                  </a:lnTo>
                  <a:lnTo>
                    <a:pt x="5907" y="534"/>
                  </a:lnTo>
                  <a:lnTo>
                    <a:pt x="5907" y="648"/>
                  </a:lnTo>
                  <a:lnTo>
                    <a:pt x="5907" y="5260"/>
                  </a:lnTo>
                  <a:lnTo>
                    <a:pt x="5907" y="5260"/>
                  </a:lnTo>
                  <a:lnTo>
                    <a:pt x="5907" y="5374"/>
                  </a:lnTo>
                  <a:lnTo>
                    <a:pt x="5869" y="5488"/>
                  </a:lnTo>
                  <a:lnTo>
                    <a:pt x="5793" y="5603"/>
                  </a:lnTo>
                  <a:lnTo>
                    <a:pt x="5717" y="5717"/>
                  </a:lnTo>
                  <a:lnTo>
                    <a:pt x="5602" y="5793"/>
                  </a:lnTo>
                  <a:lnTo>
                    <a:pt x="5526" y="5831"/>
                  </a:lnTo>
                  <a:lnTo>
                    <a:pt x="5374" y="5869"/>
                  </a:lnTo>
                  <a:lnTo>
                    <a:pt x="5259" y="5908"/>
                  </a:lnTo>
                  <a:lnTo>
                    <a:pt x="648" y="5908"/>
                  </a:lnTo>
                  <a:lnTo>
                    <a:pt x="648" y="5908"/>
                  </a:lnTo>
                  <a:lnTo>
                    <a:pt x="534" y="5869"/>
                  </a:lnTo>
                  <a:lnTo>
                    <a:pt x="419" y="5831"/>
                  </a:lnTo>
                  <a:lnTo>
                    <a:pt x="305" y="5793"/>
                  </a:lnTo>
                  <a:lnTo>
                    <a:pt x="191" y="5717"/>
                  </a:lnTo>
                  <a:lnTo>
                    <a:pt x="114" y="5603"/>
                  </a:lnTo>
                  <a:lnTo>
                    <a:pt x="76" y="5488"/>
                  </a:lnTo>
                  <a:lnTo>
                    <a:pt x="38" y="5374"/>
                  </a:lnTo>
                  <a:lnTo>
                    <a:pt x="0" y="5260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38" y="534"/>
                  </a:lnTo>
                  <a:lnTo>
                    <a:pt x="76" y="382"/>
                  </a:lnTo>
                  <a:lnTo>
                    <a:pt x="114" y="267"/>
                  </a:lnTo>
                  <a:lnTo>
                    <a:pt x="191" y="191"/>
                  </a:lnTo>
                  <a:lnTo>
                    <a:pt x="305" y="115"/>
                  </a:lnTo>
                  <a:lnTo>
                    <a:pt x="419" y="39"/>
                  </a:lnTo>
                  <a:lnTo>
                    <a:pt x="534" y="0"/>
                  </a:lnTo>
                  <a:lnTo>
                    <a:pt x="648" y="0"/>
                  </a:lnTo>
                  <a:lnTo>
                    <a:pt x="64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9"/>
            <p:cNvSpPr/>
            <p:nvPr/>
          </p:nvSpPr>
          <p:spPr>
            <a:xfrm>
              <a:off x="472177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0" y="0"/>
                  </a:moveTo>
                  <a:lnTo>
                    <a:pt x="0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479512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1" y="0"/>
                  </a:moveTo>
                  <a:lnTo>
                    <a:pt x="1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4684625" y="222865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4684625" y="2192450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1"/>
                  </a:moveTo>
                  <a:lnTo>
                    <a:pt x="148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4684625" y="2265825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0"/>
                  </a:moveTo>
                  <a:lnTo>
                    <a:pt x="148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4795125" y="2265825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0"/>
                  </a:move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4795125" y="2192450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1"/>
                  </a:move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7" name="Google Shape;467;p9"/>
          <p:cNvGrpSpPr/>
          <p:nvPr/>
        </p:nvGrpSpPr>
        <p:grpSpPr>
          <a:xfrm>
            <a:off x="3752650" y="3573772"/>
            <a:ext cx="151218" cy="151218"/>
            <a:chOff x="4692250" y="2579275"/>
            <a:chExt cx="132450" cy="132450"/>
          </a:xfrm>
        </p:grpSpPr>
        <p:sp>
          <p:nvSpPr>
            <p:cNvPr id="468" name="Google Shape;468;p9"/>
            <p:cNvSpPr/>
            <p:nvPr/>
          </p:nvSpPr>
          <p:spPr>
            <a:xfrm>
              <a:off x="4692250" y="25792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9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4726"/>
                  </a:lnTo>
                  <a:lnTo>
                    <a:pt x="5297" y="4726"/>
                  </a:lnTo>
                  <a:lnTo>
                    <a:pt x="5297" y="4840"/>
                  </a:lnTo>
                  <a:lnTo>
                    <a:pt x="5259" y="4955"/>
                  </a:lnTo>
                  <a:lnTo>
                    <a:pt x="5145" y="5107"/>
                  </a:lnTo>
                  <a:lnTo>
                    <a:pt x="4954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91" y="5107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91" y="153"/>
                  </a:lnTo>
                  <a:lnTo>
                    <a:pt x="343" y="39"/>
                  </a:lnTo>
                  <a:lnTo>
                    <a:pt x="457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4721775" y="2608800"/>
              <a:ext cx="21925" cy="21950"/>
            </a:xfrm>
            <a:custGeom>
              <a:rect b="b" l="l" r="r" t="t"/>
              <a:pathLst>
                <a:path extrusionOk="0" fill="none" h="878" w="877">
                  <a:moveTo>
                    <a:pt x="458" y="1"/>
                  </a:moveTo>
                  <a:lnTo>
                    <a:pt x="458" y="1"/>
                  </a:lnTo>
                  <a:lnTo>
                    <a:pt x="610" y="39"/>
                  </a:lnTo>
                  <a:lnTo>
                    <a:pt x="763" y="115"/>
                  </a:lnTo>
                  <a:lnTo>
                    <a:pt x="839" y="268"/>
                  </a:lnTo>
                  <a:lnTo>
                    <a:pt x="877" y="420"/>
                  </a:lnTo>
                  <a:lnTo>
                    <a:pt x="877" y="420"/>
                  </a:lnTo>
                  <a:lnTo>
                    <a:pt x="839" y="611"/>
                  </a:lnTo>
                  <a:lnTo>
                    <a:pt x="763" y="763"/>
                  </a:lnTo>
                  <a:lnTo>
                    <a:pt x="610" y="839"/>
                  </a:lnTo>
                  <a:lnTo>
                    <a:pt x="458" y="877"/>
                  </a:lnTo>
                  <a:lnTo>
                    <a:pt x="458" y="877"/>
                  </a:lnTo>
                  <a:lnTo>
                    <a:pt x="267" y="839"/>
                  </a:lnTo>
                  <a:lnTo>
                    <a:pt x="115" y="763"/>
                  </a:lnTo>
                  <a:lnTo>
                    <a:pt x="39" y="611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39" y="268"/>
                  </a:lnTo>
                  <a:lnTo>
                    <a:pt x="115" y="115"/>
                  </a:lnTo>
                  <a:lnTo>
                    <a:pt x="267" y="39"/>
                  </a:lnTo>
                  <a:lnTo>
                    <a:pt x="458" y="1"/>
                  </a:lnTo>
                  <a:lnTo>
                    <a:pt x="4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4707475" y="2630725"/>
              <a:ext cx="117225" cy="81000"/>
            </a:xfrm>
            <a:custGeom>
              <a:rect b="b" l="l" r="r" t="t"/>
              <a:pathLst>
                <a:path extrusionOk="0" fill="none" h="3240" w="4689">
                  <a:moveTo>
                    <a:pt x="4688" y="1487"/>
                  </a:moveTo>
                  <a:lnTo>
                    <a:pt x="3240" y="0"/>
                  </a:ln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1" name="Google Shape;471;p9"/>
          <p:cNvSpPr/>
          <p:nvPr/>
        </p:nvSpPr>
        <p:spPr>
          <a:xfrm>
            <a:off x="3752707" y="3962133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7" y="2516"/>
                </a:moveTo>
                <a:lnTo>
                  <a:pt x="5297" y="2516"/>
                </a:lnTo>
                <a:lnTo>
                  <a:pt x="5297" y="2782"/>
                </a:lnTo>
                <a:lnTo>
                  <a:pt x="5221" y="3087"/>
                </a:lnTo>
                <a:lnTo>
                  <a:pt x="5145" y="3354"/>
                </a:lnTo>
                <a:lnTo>
                  <a:pt x="5031" y="3621"/>
                </a:lnTo>
                <a:lnTo>
                  <a:pt x="5031" y="3621"/>
                </a:lnTo>
                <a:lnTo>
                  <a:pt x="4840" y="3926"/>
                </a:lnTo>
                <a:lnTo>
                  <a:pt x="4649" y="4193"/>
                </a:lnTo>
                <a:lnTo>
                  <a:pt x="4383" y="4421"/>
                </a:lnTo>
                <a:lnTo>
                  <a:pt x="4116" y="4650"/>
                </a:lnTo>
                <a:lnTo>
                  <a:pt x="3811" y="4802"/>
                </a:lnTo>
                <a:lnTo>
                  <a:pt x="3506" y="4917"/>
                </a:lnTo>
                <a:lnTo>
                  <a:pt x="3163" y="4993"/>
                </a:lnTo>
                <a:lnTo>
                  <a:pt x="2782" y="4993"/>
                </a:lnTo>
                <a:lnTo>
                  <a:pt x="2782" y="4993"/>
                </a:lnTo>
                <a:lnTo>
                  <a:pt x="2515" y="4993"/>
                </a:lnTo>
                <a:lnTo>
                  <a:pt x="2210" y="4955"/>
                </a:lnTo>
                <a:lnTo>
                  <a:pt x="1944" y="4840"/>
                </a:lnTo>
                <a:lnTo>
                  <a:pt x="1677" y="4726"/>
                </a:lnTo>
                <a:lnTo>
                  <a:pt x="0" y="5298"/>
                </a:lnTo>
                <a:lnTo>
                  <a:pt x="572" y="3621"/>
                </a:lnTo>
                <a:lnTo>
                  <a:pt x="572" y="3621"/>
                </a:lnTo>
                <a:lnTo>
                  <a:pt x="457" y="3354"/>
                </a:lnTo>
                <a:lnTo>
                  <a:pt x="381" y="3087"/>
                </a:lnTo>
                <a:lnTo>
                  <a:pt x="305" y="2782"/>
                </a:lnTo>
                <a:lnTo>
                  <a:pt x="305" y="2516"/>
                </a:lnTo>
                <a:lnTo>
                  <a:pt x="305" y="2516"/>
                </a:lnTo>
                <a:lnTo>
                  <a:pt x="305" y="2173"/>
                </a:lnTo>
                <a:lnTo>
                  <a:pt x="381" y="1830"/>
                </a:lnTo>
                <a:lnTo>
                  <a:pt x="495" y="1487"/>
                </a:lnTo>
                <a:lnTo>
                  <a:pt x="686" y="1182"/>
                </a:lnTo>
                <a:lnTo>
                  <a:pt x="877" y="915"/>
                </a:lnTo>
                <a:lnTo>
                  <a:pt x="1105" y="648"/>
                </a:lnTo>
                <a:lnTo>
                  <a:pt x="1372" y="458"/>
                </a:lnTo>
                <a:lnTo>
                  <a:pt x="1677" y="267"/>
                </a:lnTo>
                <a:lnTo>
                  <a:pt x="1677" y="267"/>
                </a:lnTo>
                <a:lnTo>
                  <a:pt x="1944" y="153"/>
                </a:lnTo>
                <a:lnTo>
                  <a:pt x="2210" y="77"/>
                </a:lnTo>
                <a:lnTo>
                  <a:pt x="2515" y="0"/>
                </a:lnTo>
                <a:lnTo>
                  <a:pt x="2782" y="0"/>
                </a:lnTo>
                <a:lnTo>
                  <a:pt x="2935" y="0"/>
                </a:lnTo>
                <a:lnTo>
                  <a:pt x="2935" y="0"/>
                </a:lnTo>
                <a:lnTo>
                  <a:pt x="3392" y="77"/>
                </a:lnTo>
                <a:lnTo>
                  <a:pt x="3849" y="229"/>
                </a:lnTo>
                <a:lnTo>
                  <a:pt x="4230" y="458"/>
                </a:lnTo>
                <a:lnTo>
                  <a:pt x="4573" y="725"/>
                </a:lnTo>
                <a:lnTo>
                  <a:pt x="4878" y="1068"/>
                </a:lnTo>
                <a:lnTo>
                  <a:pt x="5069" y="1449"/>
                </a:lnTo>
                <a:lnTo>
                  <a:pt x="5221" y="1906"/>
                </a:lnTo>
                <a:lnTo>
                  <a:pt x="5297" y="2363"/>
                </a:lnTo>
                <a:lnTo>
                  <a:pt x="5297" y="25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2" name="Google Shape;472;p9"/>
          <p:cNvGrpSpPr/>
          <p:nvPr/>
        </p:nvGrpSpPr>
        <p:grpSpPr>
          <a:xfrm>
            <a:off x="3746114" y="4350470"/>
            <a:ext cx="164262" cy="168629"/>
            <a:chOff x="4686525" y="3411975"/>
            <a:chExt cx="143875" cy="147700"/>
          </a:xfrm>
        </p:grpSpPr>
        <p:sp>
          <p:nvSpPr>
            <p:cNvPr id="473" name="Google Shape;473;p9"/>
            <p:cNvSpPr/>
            <p:nvPr/>
          </p:nvSpPr>
          <p:spPr>
            <a:xfrm>
              <a:off x="4686525" y="3418650"/>
              <a:ext cx="141975" cy="141025"/>
            </a:xfrm>
            <a:custGeom>
              <a:rect b="b" l="l" r="r" t="t"/>
              <a:pathLst>
                <a:path extrusionOk="0" fill="none" h="5641" w="5679">
                  <a:moveTo>
                    <a:pt x="5679" y="3849"/>
                  </a:moveTo>
                  <a:lnTo>
                    <a:pt x="5679" y="3849"/>
                  </a:lnTo>
                  <a:lnTo>
                    <a:pt x="5526" y="4116"/>
                  </a:lnTo>
                  <a:lnTo>
                    <a:pt x="5374" y="4345"/>
                  </a:lnTo>
                  <a:lnTo>
                    <a:pt x="5221" y="4573"/>
                  </a:lnTo>
                  <a:lnTo>
                    <a:pt x="4993" y="4802"/>
                  </a:lnTo>
                  <a:lnTo>
                    <a:pt x="4802" y="4993"/>
                  </a:lnTo>
                  <a:lnTo>
                    <a:pt x="4574" y="5145"/>
                  </a:lnTo>
                  <a:lnTo>
                    <a:pt x="4307" y="5298"/>
                  </a:lnTo>
                  <a:lnTo>
                    <a:pt x="4078" y="5412"/>
                  </a:lnTo>
                  <a:lnTo>
                    <a:pt x="3811" y="5526"/>
                  </a:lnTo>
                  <a:lnTo>
                    <a:pt x="3506" y="5564"/>
                  </a:lnTo>
                  <a:lnTo>
                    <a:pt x="3240" y="5602"/>
                  </a:lnTo>
                  <a:lnTo>
                    <a:pt x="2935" y="5641"/>
                  </a:lnTo>
                  <a:lnTo>
                    <a:pt x="2668" y="5602"/>
                  </a:lnTo>
                  <a:lnTo>
                    <a:pt x="2363" y="5564"/>
                  </a:lnTo>
                  <a:lnTo>
                    <a:pt x="2096" y="5488"/>
                  </a:lnTo>
                  <a:lnTo>
                    <a:pt x="1792" y="5412"/>
                  </a:lnTo>
                  <a:lnTo>
                    <a:pt x="1792" y="5412"/>
                  </a:lnTo>
                  <a:lnTo>
                    <a:pt x="1525" y="5259"/>
                  </a:lnTo>
                  <a:lnTo>
                    <a:pt x="1296" y="5107"/>
                  </a:lnTo>
                  <a:lnTo>
                    <a:pt x="1067" y="4916"/>
                  </a:lnTo>
                  <a:lnTo>
                    <a:pt x="839" y="4726"/>
                  </a:lnTo>
                  <a:lnTo>
                    <a:pt x="648" y="4535"/>
                  </a:lnTo>
                  <a:lnTo>
                    <a:pt x="496" y="4307"/>
                  </a:lnTo>
                  <a:lnTo>
                    <a:pt x="343" y="4040"/>
                  </a:lnTo>
                  <a:lnTo>
                    <a:pt x="229" y="3773"/>
                  </a:lnTo>
                  <a:lnTo>
                    <a:pt x="115" y="3506"/>
                  </a:lnTo>
                  <a:lnTo>
                    <a:pt x="77" y="3240"/>
                  </a:lnTo>
                  <a:lnTo>
                    <a:pt x="38" y="2973"/>
                  </a:lnTo>
                  <a:lnTo>
                    <a:pt x="0" y="2668"/>
                  </a:lnTo>
                  <a:lnTo>
                    <a:pt x="38" y="2401"/>
                  </a:lnTo>
                  <a:lnTo>
                    <a:pt x="77" y="2096"/>
                  </a:lnTo>
                  <a:lnTo>
                    <a:pt x="153" y="1830"/>
                  </a:lnTo>
                  <a:lnTo>
                    <a:pt x="229" y="1525"/>
                  </a:lnTo>
                  <a:lnTo>
                    <a:pt x="229" y="1525"/>
                  </a:lnTo>
                  <a:lnTo>
                    <a:pt x="381" y="1296"/>
                  </a:lnTo>
                  <a:lnTo>
                    <a:pt x="496" y="1029"/>
                  </a:lnTo>
                  <a:lnTo>
                    <a:pt x="686" y="839"/>
                  </a:lnTo>
                  <a:lnTo>
                    <a:pt x="877" y="610"/>
                  </a:lnTo>
                  <a:lnTo>
                    <a:pt x="1067" y="419"/>
                  </a:lnTo>
                  <a:lnTo>
                    <a:pt x="1296" y="267"/>
                  </a:lnTo>
                  <a:lnTo>
                    <a:pt x="1525" y="115"/>
                  </a:lnTo>
                  <a:lnTo>
                    <a:pt x="179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4757025" y="3411975"/>
              <a:ext cx="73375" cy="74350"/>
            </a:xfrm>
            <a:custGeom>
              <a:rect b="b" l="l" r="r" t="t"/>
              <a:pathLst>
                <a:path extrusionOk="0" fill="none" h="2974" w="2935">
                  <a:moveTo>
                    <a:pt x="2935" y="2973"/>
                  </a:moveTo>
                  <a:lnTo>
                    <a:pt x="2935" y="2973"/>
                  </a:lnTo>
                  <a:lnTo>
                    <a:pt x="2935" y="2668"/>
                  </a:lnTo>
                  <a:lnTo>
                    <a:pt x="2859" y="2363"/>
                  </a:lnTo>
                  <a:lnTo>
                    <a:pt x="2821" y="2097"/>
                  </a:lnTo>
                  <a:lnTo>
                    <a:pt x="2706" y="1792"/>
                  </a:lnTo>
                  <a:lnTo>
                    <a:pt x="2592" y="1563"/>
                  </a:lnTo>
                  <a:lnTo>
                    <a:pt x="2440" y="1296"/>
                  </a:lnTo>
                  <a:lnTo>
                    <a:pt x="2249" y="1068"/>
                  </a:lnTo>
                  <a:lnTo>
                    <a:pt x="2058" y="877"/>
                  </a:lnTo>
                  <a:lnTo>
                    <a:pt x="1868" y="686"/>
                  </a:lnTo>
                  <a:lnTo>
                    <a:pt x="1639" y="534"/>
                  </a:lnTo>
                  <a:lnTo>
                    <a:pt x="1411" y="382"/>
                  </a:lnTo>
                  <a:lnTo>
                    <a:pt x="1144" y="229"/>
                  </a:lnTo>
                  <a:lnTo>
                    <a:pt x="877" y="153"/>
                  </a:lnTo>
                  <a:lnTo>
                    <a:pt x="572" y="77"/>
                  </a:lnTo>
                  <a:lnTo>
                    <a:pt x="305" y="39"/>
                  </a:lnTo>
                  <a:lnTo>
                    <a:pt x="1" y="1"/>
                  </a:lnTo>
                  <a:lnTo>
                    <a:pt x="1" y="2973"/>
                  </a:lnTo>
                  <a:lnTo>
                    <a:pt x="2935" y="2973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5" name="Google Shape;475;p9"/>
          <p:cNvGrpSpPr/>
          <p:nvPr/>
        </p:nvGrpSpPr>
        <p:grpSpPr>
          <a:xfrm>
            <a:off x="3770032" y="4747524"/>
            <a:ext cx="117509" cy="168629"/>
            <a:chOff x="4707475" y="3835950"/>
            <a:chExt cx="102925" cy="147700"/>
          </a:xfrm>
        </p:grpSpPr>
        <p:sp>
          <p:nvSpPr>
            <p:cNvPr id="476" name="Google Shape;476;p9"/>
            <p:cNvSpPr/>
            <p:nvPr/>
          </p:nvSpPr>
          <p:spPr>
            <a:xfrm>
              <a:off x="4707475" y="3835950"/>
              <a:ext cx="102925" cy="147700"/>
            </a:xfrm>
            <a:custGeom>
              <a:rect b="b" l="l" r="r" t="t"/>
              <a:pathLst>
                <a:path extrusionOk="0" fill="none" h="5908" w="4117">
                  <a:moveTo>
                    <a:pt x="572" y="0"/>
                  </a:moveTo>
                  <a:lnTo>
                    <a:pt x="3507" y="0"/>
                  </a:lnTo>
                  <a:lnTo>
                    <a:pt x="3507" y="0"/>
                  </a:lnTo>
                  <a:lnTo>
                    <a:pt x="3621" y="0"/>
                  </a:lnTo>
                  <a:lnTo>
                    <a:pt x="3736" y="39"/>
                  </a:lnTo>
                  <a:lnTo>
                    <a:pt x="3926" y="191"/>
                  </a:lnTo>
                  <a:lnTo>
                    <a:pt x="4040" y="382"/>
                  </a:lnTo>
                  <a:lnTo>
                    <a:pt x="4079" y="458"/>
                  </a:lnTo>
                  <a:lnTo>
                    <a:pt x="4117" y="610"/>
                  </a:lnTo>
                  <a:lnTo>
                    <a:pt x="4117" y="5298"/>
                  </a:lnTo>
                  <a:lnTo>
                    <a:pt x="4117" y="5298"/>
                  </a:lnTo>
                  <a:lnTo>
                    <a:pt x="4079" y="5412"/>
                  </a:lnTo>
                  <a:lnTo>
                    <a:pt x="4040" y="5526"/>
                  </a:lnTo>
                  <a:lnTo>
                    <a:pt x="3926" y="5717"/>
                  </a:lnTo>
                  <a:lnTo>
                    <a:pt x="3736" y="5831"/>
                  </a:lnTo>
                  <a:lnTo>
                    <a:pt x="3621" y="5869"/>
                  </a:lnTo>
                  <a:lnTo>
                    <a:pt x="3507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4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4758925" y="39550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8" name="Google Shape;478;p9"/>
          <p:cNvGrpSpPr/>
          <p:nvPr/>
        </p:nvGrpSpPr>
        <p:grpSpPr>
          <a:xfrm>
            <a:off x="3736324" y="5155454"/>
            <a:ext cx="184955" cy="146880"/>
            <a:chOff x="4677950" y="4269450"/>
            <a:chExt cx="162000" cy="128650"/>
          </a:xfrm>
        </p:grpSpPr>
        <p:sp>
          <p:nvSpPr>
            <p:cNvPr id="479" name="Google Shape;479;p9"/>
            <p:cNvSpPr/>
            <p:nvPr/>
          </p:nvSpPr>
          <p:spPr>
            <a:xfrm>
              <a:off x="4677950" y="4269450"/>
              <a:ext cx="110550" cy="95300"/>
            </a:xfrm>
            <a:custGeom>
              <a:rect b="b" l="l" r="r" t="t"/>
              <a:pathLst>
                <a:path extrusionOk="0" fill="none" h="3812" w="4422">
                  <a:moveTo>
                    <a:pt x="0" y="0"/>
                  </a:moveTo>
                  <a:lnTo>
                    <a:pt x="4421" y="0"/>
                  </a:lnTo>
                  <a:lnTo>
                    <a:pt x="4421" y="3811"/>
                  </a:lnTo>
                  <a:lnTo>
                    <a:pt x="0" y="38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4788475" y="4305650"/>
              <a:ext cx="51475" cy="59100"/>
            </a:xfrm>
            <a:custGeom>
              <a:rect b="b" l="l" r="r" t="t"/>
              <a:pathLst>
                <a:path extrusionOk="0" fill="none" h="2364" w="2059">
                  <a:moveTo>
                    <a:pt x="0" y="1"/>
                  </a:moveTo>
                  <a:lnTo>
                    <a:pt x="1143" y="1"/>
                  </a:lnTo>
                  <a:lnTo>
                    <a:pt x="2058" y="915"/>
                  </a:lnTo>
                  <a:lnTo>
                    <a:pt x="2058" y="2363"/>
                  </a:lnTo>
                  <a:lnTo>
                    <a:pt x="0" y="2363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4696050" y="4360925"/>
              <a:ext cx="36225" cy="37175"/>
            </a:xfrm>
            <a:custGeom>
              <a:rect b="b" l="l" r="r" t="t"/>
              <a:pathLst>
                <a:path extrusionOk="0" fill="none" h="1487" w="1449">
                  <a:moveTo>
                    <a:pt x="725" y="0"/>
                  </a:moveTo>
                  <a:lnTo>
                    <a:pt x="725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34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49" y="762"/>
                  </a:lnTo>
                  <a:lnTo>
                    <a:pt x="1449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34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25" y="1486"/>
                  </a:lnTo>
                  <a:lnTo>
                    <a:pt x="725" y="1486"/>
                  </a:lnTo>
                  <a:lnTo>
                    <a:pt x="572" y="1486"/>
                  </a:lnTo>
                  <a:lnTo>
                    <a:pt x="458" y="1410"/>
                  </a:lnTo>
                  <a:lnTo>
                    <a:pt x="305" y="1372"/>
                  </a:lnTo>
                  <a:lnTo>
                    <a:pt x="191" y="1258"/>
                  </a:lnTo>
                  <a:lnTo>
                    <a:pt x="115" y="1143"/>
                  </a:lnTo>
                  <a:lnTo>
                    <a:pt x="39" y="1029"/>
                  </a:lnTo>
                  <a:lnTo>
                    <a:pt x="0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0" y="610"/>
                  </a:lnTo>
                  <a:lnTo>
                    <a:pt x="39" y="457"/>
                  </a:lnTo>
                  <a:lnTo>
                    <a:pt x="115" y="343"/>
                  </a:lnTo>
                  <a:lnTo>
                    <a:pt x="191" y="229"/>
                  </a:lnTo>
                  <a:lnTo>
                    <a:pt x="305" y="152"/>
                  </a:lnTo>
                  <a:lnTo>
                    <a:pt x="458" y="76"/>
                  </a:lnTo>
                  <a:lnTo>
                    <a:pt x="572" y="38"/>
                  </a:lnTo>
                  <a:lnTo>
                    <a:pt x="725" y="0"/>
                  </a:lnTo>
                  <a:lnTo>
                    <a:pt x="7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4791325" y="436092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763" y="0"/>
                  </a:moveTo>
                  <a:lnTo>
                    <a:pt x="763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72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87" y="762"/>
                  </a:lnTo>
                  <a:lnTo>
                    <a:pt x="1487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72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63" y="1486"/>
                  </a:lnTo>
                  <a:lnTo>
                    <a:pt x="763" y="1486"/>
                  </a:lnTo>
                  <a:lnTo>
                    <a:pt x="610" y="1486"/>
                  </a:lnTo>
                  <a:lnTo>
                    <a:pt x="458" y="1410"/>
                  </a:lnTo>
                  <a:lnTo>
                    <a:pt x="343" y="1372"/>
                  </a:lnTo>
                  <a:lnTo>
                    <a:pt x="229" y="1258"/>
                  </a:lnTo>
                  <a:lnTo>
                    <a:pt x="153" y="1143"/>
                  </a:lnTo>
                  <a:lnTo>
                    <a:pt x="77" y="1029"/>
                  </a:lnTo>
                  <a:lnTo>
                    <a:pt x="39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39" y="610"/>
                  </a:lnTo>
                  <a:lnTo>
                    <a:pt x="77" y="457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52"/>
                  </a:lnTo>
                  <a:lnTo>
                    <a:pt x="458" y="76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7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3" name="Google Shape;483;p9"/>
          <p:cNvGrpSpPr/>
          <p:nvPr/>
        </p:nvGrpSpPr>
        <p:grpSpPr>
          <a:xfrm>
            <a:off x="3743944" y="5557931"/>
            <a:ext cx="168629" cy="134920"/>
            <a:chOff x="4684625" y="4698175"/>
            <a:chExt cx="147700" cy="118175"/>
          </a:xfrm>
        </p:grpSpPr>
        <p:sp>
          <p:nvSpPr>
            <p:cNvPr id="484" name="Google Shape;484;p9"/>
            <p:cNvSpPr/>
            <p:nvPr/>
          </p:nvSpPr>
          <p:spPr>
            <a:xfrm>
              <a:off x="4684625" y="4698175"/>
              <a:ext cx="81000" cy="29575"/>
            </a:xfrm>
            <a:custGeom>
              <a:rect b="b" l="l" r="r" t="t"/>
              <a:pathLst>
                <a:path extrusionOk="0" fill="none" h="1183" w="3240">
                  <a:moveTo>
                    <a:pt x="2249" y="192"/>
                  </a:moveTo>
                  <a:lnTo>
                    <a:pt x="2249" y="192"/>
                  </a:lnTo>
                  <a:lnTo>
                    <a:pt x="2325" y="115"/>
                  </a:lnTo>
                  <a:lnTo>
                    <a:pt x="2439" y="77"/>
                  </a:lnTo>
                  <a:lnTo>
                    <a:pt x="2668" y="1"/>
                  </a:lnTo>
                  <a:lnTo>
                    <a:pt x="2897" y="77"/>
                  </a:lnTo>
                  <a:lnTo>
                    <a:pt x="2973" y="115"/>
                  </a:lnTo>
                  <a:lnTo>
                    <a:pt x="3087" y="192"/>
                  </a:lnTo>
                  <a:lnTo>
                    <a:pt x="3087" y="192"/>
                  </a:lnTo>
                  <a:lnTo>
                    <a:pt x="3163" y="268"/>
                  </a:lnTo>
                  <a:lnTo>
                    <a:pt x="3201" y="382"/>
                  </a:lnTo>
                  <a:lnTo>
                    <a:pt x="3240" y="611"/>
                  </a:lnTo>
                  <a:lnTo>
                    <a:pt x="3201" y="839"/>
                  </a:lnTo>
                  <a:lnTo>
                    <a:pt x="3163" y="916"/>
                  </a:lnTo>
                  <a:lnTo>
                    <a:pt x="3087" y="1030"/>
                  </a:lnTo>
                  <a:lnTo>
                    <a:pt x="3087" y="1030"/>
                  </a:lnTo>
                  <a:lnTo>
                    <a:pt x="3011" y="1106"/>
                  </a:lnTo>
                  <a:lnTo>
                    <a:pt x="2897" y="1144"/>
                  </a:lnTo>
                  <a:lnTo>
                    <a:pt x="2782" y="1182"/>
                  </a:lnTo>
                  <a:lnTo>
                    <a:pt x="2668" y="1182"/>
                  </a:ln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4684625" y="4786800"/>
              <a:ext cx="103875" cy="29550"/>
            </a:xfrm>
            <a:custGeom>
              <a:rect b="b" l="l" r="r" t="t"/>
              <a:pathLst>
                <a:path extrusionOk="0" fill="none" h="1182" w="4155">
                  <a:moveTo>
                    <a:pt x="3125" y="991"/>
                  </a:moveTo>
                  <a:lnTo>
                    <a:pt x="3125" y="991"/>
                  </a:lnTo>
                  <a:lnTo>
                    <a:pt x="3240" y="1067"/>
                  </a:lnTo>
                  <a:lnTo>
                    <a:pt x="3316" y="1143"/>
                  </a:lnTo>
                  <a:lnTo>
                    <a:pt x="3544" y="1182"/>
                  </a:lnTo>
                  <a:lnTo>
                    <a:pt x="3773" y="1143"/>
                  </a:lnTo>
                  <a:lnTo>
                    <a:pt x="3887" y="1105"/>
                  </a:lnTo>
                  <a:lnTo>
                    <a:pt x="3964" y="1029"/>
                  </a:lnTo>
                  <a:lnTo>
                    <a:pt x="3964" y="1029"/>
                  </a:lnTo>
                  <a:lnTo>
                    <a:pt x="4040" y="915"/>
                  </a:lnTo>
                  <a:lnTo>
                    <a:pt x="4078" y="800"/>
                  </a:lnTo>
                  <a:lnTo>
                    <a:pt x="4154" y="610"/>
                  </a:lnTo>
                  <a:lnTo>
                    <a:pt x="4078" y="381"/>
                  </a:lnTo>
                  <a:lnTo>
                    <a:pt x="4040" y="267"/>
                  </a:lnTo>
                  <a:lnTo>
                    <a:pt x="3964" y="191"/>
                  </a:lnTo>
                  <a:lnTo>
                    <a:pt x="3964" y="191"/>
                  </a:lnTo>
                  <a:lnTo>
                    <a:pt x="3887" y="115"/>
                  </a:lnTo>
                  <a:lnTo>
                    <a:pt x="3773" y="38"/>
                  </a:lnTo>
                  <a:lnTo>
                    <a:pt x="3659" y="0"/>
                  </a:lnTo>
                  <a:lnTo>
                    <a:pt x="3544" y="0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4684625" y="4721050"/>
              <a:ext cx="147700" cy="36225"/>
            </a:xfrm>
            <a:custGeom>
              <a:rect b="b" l="l" r="r" t="t"/>
              <a:pathLst>
                <a:path extrusionOk="0" fill="none" h="1449" w="5908">
                  <a:moveTo>
                    <a:pt x="4650" y="191"/>
                  </a:moveTo>
                  <a:lnTo>
                    <a:pt x="4650" y="191"/>
                  </a:lnTo>
                  <a:lnTo>
                    <a:pt x="4764" y="115"/>
                  </a:lnTo>
                  <a:lnTo>
                    <a:pt x="4878" y="39"/>
                  </a:lnTo>
                  <a:lnTo>
                    <a:pt x="5031" y="1"/>
                  </a:lnTo>
                  <a:lnTo>
                    <a:pt x="5183" y="1"/>
                  </a:lnTo>
                  <a:lnTo>
                    <a:pt x="5297" y="1"/>
                  </a:lnTo>
                  <a:lnTo>
                    <a:pt x="5450" y="39"/>
                  </a:lnTo>
                  <a:lnTo>
                    <a:pt x="5564" y="115"/>
                  </a:lnTo>
                  <a:lnTo>
                    <a:pt x="5679" y="191"/>
                  </a:lnTo>
                  <a:lnTo>
                    <a:pt x="5679" y="191"/>
                  </a:lnTo>
                  <a:lnTo>
                    <a:pt x="5793" y="305"/>
                  </a:lnTo>
                  <a:lnTo>
                    <a:pt x="5831" y="458"/>
                  </a:lnTo>
                  <a:lnTo>
                    <a:pt x="5907" y="572"/>
                  </a:lnTo>
                  <a:lnTo>
                    <a:pt x="5907" y="725"/>
                  </a:lnTo>
                  <a:lnTo>
                    <a:pt x="5869" y="877"/>
                  </a:lnTo>
                  <a:lnTo>
                    <a:pt x="5831" y="991"/>
                  </a:lnTo>
                  <a:lnTo>
                    <a:pt x="5793" y="1144"/>
                  </a:lnTo>
                  <a:lnTo>
                    <a:pt x="5679" y="1258"/>
                  </a:lnTo>
                  <a:lnTo>
                    <a:pt x="5679" y="1258"/>
                  </a:lnTo>
                  <a:lnTo>
                    <a:pt x="5564" y="1334"/>
                  </a:lnTo>
                  <a:lnTo>
                    <a:pt x="5450" y="1411"/>
                  </a:lnTo>
                  <a:lnTo>
                    <a:pt x="5297" y="1449"/>
                  </a:lnTo>
                  <a:lnTo>
                    <a:pt x="5183" y="1449"/>
                  </a:lnTo>
                  <a:lnTo>
                    <a:pt x="0" y="14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7" name="Google Shape;487;p9"/>
          <p:cNvGrpSpPr/>
          <p:nvPr/>
        </p:nvGrpSpPr>
        <p:grpSpPr>
          <a:xfrm>
            <a:off x="4205225" y="2019292"/>
            <a:ext cx="184955" cy="101183"/>
            <a:chOff x="5311525" y="912925"/>
            <a:chExt cx="162000" cy="88625"/>
          </a:xfrm>
        </p:grpSpPr>
        <p:sp>
          <p:nvSpPr>
            <p:cNvPr id="488" name="Google Shape;488;p9"/>
            <p:cNvSpPr/>
            <p:nvPr/>
          </p:nvSpPr>
          <p:spPr>
            <a:xfrm>
              <a:off x="5311525" y="912925"/>
              <a:ext cx="132450" cy="88625"/>
            </a:xfrm>
            <a:custGeom>
              <a:rect b="b" l="l" r="r" t="t"/>
              <a:pathLst>
                <a:path extrusionOk="0" fill="none" h="3545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03" y="38"/>
                  </a:lnTo>
                  <a:lnTo>
                    <a:pt x="4917" y="38"/>
                  </a:lnTo>
                  <a:lnTo>
                    <a:pt x="5107" y="191"/>
                  </a:lnTo>
                  <a:lnTo>
                    <a:pt x="5260" y="381"/>
                  </a:lnTo>
                  <a:lnTo>
                    <a:pt x="5260" y="495"/>
                  </a:lnTo>
                  <a:lnTo>
                    <a:pt x="5298" y="610"/>
                  </a:lnTo>
                  <a:lnTo>
                    <a:pt x="5298" y="2973"/>
                  </a:lnTo>
                  <a:lnTo>
                    <a:pt x="5298" y="2973"/>
                  </a:lnTo>
                  <a:lnTo>
                    <a:pt x="5260" y="3087"/>
                  </a:lnTo>
                  <a:lnTo>
                    <a:pt x="5260" y="3201"/>
                  </a:lnTo>
                  <a:lnTo>
                    <a:pt x="5107" y="3354"/>
                  </a:lnTo>
                  <a:lnTo>
                    <a:pt x="4917" y="3506"/>
                  </a:lnTo>
                  <a:lnTo>
                    <a:pt x="4803" y="3544"/>
                  </a:lnTo>
                  <a:lnTo>
                    <a:pt x="4688" y="3544"/>
                  </a:ln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4" y="3506"/>
                  </a:lnTo>
                  <a:lnTo>
                    <a:pt x="153" y="3354"/>
                  </a:lnTo>
                  <a:lnTo>
                    <a:pt x="39" y="3201"/>
                  </a:lnTo>
                  <a:lnTo>
                    <a:pt x="1" y="3087"/>
                  </a:lnTo>
                  <a:lnTo>
                    <a:pt x="1" y="2973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5"/>
                  </a:lnTo>
                  <a:lnTo>
                    <a:pt x="39" y="381"/>
                  </a:lnTo>
                  <a:lnTo>
                    <a:pt x="153" y="191"/>
                  </a:lnTo>
                  <a:lnTo>
                    <a:pt x="344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9"/>
            <p:cNvSpPr/>
            <p:nvPr/>
          </p:nvSpPr>
          <p:spPr>
            <a:xfrm>
              <a:off x="5473500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0" name="Google Shape;490;p9"/>
          <p:cNvGrpSpPr/>
          <p:nvPr/>
        </p:nvGrpSpPr>
        <p:grpSpPr>
          <a:xfrm>
            <a:off x="4230257" y="2382609"/>
            <a:ext cx="133807" cy="168629"/>
            <a:chOff x="5333450" y="1307350"/>
            <a:chExt cx="117200" cy="147700"/>
          </a:xfrm>
        </p:grpSpPr>
        <p:sp>
          <p:nvSpPr>
            <p:cNvPr id="491" name="Google Shape;491;p9"/>
            <p:cNvSpPr/>
            <p:nvPr/>
          </p:nvSpPr>
          <p:spPr>
            <a:xfrm>
              <a:off x="5333450" y="1322600"/>
              <a:ext cx="117200" cy="132450"/>
            </a:xfrm>
            <a:custGeom>
              <a:rect b="b" l="l" r="r" t="t"/>
              <a:pathLst>
                <a:path extrusionOk="0" fill="none" h="5298" w="4688">
                  <a:moveTo>
                    <a:pt x="3544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0" y="0"/>
                  </a:lnTo>
                  <a:lnTo>
                    <a:pt x="4345" y="38"/>
                  </a:lnTo>
                  <a:lnTo>
                    <a:pt x="4535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688"/>
                  </a:lnTo>
                  <a:lnTo>
                    <a:pt x="4688" y="4688"/>
                  </a:lnTo>
                  <a:lnTo>
                    <a:pt x="4688" y="4802"/>
                  </a:lnTo>
                  <a:lnTo>
                    <a:pt x="4650" y="4917"/>
                  </a:lnTo>
                  <a:lnTo>
                    <a:pt x="4535" y="5107"/>
                  </a:lnTo>
                  <a:lnTo>
                    <a:pt x="4345" y="5260"/>
                  </a:lnTo>
                  <a:lnTo>
                    <a:pt x="4230" y="5298"/>
                  </a:lnTo>
                  <a:lnTo>
                    <a:pt x="4116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07"/>
                  </a:lnTo>
                  <a:lnTo>
                    <a:pt x="38" y="4917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7" y="0"/>
                  </a:lnTo>
                  <a:lnTo>
                    <a:pt x="572" y="0"/>
                  </a:ln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5362975" y="1307350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67" y="1"/>
                  </a:moveTo>
                  <a:lnTo>
                    <a:pt x="2059" y="1"/>
                  </a:lnTo>
                  <a:lnTo>
                    <a:pt x="2059" y="1"/>
                  </a:lnTo>
                  <a:lnTo>
                    <a:pt x="2173" y="39"/>
                  </a:lnTo>
                  <a:lnTo>
                    <a:pt x="2249" y="115"/>
                  </a:lnTo>
                  <a:lnTo>
                    <a:pt x="2325" y="191"/>
                  </a:lnTo>
                  <a:lnTo>
                    <a:pt x="2363" y="305"/>
                  </a:lnTo>
                  <a:lnTo>
                    <a:pt x="2363" y="877"/>
                  </a:lnTo>
                  <a:lnTo>
                    <a:pt x="2363" y="877"/>
                  </a:lnTo>
                  <a:lnTo>
                    <a:pt x="2325" y="991"/>
                  </a:lnTo>
                  <a:lnTo>
                    <a:pt x="2249" y="1106"/>
                  </a:lnTo>
                  <a:lnTo>
                    <a:pt x="2173" y="1182"/>
                  </a:lnTo>
                  <a:lnTo>
                    <a:pt x="2059" y="1182"/>
                  </a:lnTo>
                  <a:lnTo>
                    <a:pt x="267" y="1182"/>
                  </a:lnTo>
                  <a:lnTo>
                    <a:pt x="267" y="1182"/>
                  </a:lnTo>
                  <a:lnTo>
                    <a:pt x="153" y="1182"/>
                  </a:lnTo>
                  <a:lnTo>
                    <a:pt x="77" y="1106"/>
                  </a:lnTo>
                  <a:lnTo>
                    <a:pt x="1" y="991"/>
                  </a:lnTo>
                  <a:lnTo>
                    <a:pt x="1" y="877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115"/>
                  </a:lnTo>
                  <a:lnTo>
                    <a:pt x="153" y="39"/>
                  </a:lnTo>
                  <a:lnTo>
                    <a:pt x="267" y="1"/>
                  </a:lnTo>
                  <a:lnTo>
                    <a:pt x="26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3" name="Google Shape;493;p9"/>
          <p:cNvGrpSpPr/>
          <p:nvPr/>
        </p:nvGrpSpPr>
        <p:grpSpPr>
          <a:xfrm>
            <a:off x="4212846" y="2779663"/>
            <a:ext cx="168629" cy="168629"/>
            <a:chOff x="5318200" y="1731325"/>
            <a:chExt cx="147700" cy="147700"/>
          </a:xfrm>
        </p:grpSpPr>
        <p:sp>
          <p:nvSpPr>
            <p:cNvPr id="494" name="Google Shape;494;p9"/>
            <p:cNvSpPr/>
            <p:nvPr/>
          </p:nvSpPr>
          <p:spPr>
            <a:xfrm>
              <a:off x="5318200" y="1731325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0" y="687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296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543635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1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531820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2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9"/>
            <p:cNvSpPr/>
            <p:nvPr/>
          </p:nvSpPr>
          <p:spPr>
            <a:xfrm>
              <a:off x="5392500" y="17313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9"/>
            <p:cNvSpPr/>
            <p:nvPr/>
          </p:nvSpPr>
          <p:spPr>
            <a:xfrm>
              <a:off x="5392500" y="18494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9" name="Google Shape;499;p9"/>
          <p:cNvSpPr/>
          <p:nvPr/>
        </p:nvSpPr>
        <p:spPr>
          <a:xfrm>
            <a:off x="4212911" y="3185432"/>
            <a:ext cx="168629" cy="151218"/>
          </a:xfrm>
          <a:custGeom>
            <a:rect b="b" l="l" r="r" t="t"/>
            <a:pathLst>
              <a:path extrusionOk="0" fill="none" h="5298" w="5908">
                <a:moveTo>
                  <a:pt x="5907" y="0"/>
                </a:moveTo>
                <a:lnTo>
                  <a:pt x="0" y="0"/>
                </a:lnTo>
                <a:lnTo>
                  <a:pt x="2363" y="2782"/>
                </a:lnTo>
                <a:lnTo>
                  <a:pt x="2363" y="4688"/>
                </a:lnTo>
                <a:lnTo>
                  <a:pt x="3545" y="5298"/>
                </a:lnTo>
                <a:lnTo>
                  <a:pt x="3545" y="2782"/>
                </a:lnTo>
                <a:lnTo>
                  <a:pt x="5907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0" name="Google Shape;500;p9"/>
          <p:cNvGrpSpPr/>
          <p:nvPr/>
        </p:nvGrpSpPr>
        <p:grpSpPr>
          <a:xfrm>
            <a:off x="4212846" y="3582478"/>
            <a:ext cx="168629" cy="133807"/>
            <a:chOff x="5318200" y="2586900"/>
            <a:chExt cx="147700" cy="117200"/>
          </a:xfrm>
        </p:grpSpPr>
        <p:sp>
          <p:nvSpPr>
            <p:cNvPr id="501" name="Google Shape;501;p9"/>
            <p:cNvSpPr/>
            <p:nvPr/>
          </p:nvSpPr>
          <p:spPr>
            <a:xfrm>
              <a:off x="5318200" y="2645000"/>
              <a:ext cx="147700" cy="22900"/>
            </a:xfrm>
            <a:custGeom>
              <a:rect b="b" l="l" r="r" t="t"/>
              <a:pathLst>
                <a:path extrusionOk="0" fill="none" h="916" w="5908">
                  <a:moveTo>
                    <a:pt x="5907" y="1"/>
                  </a:moveTo>
                  <a:lnTo>
                    <a:pt x="4154" y="1"/>
                  </a:lnTo>
                  <a:lnTo>
                    <a:pt x="3545" y="916"/>
                  </a:lnTo>
                  <a:lnTo>
                    <a:pt x="2363" y="916"/>
                  </a:lnTo>
                  <a:lnTo>
                    <a:pt x="1792" y="1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9"/>
            <p:cNvSpPr/>
            <p:nvPr/>
          </p:nvSpPr>
          <p:spPr>
            <a:xfrm>
              <a:off x="5318200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39" y="4230"/>
                  </a:lnTo>
                  <a:lnTo>
                    <a:pt x="77" y="4345"/>
                  </a:lnTo>
                  <a:lnTo>
                    <a:pt x="191" y="4535"/>
                  </a:lnTo>
                  <a:lnTo>
                    <a:pt x="381" y="4650"/>
                  </a:lnTo>
                  <a:lnTo>
                    <a:pt x="496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50" y="4688"/>
                  </a:lnTo>
                  <a:lnTo>
                    <a:pt x="5564" y="4650"/>
                  </a:lnTo>
                  <a:lnTo>
                    <a:pt x="5717" y="4535"/>
                  </a:lnTo>
                  <a:lnTo>
                    <a:pt x="5869" y="4345"/>
                  </a:lnTo>
                  <a:lnTo>
                    <a:pt x="5907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88" y="76"/>
                  </a:lnTo>
                  <a:lnTo>
                    <a:pt x="4536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410" y="0"/>
                  </a:lnTo>
                  <a:lnTo>
                    <a:pt x="1258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3" name="Google Shape;503;p9"/>
          <p:cNvSpPr/>
          <p:nvPr/>
        </p:nvSpPr>
        <p:spPr>
          <a:xfrm>
            <a:off x="4221617" y="3962133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4726" y="4116"/>
                </a:moveTo>
                <a:lnTo>
                  <a:pt x="1182" y="4116"/>
                </a:lnTo>
                <a:lnTo>
                  <a:pt x="0" y="5298"/>
                </a:lnTo>
                <a:lnTo>
                  <a:pt x="0" y="610"/>
                </a:lnTo>
                <a:lnTo>
                  <a:pt x="0" y="610"/>
                </a:lnTo>
                <a:lnTo>
                  <a:pt x="0" y="458"/>
                </a:lnTo>
                <a:lnTo>
                  <a:pt x="38" y="343"/>
                </a:lnTo>
                <a:lnTo>
                  <a:pt x="191" y="191"/>
                </a:lnTo>
                <a:lnTo>
                  <a:pt x="381" y="39"/>
                </a:lnTo>
                <a:lnTo>
                  <a:pt x="458" y="0"/>
                </a:lnTo>
                <a:lnTo>
                  <a:pt x="610" y="0"/>
                </a:lnTo>
                <a:lnTo>
                  <a:pt x="4726" y="0"/>
                </a:lnTo>
                <a:lnTo>
                  <a:pt x="4726" y="0"/>
                </a:lnTo>
                <a:lnTo>
                  <a:pt x="4840" y="0"/>
                </a:lnTo>
                <a:lnTo>
                  <a:pt x="4955" y="39"/>
                </a:lnTo>
                <a:lnTo>
                  <a:pt x="5145" y="191"/>
                </a:lnTo>
                <a:lnTo>
                  <a:pt x="5259" y="343"/>
                </a:lnTo>
                <a:lnTo>
                  <a:pt x="5298" y="458"/>
                </a:lnTo>
                <a:lnTo>
                  <a:pt x="5298" y="610"/>
                </a:lnTo>
                <a:lnTo>
                  <a:pt x="5298" y="3545"/>
                </a:lnTo>
                <a:lnTo>
                  <a:pt x="5298" y="3545"/>
                </a:lnTo>
                <a:lnTo>
                  <a:pt x="5298" y="3659"/>
                </a:lnTo>
                <a:lnTo>
                  <a:pt x="5259" y="3773"/>
                </a:lnTo>
                <a:lnTo>
                  <a:pt x="5145" y="3964"/>
                </a:lnTo>
                <a:lnTo>
                  <a:pt x="4955" y="4078"/>
                </a:lnTo>
                <a:lnTo>
                  <a:pt x="4840" y="4116"/>
                </a:lnTo>
                <a:lnTo>
                  <a:pt x="4726" y="4116"/>
                </a:lnTo>
                <a:lnTo>
                  <a:pt x="4726" y="41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4" name="Google Shape;504;p9"/>
          <p:cNvGrpSpPr/>
          <p:nvPr/>
        </p:nvGrpSpPr>
        <p:grpSpPr>
          <a:xfrm>
            <a:off x="4212846" y="4350470"/>
            <a:ext cx="168629" cy="168629"/>
            <a:chOff x="5318200" y="3411975"/>
            <a:chExt cx="147700" cy="147700"/>
          </a:xfrm>
        </p:grpSpPr>
        <p:sp>
          <p:nvSpPr>
            <p:cNvPr id="505" name="Google Shape;505;p9"/>
            <p:cNvSpPr/>
            <p:nvPr/>
          </p:nvSpPr>
          <p:spPr>
            <a:xfrm>
              <a:off x="5347725" y="3411975"/>
              <a:ext cx="88650" cy="51475"/>
            </a:xfrm>
            <a:custGeom>
              <a:rect b="b" l="l" r="r" t="t"/>
              <a:pathLst>
                <a:path extrusionOk="0" fill="none" h="2059" w="3546">
                  <a:moveTo>
                    <a:pt x="1" y="2058"/>
                  </a:moveTo>
                  <a:lnTo>
                    <a:pt x="1" y="1"/>
                  </a:lnTo>
                  <a:lnTo>
                    <a:pt x="3545" y="1"/>
                  </a:lnTo>
                  <a:lnTo>
                    <a:pt x="3545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9"/>
            <p:cNvSpPr/>
            <p:nvPr/>
          </p:nvSpPr>
          <p:spPr>
            <a:xfrm>
              <a:off x="5318200" y="3463425"/>
              <a:ext cx="147700" cy="66725"/>
            </a:xfrm>
            <a:custGeom>
              <a:rect b="b" l="l" r="r" t="t"/>
              <a:pathLst>
                <a:path extrusionOk="0" fill="none" h="2669" w="5908">
                  <a:moveTo>
                    <a:pt x="1182" y="2668"/>
                  </a:moveTo>
                  <a:lnTo>
                    <a:pt x="610" y="2668"/>
                  </a:lnTo>
                  <a:lnTo>
                    <a:pt x="610" y="2668"/>
                  </a:lnTo>
                  <a:lnTo>
                    <a:pt x="496" y="2668"/>
                  </a:lnTo>
                  <a:lnTo>
                    <a:pt x="381" y="2630"/>
                  </a:lnTo>
                  <a:lnTo>
                    <a:pt x="191" y="2478"/>
                  </a:lnTo>
                  <a:lnTo>
                    <a:pt x="77" y="2287"/>
                  </a:lnTo>
                  <a:lnTo>
                    <a:pt x="39" y="2211"/>
                  </a:lnTo>
                  <a:lnTo>
                    <a:pt x="0" y="205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96"/>
                  </a:lnTo>
                  <a:lnTo>
                    <a:pt x="77" y="382"/>
                  </a:lnTo>
                  <a:lnTo>
                    <a:pt x="191" y="191"/>
                  </a:lnTo>
                  <a:lnTo>
                    <a:pt x="381" y="77"/>
                  </a:lnTo>
                  <a:lnTo>
                    <a:pt x="496" y="39"/>
                  </a:lnTo>
                  <a:lnTo>
                    <a:pt x="610" y="0"/>
                  </a:lnTo>
                  <a:lnTo>
                    <a:pt x="5298" y="0"/>
                  </a:lnTo>
                  <a:lnTo>
                    <a:pt x="5298" y="0"/>
                  </a:lnTo>
                  <a:lnTo>
                    <a:pt x="5450" y="39"/>
                  </a:lnTo>
                  <a:lnTo>
                    <a:pt x="5564" y="77"/>
                  </a:lnTo>
                  <a:lnTo>
                    <a:pt x="5717" y="191"/>
                  </a:lnTo>
                  <a:lnTo>
                    <a:pt x="5869" y="382"/>
                  </a:lnTo>
                  <a:lnTo>
                    <a:pt x="5907" y="496"/>
                  </a:lnTo>
                  <a:lnTo>
                    <a:pt x="5907" y="610"/>
                  </a:lnTo>
                  <a:lnTo>
                    <a:pt x="5907" y="2058"/>
                  </a:lnTo>
                  <a:lnTo>
                    <a:pt x="5907" y="2058"/>
                  </a:lnTo>
                  <a:lnTo>
                    <a:pt x="5907" y="2211"/>
                  </a:lnTo>
                  <a:lnTo>
                    <a:pt x="5869" y="2287"/>
                  </a:lnTo>
                  <a:lnTo>
                    <a:pt x="5717" y="2478"/>
                  </a:lnTo>
                  <a:lnTo>
                    <a:pt x="5564" y="2630"/>
                  </a:lnTo>
                  <a:lnTo>
                    <a:pt x="5450" y="2668"/>
                  </a:lnTo>
                  <a:lnTo>
                    <a:pt x="5298" y="2668"/>
                  </a:lnTo>
                  <a:lnTo>
                    <a:pt x="4726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5347725" y="3500575"/>
              <a:ext cx="88650" cy="59100"/>
            </a:xfrm>
            <a:custGeom>
              <a:rect b="b" l="l" r="r" t="t"/>
              <a:pathLst>
                <a:path extrusionOk="0" fill="none" h="2364" w="3546">
                  <a:moveTo>
                    <a:pt x="1" y="1"/>
                  </a:moveTo>
                  <a:lnTo>
                    <a:pt x="3545" y="1"/>
                  </a:lnTo>
                  <a:lnTo>
                    <a:pt x="3545" y="2364"/>
                  </a:lnTo>
                  <a:lnTo>
                    <a:pt x="1" y="2364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9"/>
          <p:cNvGrpSpPr/>
          <p:nvPr/>
        </p:nvGrpSpPr>
        <p:grpSpPr>
          <a:xfrm>
            <a:off x="4212846" y="4747524"/>
            <a:ext cx="168629" cy="168629"/>
            <a:chOff x="5318200" y="3835950"/>
            <a:chExt cx="147700" cy="147700"/>
          </a:xfrm>
        </p:grpSpPr>
        <p:sp>
          <p:nvSpPr>
            <p:cNvPr id="509" name="Google Shape;509;p9"/>
            <p:cNvSpPr/>
            <p:nvPr/>
          </p:nvSpPr>
          <p:spPr>
            <a:xfrm>
              <a:off x="5318200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43"/>
                  </a:lnTo>
                  <a:lnTo>
                    <a:pt x="4612" y="496"/>
                  </a:lnTo>
                  <a:lnTo>
                    <a:pt x="4840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296" y="496"/>
                  </a:lnTo>
                  <a:lnTo>
                    <a:pt x="1563" y="343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9"/>
            <p:cNvSpPr/>
            <p:nvPr/>
          </p:nvSpPr>
          <p:spPr>
            <a:xfrm>
              <a:off x="5362975" y="392455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1" y="1"/>
                  </a:moveTo>
                  <a:lnTo>
                    <a:pt x="1" y="1"/>
                  </a:lnTo>
                  <a:lnTo>
                    <a:pt x="77" y="77"/>
                  </a:lnTo>
                  <a:lnTo>
                    <a:pt x="305" y="306"/>
                  </a:lnTo>
                  <a:lnTo>
                    <a:pt x="458" y="382"/>
                  </a:lnTo>
                  <a:lnTo>
                    <a:pt x="687" y="496"/>
                  </a:lnTo>
                  <a:lnTo>
                    <a:pt x="915" y="572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449" y="572"/>
                  </a:lnTo>
                  <a:lnTo>
                    <a:pt x="1677" y="496"/>
                  </a:lnTo>
                  <a:lnTo>
                    <a:pt x="1868" y="382"/>
                  </a:lnTo>
                  <a:lnTo>
                    <a:pt x="2020" y="306"/>
                  </a:lnTo>
                  <a:lnTo>
                    <a:pt x="2249" y="77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9"/>
            <p:cNvSpPr/>
            <p:nvPr/>
          </p:nvSpPr>
          <p:spPr>
            <a:xfrm>
              <a:off x="5369650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9"/>
            <p:cNvSpPr/>
            <p:nvPr/>
          </p:nvSpPr>
          <p:spPr>
            <a:xfrm>
              <a:off x="5414425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3" name="Google Shape;513;p9"/>
          <p:cNvGrpSpPr/>
          <p:nvPr/>
        </p:nvGrpSpPr>
        <p:grpSpPr>
          <a:xfrm>
            <a:off x="4212846" y="5142410"/>
            <a:ext cx="168629" cy="172968"/>
            <a:chOff x="5318200" y="4258025"/>
            <a:chExt cx="147700" cy="151500"/>
          </a:xfrm>
        </p:grpSpPr>
        <p:sp>
          <p:nvSpPr>
            <p:cNvPr id="514" name="Google Shape;514;p9"/>
            <p:cNvSpPr/>
            <p:nvPr/>
          </p:nvSpPr>
          <p:spPr>
            <a:xfrm>
              <a:off x="5318200" y="4298975"/>
              <a:ext cx="147700" cy="110550"/>
            </a:xfrm>
            <a:custGeom>
              <a:rect b="b" l="l" r="r" t="t"/>
              <a:pathLst>
                <a:path extrusionOk="0" fill="none" h="4422" w="5908">
                  <a:moveTo>
                    <a:pt x="610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50" y="1"/>
                  </a:lnTo>
                  <a:lnTo>
                    <a:pt x="5564" y="39"/>
                  </a:lnTo>
                  <a:lnTo>
                    <a:pt x="5717" y="153"/>
                  </a:lnTo>
                  <a:lnTo>
                    <a:pt x="5869" y="344"/>
                  </a:lnTo>
                  <a:lnTo>
                    <a:pt x="5907" y="458"/>
                  </a:lnTo>
                  <a:lnTo>
                    <a:pt x="5907" y="573"/>
                  </a:lnTo>
                  <a:lnTo>
                    <a:pt x="5907" y="3812"/>
                  </a:lnTo>
                  <a:lnTo>
                    <a:pt x="5907" y="3812"/>
                  </a:lnTo>
                  <a:lnTo>
                    <a:pt x="5907" y="3926"/>
                  </a:lnTo>
                  <a:lnTo>
                    <a:pt x="5869" y="4041"/>
                  </a:lnTo>
                  <a:lnTo>
                    <a:pt x="5717" y="4231"/>
                  </a:lnTo>
                  <a:lnTo>
                    <a:pt x="5564" y="4345"/>
                  </a:lnTo>
                  <a:lnTo>
                    <a:pt x="5450" y="4384"/>
                  </a:lnTo>
                  <a:lnTo>
                    <a:pt x="5298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96" y="4384"/>
                  </a:lnTo>
                  <a:lnTo>
                    <a:pt x="381" y="4345"/>
                  </a:lnTo>
                  <a:lnTo>
                    <a:pt x="191" y="4231"/>
                  </a:lnTo>
                  <a:lnTo>
                    <a:pt x="77" y="4041"/>
                  </a:lnTo>
                  <a:lnTo>
                    <a:pt x="39" y="3926"/>
                  </a:lnTo>
                  <a:lnTo>
                    <a:pt x="0" y="3812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39" y="458"/>
                  </a:lnTo>
                  <a:lnTo>
                    <a:pt x="77" y="344"/>
                  </a:lnTo>
                  <a:lnTo>
                    <a:pt x="191" y="153"/>
                  </a:lnTo>
                  <a:lnTo>
                    <a:pt x="381" y="39"/>
                  </a:lnTo>
                  <a:lnTo>
                    <a:pt x="496" y="1"/>
                  </a:lnTo>
                  <a:lnTo>
                    <a:pt x="610" y="1"/>
                  </a:lnTo>
                  <a:lnTo>
                    <a:pt x="61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5355350" y="4258025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2935" y="0"/>
                  </a:moveTo>
                  <a:lnTo>
                    <a:pt x="1487" y="1486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9"/>
          <p:cNvGrpSpPr/>
          <p:nvPr/>
        </p:nvGrpSpPr>
        <p:grpSpPr>
          <a:xfrm>
            <a:off x="4205225" y="5561213"/>
            <a:ext cx="184955" cy="129469"/>
            <a:chOff x="5311525" y="4701050"/>
            <a:chExt cx="162000" cy="113400"/>
          </a:xfrm>
        </p:grpSpPr>
        <p:sp>
          <p:nvSpPr>
            <p:cNvPr id="517" name="Google Shape;517;p9"/>
            <p:cNvSpPr/>
            <p:nvPr/>
          </p:nvSpPr>
          <p:spPr>
            <a:xfrm>
              <a:off x="5311525" y="4701050"/>
              <a:ext cx="162000" cy="113400"/>
            </a:xfrm>
            <a:custGeom>
              <a:rect b="b" l="l" r="r" t="t"/>
              <a:pathLst>
                <a:path extrusionOk="0" fill="none" h="4536" w="6480">
                  <a:moveTo>
                    <a:pt x="6327" y="686"/>
                  </a:moveTo>
                  <a:lnTo>
                    <a:pt x="6327" y="686"/>
                  </a:lnTo>
                  <a:lnTo>
                    <a:pt x="6251" y="496"/>
                  </a:lnTo>
                  <a:lnTo>
                    <a:pt x="6136" y="305"/>
                  </a:lnTo>
                  <a:lnTo>
                    <a:pt x="5946" y="191"/>
                  </a:lnTo>
                  <a:lnTo>
                    <a:pt x="5755" y="115"/>
                  </a:lnTo>
                  <a:lnTo>
                    <a:pt x="5755" y="115"/>
                  </a:lnTo>
                  <a:lnTo>
                    <a:pt x="5488" y="77"/>
                  </a:lnTo>
                  <a:lnTo>
                    <a:pt x="5145" y="38"/>
                  </a:lnTo>
                  <a:lnTo>
                    <a:pt x="4307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2135" y="0"/>
                  </a:lnTo>
                  <a:lnTo>
                    <a:pt x="1296" y="38"/>
                  </a:lnTo>
                  <a:lnTo>
                    <a:pt x="953" y="77"/>
                  </a:lnTo>
                  <a:lnTo>
                    <a:pt x="687" y="115"/>
                  </a:lnTo>
                  <a:lnTo>
                    <a:pt x="687" y="115"/>
                  </a:lnTo>
                  <a:lnTo>
                    <a:pt x="496" y="191"/>
                  </a:lnTo>
                  <a:lnTo>
                    <a:pt x="344" y="343"/>
                  </a:lnTo>
                  <a:lnTo>
                    <a:pt x="191" y="496"/>
                  </a:lnTo>
                  <a:lnTo>
                    <a:pt x="115" y="724"/>
                  </a:lnTo>
                  <a:lnTo>
                    <a:pt x="115" y="724"/>
                  </a:lnTo>
                  <a:lnTo>
                    <a:pt x="39" y="1487"/>
                  </a:lnTo>
                  <a:lnTo>
                    <a:pt x="1" y="2249"/>
                  </a:lnTo>
                  <a:lnTo>
                    <a:pt x="1" y="2249"/>
                  </a:lnTo>
                  <a:lnTo>
                    <a:pt x="39" y="3049"/>
                  </a:lnTo>
                  <a:lnTo>
                    <a:pt x="115" y="3849"/>
                  </a:lnTo>
                  <a:lnTo>
                    <a:pt x="115" y="3849"/>
                  </a:lnTo>
                  <a:lnTo>
                    <a:pt x="191" y="4040"/>
                  </a:lnTo>
                  <a:lnTo>
                    <a:pt x="344" y="4192"/>
                  </a:lnTo>
                  <a:lnTo>
                    <a:pt x="496" y="4307"/>
                  </a:lnTo>
                  <a:lnTo>
                    <a:pt x="687" y="4383"/>
                  </a:lnTo>
                  <a:lnTo>
                    <a:pt x="687" y="4383"/>
                  </a:lnTo>
                  <a:lnTo>
                    <a:pt x="953" y="4459"/>
                  </a:lnTo>
                  <a:lnTo>
                    <a:pt x="1296" y="4459"/>
                  </a:lnTo>
                  <a:lnTo>
                    <a:pt x="2135" y="4535"/>
                  </a:lnTo>
                  <a:lnTo>
                    <a:pt x="3240" y="4535"/>
                  </a:lnTo>
                  <a:lnTo>
                    <a:pt x="3240" y="4535"/>
                  </a:lnTo>
                  <a:lnTo>
                    <a:pt x="4307" y="4535"/>
                  </a:lnTo>
                  <a:lnTo>
                    <a:pt x="5145" y="4459"/>
                  </a:lnTo>
                  <a:lnTo>
                    <a:pt x="5488" y="4459"/>
                  </a:lnTo>
                  <a:lnTo>
                    <a:pt x="5755" y="4383"/>
                  </a:lnTo>
                  <a:lnTo>
                    <a:pt x="5755" y="4383"/>
                  </a:lnTo>
                  <a:lnTo>
                    <a:pt x="5946" y="4307"/>
                  </a:lnTo>
                  <a:lnTo>
                    <a:pt x="6136" y="4192"/>
                  </a:lnTo>
                  <a:lnTo>
                    <a:pt x="6251" y="4002"/>
                  </a:lnTo>
                  <a:lnTo>
                    <a:pt x="6327" y="3811"/>
                  </a:lnTo>
                  <a:lnTo>
                    <a:pt x="6327" y="3811"/>
                  </a:lnTo>
                  <a:lnTo>
                    <a:pt x="6441" y="3049"/>
                  </a:lnTo>
                  <a:lnTo>
                    <a:pt x="6479" y="2249"/>
                  </a:lnTo>
                  <a:lnTo>
                    <a:pt x="6479" y="2249"/>
                  </a:lnTo>
                  <a:lnTo>
                    <a:pt x="6441" y="1487"/>
                  </a:lnTo>
                  <a:lnTo>
                    <a:pt x="6327" y="686"/>
                  </a:lnTo>
                  <a:lnTo>
                    <a:pt x="6327" y="68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5377275" y="4733450"/>
              <a:ext cx="42900" cy="48600"/>
            </a:xfrm>
            <a:custGeom>
              <a:rect b="b" l="l" r="r" t="t"/>
              <a:pathLst>
                <a:path extrusionOk="0" fill="none" h="1944" w="1716">
                  <a:moveTo>
                    <a:pt x="0" y="1944"/>
                  </a:moveTo>
                  <a:lnTo>
                    <a:pt x="1715" y="953"/>
                  </a:lnTo>
                  <a:lnTo>
                    <a:pt x="0" y="0"/>
                  </a:lnTo>
                  <a:lnTo>
                    <a:pt x="0" y="194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9" name="Google Shape;519;p9"/>
          <p:cNvSpPr txBox="1"/>
          <p:nvPr/>
        </p:nvSpPr>
        <p:spPr>
          <a:xfrm>
            <a:off x="490775" y="6837200"/>
            <a:ext cx="2172900" cy="31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Barlow Light"/>
                <a:ea typeface="Barlow Light"/>
                <a:cs typeface="Barlow Light"/>
                <a:sym typeface="Barlow Light"/>
              </a:rPr>
              <a:t>Website</a:t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Barlow Light"/>
                <a:ea typeface="Barlow Light"/>
                <a:cs typeface="Barlow Light"/>
                <a:sym typeface="Barlow Light"/>
              </a:rPr>
              <a:t>https://feathericons.com/</a:t>
            </a:r>
            <a:endParaRPr sz="12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Barlow Light"/>
                <a:ea typeface="Barlow Light"/>
                <a:cs typeface="Barlow Light"/>
                <a:sym typeface="Barlow Light"/>
              </a:rPr>
              <a:t>Licencia</a:t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latin typeface="Barlow Light"/>
                <a:ea typeface="Barlow Light"/>
                <a:cs typeface="Barlow Light"/>
                <a:sym typeface="Barlow Light"/>
                <a:hlinkClick r:id="rId3"/>
              </a:rPr>
              <a:t>MIT License</a:t>
            </a:r>
            <a:br>
              <a:rPr lang="es" sz="1200">
                <a:latin typeface="Barlow Light"/>
                <a:ea typeface="Barlow Light"/>
                <a:cs typeface="Barlow Light"/>
                <a:sym typeface="Barlow Light"/>
              </a:rPr>
            </a:br>
            <a:r>
              <a:rPr lang="es" sz="1000">
                <a:latin typeface="Barlow Light"/>
                <a:ea typeface="Barlow Light"/>
                <a:cs typeface="Barlow Light"/>
                <a:sym typeface="Barlow Light"/>
              </a:rPr>
              <a:t>Copyright (c) 2013-2017 Cole Bemis</a:t>
            </a:r>
            <a:endParaRPr sz="10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434343"/>
                </a:solidFill>
                <a:latin typeface="Barlow Light"/>
                <a:ea typeface="Barlow Light"/>
                <a:cs typeface="Barlow Light"/>
                <a:sym typeface="Barlow Light"/>
              </a:rPr>
              <a:t>Should I give credit?</a:t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2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Yes, if the format allows it.</a:t>
            </a:r>
            <a:endParaRPr b="1" sz="12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434343"/>
                </a:solidFill>
                <a:latin typeface="Barlow Light"/>
                <a:ea typeface="Barlow Light"/>
                <a:cs typeface="Barlow Light"/>
                <a:sym typeface="Barlow Light"/>
              </a:rPr>
              <a:t>A link to the license, copyright notice and permission notice will be included.</a:t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520" name="Google Shape;520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250" y="6213938"/>
            <a:ext cx="16383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1775" y="9671700"/>
            <a:ext cx="2156448" cy="38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l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Fl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