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 id="2147483655" r:id="rId5"/>
  </p:sldMasterIdLst>
  <p:notesMasterIdLst>
    <p:notesMasterId r:id="rId6"/>
  </p:notesMasterIdLst>
  <p:sldIdLst>
    <p:sldId id="256" r:id="rId7"/>
    <p:sldId id="257" r:id="rId8"/>
    <p:sldId id="258" r:id="rId9"/>
    <p:sldId id="259" r:id="rId10"/>
    <p:sldId id="260" r:id="rId11"/>
    <p:sldId id="261" r:id="rId12"/>
  </p:sldIdLst>
  <p:sldSz cy="10692000" cx="7560000"/>
  <p:notesSz cx="6858000" cy="9144000"/>
  <p:embeddedFontLst>
    <p:embeddedFont>
      <p:font typeface="Inter Light"/>
      <p:regular r:id="rId13"/>
      <p:bold r:id="rId14"/>
      <p:italic r:id="rId15"/>
      <p:boldItalic r:id="rId16"/>
    </p:embeddedFont>
    <p:embeddedFont>
      <p:font typeface="Inter SemiBold"/>
      <p:regular r:id="rId17"/>
      <p:bold r:id="rId18"/>
      <p:italic r:id="rId19"/>
      <p:boldItalic r:id="rId20"/>
    </p:embeddedFont>
    <p:embeddedFont>
      <p:font typeface="Inter"/>
      <p:regular r:id="rId21"/>
      <p:bold r:id="rId22"/>
      <p:italic r:id="rId23"/>
      <p:boldItalic r:id="rId24"/>
    </p:embeddedFont>
    <p:embeddedFont>
      <p:font typeface="Montserrat Medium"/>
      <p:regular r:id="rId25"/>
      <p:bold r:id="rId26"/>
      <p:italic r:id="rId27"/>
      <p:boldItalic r:id="rId28"/>
    </p:embeddedFont>
    <p:embeddedFont>
      <p:font typeface="Barlow"/>
      <p:regular r:id="rId29"/>
      <p:bold r:id="rId30"/>
      <p:italic r:id="rId31"/>
      <p:boldItalic r:id="rId32"/>
    </p:embeddedFont>
    <p:embeddedFont>
      <p:font typeface="Barlow Light"/>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9AA0A6"/>
          </p15:clr>
        </p15:guide>
        <p15:guide id="2" pos="4422">
          <p15:clr>
            <a:srgbClr val="9AA0A6"/>
          </p15:clr>
        </p15:guide>
        <p15:guide id="3" orient="horz" pos="340">
          <p15:clr>
            <a:srgbClr val="9AA0A6"/>
          </p15:clr>
        </p15:guide>
        <p15:guide id="4" orient="horz" pos="3005">
          <p15:clr>
            <a:srgbClr val="9AA0A6"/>
          </p15:clr>
        </p15:guide>
        <p15:guide id="5" orient="horz" pos="3685">
          <p15:clr>
            <a:srgbClr val="9AA0A6"/>
          </p15:clr>
        </p15:guide>
        <p15:guide id="6" orient="horz" pos="4365">
          <p15:clr>
            <a:srgbClr val="9AA0A6"/>
          </p15:clr>
        </p15:guide>
        <p15:guide id="7" pos="224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4422"/>
        <p:guide pos="340" orient="horz"/>
        <p:guide pos="3005" orient="horz"/>
        <p:guide pos="3685" orient="horz"/>
        <p:guide pos="4365" orient="horz"/>
        <p:guide pos="2245"/>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font" Target="fonts/InterSemiBold-boldItalic.fntdata"/><Relationship Id="rId22" Type="http://schemas.openxmlformats.org/officeDocument/2006/relationships/font" Target="fonts/Inter-bold.fntdata"/><Relationship Id="rId21" Type="http://schemas.openxmlformats.org/officeDocument/2006/relationships/font" Target="fonts/Inter-regular.fntdata"/><Relationship Id="rId24" Type="http://schemas.openxmlformats.org/officeDocument/2006/relationships/font" Target="fonts/Inter-boldItalic.fntdata"/><Relationship Id="rId23" Type="http://schemas.openxmlformats.org/officeDocument/2006/relationships/font" Target="fonts/Inter-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MontserratMedium-bold.fntdata"/><Relationship Id="rId25" Type="http://schemas.openxmlformats.org/officeDocument/2006/relationships/font" Target="fonts/MontserratMedium-regular.fntdata"/><Relationship Id="rId28" Type="http://schemas.openxmlformats.org/officeDocument/2006/relationships/font" Target="fonts/MontserratMedium-boldItalic.fntdata"/><Relationship Id="rId27" Type="http://schemas.openxmlformats.org/officeDocument/2006/relationships/font" Target="fonts/MontserratMedium-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Barlow-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Barlow-italic.fntdata"/><Relationship Id="rId30" Type="http://schemas.openxmlformats.org/officeDocument/2006/relationships/font" Target="fonts/Barlow-bold.fntdata"/><Relationship Id="rId11" Type="http://schemas.openxmlformats.org/officeDocument/2006/relationships/slide" Target="slides/slide5.xml"/><Relationship Id="rId33" Type="http://schemas.openxmlformats.org/officeDocument/2006/relationships/font" Target="fonts/BarlowLight-regular.fntdata"/><Relationship Id="rId10" Type="http://schemas.openxmlformats.org/officeDocument/2006/relationships/slide" Target="slides/slide4.xml"/><Relationship Id="rId32" Type="http://schemas.openxmlformats.org/officeDocument/2006/relationships/font" Target="fonts/Barlow-boldItalic.fntdata"/><Relationship Id="rId13" Type="http://schemas.openxmlformats.org/officeDocument/2006/relationships/font" Target="fonts/InterLight-regular.fntdata"/><Relationship Id="rId35" Type="http://schemas.openxmlformats.org/officeDocument/2006/relationships/font" Target="fonts/BarlowLight-italic.fntdata"/><Relationship Id="rId12" Type="http://schemas.openxmlformats.org/officeDocument/2006/relationships/slide" Target="slides/slide6.xml"/><Relationship Id="rId34" Type="http://schemas.openxmlformats.org/officeDocument/2006/relationships/font" Target="fonts/BarlowLight-bold.fntdata"/><Relationship Id="rId15" Type="http://schemas.openxmlformats.org/officeDocument/2006/relationships/font" Target="fonts/InterLight-italic.fntdata"/><Relationship Id="rId37" Type="http://schemas.openxmlformats.org/officeDocument/2006/relationships/font" Target="fonts/OpenSans-regular.fntdata"/><Relationship Id="rId14" Type="http://schemas.openxmlformats.org/officeDocument/2006/relationships/font" Target="fonts/InterLight-bold.fntdata"/><Relationship Id="rId36" Type="http://schemas.openxmlformats.org/officeDocument/2006/relationships/font" Target="fonts/BarlowLight-boldItalic.fntdata"/><Relationship Id="rId17" Type="http://schemas.openxmlformats.org/officeDocument/2006/relationships/font" Target="fonts/InterSemiBold-regular.fntdata"/><Relationship Id="rId39" Type="http://schemas.openxmlformats.org/officeDocument/2006/relationships/font" Target="fonts/OpenSans-italic.fntdata"/><Relationship Id="rId16" Type="http://schemas.openxmlformats.org/officeDocument/2006/relationships/font" Target="fonts/InterLight-boldItalic.fntdata"/><Relationship Id="rId38" Type="http://schemas.openxmlformats.org/officeDocument/2006/relationships/font" Target="fonts/OpenSans-bold.fntdata"/><Relationship Id="rId19" Type="http://schemas.openxmlformats.org/officeDocument/2006/relationships/font" Target="fonts/InterSemiBold-italic.fntdata"/><Relationship Id="rId18" Type="http://schemas.openxmlformats.org/officeDocument/2006/relationships/font" Target="fonts/Inter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g2e5e23603d8_0_141: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0" name="Google Shape;20;g2e5e23603d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e5e23603d8_0_21: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e5e23603d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4fb9f03012_0_57: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4fb9f0301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e2c4ed089d_0_17: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e2c4ed089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e93c5fdb8d_0_32: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e93c5fdb8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e5e23603d8_0_267: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e5e23603d8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1">
  <p:cSld name="BLANK_1">
    <p:spTree>
      <p:nvGrpSpPr>
        <p:cNvPr id="8" name="Shape 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CUSTOM">
    <p:spTree>
      <p:nvGrpSpPr>
        <p:cNvPr id="9" name="Shape 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12" name="Shape 12"/>
        <p:cNvGrpSpPr/>
        <p:nvPr/>
      </p:nvGrpSpPr>
      <p:grpSpPr>
        <a:xfrm>
          <a:off x="0" y="0"/>
          <a:ext cx="0" cy="0"/>
          <a:chOff x="0" y="0"/>
          <a:chExt cx="0" cy="0"/>
        </a:xfrm>
      </p:grpSpPr>
      <p:sp>
        <p:nvSpPr>
          <p:cNvPr id="13" name="Google Shape;13;p6"/>
          <p:cNvSpPr/>
          <p:nvPr/>
        </p:nvSpPr>
        <p:spPr>
          <a:xfrm>
            <a:off x="0" y="0"/>
            <a:ext cx="2520000" cy="4031100"/>
          </a:xfrm>
          <a:prstGeom prst="rec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6"/>
          <p:cNvSpPr/>
          <p:nvPr/>
        </p:nvSpPr>
        <p:spPr>
          <a:xfrm>
            <a:off x="0" y="4031100"/>
            <a:ext cx="2520000" cy="666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1">
  <p:cSld name="BLANK_1">
    <p:spTree>
      <p:nvGrpSpPr>
        <p:cNvPr id="15" name="Shape 15"/>
        <p:cNvGrpSpPr/>
        <p:nvPr/>
      </p:nvGrpSpPr>
      <p:grpSpPr>
        <a:xfrm>
          <a:off x="0" y="0"/>
          <a:ext cx="0" cy="0"/>
          <a:chOff x="0" y="0"/>
          <a:chExt cx="0" cy="0"/>
        </a:xfrm>
      </p:grpSpPr>
      <p:cxnSp>
        <p:nvCxnSpPr>
          <p:cNvPr id="16" name="Google Shape;16;p7"/>
          <p:cNvCxnSpPr/>
          <p:nvPr/>
        </p:nvCxnSpPr>
        <p:spPr>
          <a:xfrm>
            <a:off x="504000" y="3321650"/>
            <a:ext cx="65520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CUSTOM">
    <p:spTree>
      <p:nvGrpSpPr>
        <p:cNvPr id="17" name="Shape 1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a:latin typeface="Open Sans"/>
                <a:ea typeface="Open Sans"/>
                <a:cs typeface="Open Sans"/>
                <a:sym typeface="Open Sans"/>
              </a:defRPr>
            </a:lvl1pPr>
            <a:lvl2pPr indent="-317500" lvl="1" marL="914400">
              <a:spcBef>
                <a:spcPts val="0"/>
              </a:spcBef>
              <a:spcAft>
                <a:spcPts val="0"/>
              </a:spcAft>
              <a:buSzPts val="1400"/>
              <a:buFont typeface="Open Sans"/>
              <a:buChar char="○"/>
              <a:defRPr>
                <a:latin typeface="Open Sans"/>
                <a:ea typeface="Open Sans"/>
                <a:cs typeface="Open Sans"/>
                <a:sym typeface="Open Sans"/>
              </a:defRPr>
            </a:lvl2pPr>
            <a:lvl3pPr indent="-317500" lvl="2" marL="1371600">
              <a:spcBef>
                <a:spcPts val="0"/>
              </a:spcBef>
              <a:spcAft>
                <a:spcPts val="0"/>
              </a:spcAft>
              <a:buSzPts val="1400"/>
              <a:buFont typeface="Open Sans"/>
              <a:buChar char="■"/>
              <a:defRPr>
                <a:latin typeface="Open Sans"/>
                <a:ea typeface="Open Sans"/>
                <a:cs typeface="Open Sans"/>
                <a:sym typeface="Open Sans"/>
              </a:defRPr>
            </a:lvl3pPr>
            <a:lvl4pPr indent="-317500" lvl="3" marL="1828800">
              <a:spcBef>
                <a:spcPts val="0"/>
              </a:spcBef>
              <a:spcAft>
                <a:spcPts val="0"/>
              </a:spcAft>
              <a:buSzPts val="1400"/>
              <a:buFont typeface="Open Sans"/>
              <a:buChar char="●"/>
              <a:defRPr>
                <a:latin typeface="Open Sans"/>
                <a:ea typeface="Open Sans"/>
                <a:cs typeface="Open Sans"/>
                <a:sym typeface="Open Sans"/>
              </a:defRPr>
            </a:lvl4pPr>
            <a:lvl5pPr indent="-317500" lvl="4" marL="2286000">
              <a:spcBef>
                <a:spcPts val="0"/>
              </a:spcBef>
              <a:spcAft>
                <a:spcPts val="0"/>
              </a:spcAft>
              <a:buSzPts val="1400"/>
              <a:buFont typeface="Open Sans"/>
              <a:buChar char="○"/>
              <a:defRPr>
                <a:latin typeface="Open Sans"/>
                <a:ea typeface="Open Sans"/>
                <a:cs typeface="Open Sans"/>
                <a:sym typeface="Open Sans"/>
              </a:defRPr>
            </a:lvl5pPr>
            <a:lvl6pPr indent="-317500" lvl="5" marL="2743200">
              <a:spcBef>
                <a:spcPts val="0"/>
              </a:spcBef>
              <a:spcAft>
                <a:spcPts val="0"/>
              </a:spcAft>
              <a:buSzPts val="1400"/>
              <a:buFont typeface="Open Sans"/>
              <a:buChar char="■"/>
              <a:defRPr>
                <a:latin typeface="Open Sans"/>
                <a:ea typeface="Open Sans"/>
                <a:cs typeface="Open Sans"/>
                <a:sym typeface="Open Sans"/>
              </a:defRPr>
            </a:lvl6pPr>
            <a:lvl7pPr indent="-317500" lvl="6" marL="3200400">
              <a:spcBef>
                <a:spcPts val="0"/>
              </a:spcBef>
              <a:spcAft>
                <a:spcPts val="0"/>
              </a:spcAft>
              <a:buSzPts val="1400"/>
              <a:buFont typeface="Open Sans"/>
              <a:buChar char="●"/>
              <a:defRPr>
                <a:latin typeface="Open Sans"/>
                <a:ea typeface="Open Sans"/>
                <a:cs typeface="Open Sans"/>
                <a:sym typeface="Open Sans"/>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 name="Shape 10"/>
        <p:cNvGrpSpPr/>
        <p:nvPr/>
      </p:nvGrpSpPr>
      <p:grpSpPr>
        <a:xfrm>
          <a:off x="0" y="0"/>
          <a:ext cx="0" cy="0"/>
          <a:chOff x="0" y="0"/>
          <a:chExt cx="0" cy="0"/>
        </a:xfrm>
      </p:grpSpPr>
      <p:sp>
        <p:nvSpPr>
          <p:cNvPr id="11" name="Google Shape;11;p5"/>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Open Sans"/>
              <a:buChar char="●"/>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https://fonts.google.com/specimen/Inter" TargetMode="External"/><Relationship Id="rId4" Type="http://schemas.openxmlformats.org/officeDocument/2006/relationships/hyperlink" Target="https://fonts.google.com/specimen/Int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feathericons.com/" TargetMode="External"/><Relationship Id="rId4" Type="http://schemas.openxmlformats.org/officeDocument/2006/relationships/hyperlink" Target="https://github.com/feathericons/feather/blob/master/LICENSE"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 name="Shape 21"/>
        <p:cNvGrpSpPr/>
        <p:nvPr/>
      </p:nvGrpSpPr>
      <p:grpSpPr>
        <a:xfrm>
          <a:off x="0" y="0"/>
          <a:ext cx="0" cy="0"/>
          <a:chOff x="0" y="0"/>
          <a:chExt cx="0" cy="0"/>
        </a:xfrm>
      </p:grpSpPr>
      <p:sp>
        <p:nvSpPr>
          <p:cNvPr id="22" name="Google Shape;22;p9"/>
          <p:cNvSpPr/>
          <p:nvPr/>
        </p:nvSpPr>
        <p:spPr>
          <a:xfrm>
            <a:off x="0" y="2449200"/>
            <a:ext cx="3024000" cy="756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23" name="Google Shape;23;p9"/>
          <p:cNvSpPr/>
          <p:nvPr/>
        </p:nvSpPr>
        <p:spPr>
          <a:xfrm>
            <a:off x="6804000" y="0"/>
            <a:ext cx="756000" cy="24492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 name="Google Shape;24;p9"/>
          <p:cNvSpPr txBox="1"/>
          <p:nvPr/>
        </p:nvSpPr>
        <p:spPr>
          <a:xfrm>
            <a:off x="3564000" y="540000"/>
            <a:ext cx="3333900" cy="432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s" sz="3000">
                <a:latin typeface="Inter"/>
                <a:ea typeface="Inter"/>
                <a:cs typeface="Inter"/>
                <a:sym typeface="Inter"/>
              </a:rPr>
              <a:t>ANA PEREIRA</a:t>
            </a:r>
            <a:endParaRPr b="1" sz="3000">
              <a:latin typeface="Inter"/>
              <a:ea typeface="Inter"/>
              <a:cs typeface="Inter"/>
              <a:sym typeface="Inter"/>
            </a:endParaRPr>
          </a:p>
        </p:txBody>
      </p:sp>
      <p:sp>
        <p:nvSpPr>
          <p:cNvPr id="25" name="Google Shape;25;p9"/>
          <p:cNvSpPr txBox="1"/>
          <p:nvPr/>
        </p:nvSpPr>
        <p:spPr>
          <a:xfrm>
            <a:off x="540000" y="3498150"/>
            <a:ext cx="2088000" cy="25806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rgbClr val="434343"/>
                </a:solidFill>
                <a:latin typeface="Inter"/>
                <a:ea typeface="Inter"/>
                <a:cs typeface="Inter"/>
                <a:sym typeface="Inter"/>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Orci varius natoque penatibus et magnis dis parturient montes, nascetur ridiculus mus. Integer lectus velit, viverra ut tellus nec, interdum mollis lorem.</a:t>
            </a:r>
            <a:endParaRPr sz="1000">
              <a:solidFill>
                <a:srgbClr val="434343"/>
              </a:solidFill>
              <a:latin typeface="Inter"/>
              <a:ea typeface="Inter"/>
              <a:cs typeface="Inter"/>
              <a:sym typeface="Inter"/>
            </a:endParaRPr>
          </a:p>
        </p:txBody>
      </p:sp>
      <p:sp>
        <p:nvSpPr>
          <p:cNvPr id="26" name="Google Shape;26;p9"/>
          <p:cNvSpPr txBox="1"/>
          <p:nvPr/>
        </p:nvSpPr>
        <p:spPr>
          <a:xfrm>
            <a:off x="3564000" y="972300"/>
            <a:ext cx="2900400" cy="32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Inter Light"/>
                <a:ea typeface="Inter Light"/>
                <a:cs typeface="Inter Light"/>
                <a:sym typeface="Inter Light"/>
              </a:rPr>
              <a:t>ASSISTENTE ADMINISTRATIVO</a:t>
            </a:r>
            <a:endParaRPr sz="1300">
              <a:latin typeface="Inter Light"/>
              <a:ea typeface="Inter Light"/>
              <a:cs typeface="Inter Light"/>
              <a:sym typeface="Inter Light"/>
            </a:endParaRPr>
          </a:p>
        </p:txBody>
      </p:sp>
      <p:pic>
        <p:nvPicPr>
          <p:cNvPr id="27" name="Google Shape;27;p9"/>
          <p:cNvPicPr preferRelativeResize="0"/>
          <p:nvPr/>
        </p:nvPicPr>
        <p:blipFill rotWithShape="1">
          <a:blip r:embed="rId3">
            <a:alphaModFix/>
          </a:blip>
          <a:srcRect b="10330" l="0" r="3100" t="12633"/>
          <a:stretch/>
        </p:blipFill>
        <p:spPr>
          <a:xfrm>
            <a:off x="1113600" y="540000"/>
            <a:ext cx="1910400" cy="1910400"/>
          </a:xfrm>
          <a:prstGeom prst="rect">
            <a:avLst/>
          </a:prstGeom>
          <a:noFill/>
          <a:ln>
            <a:noFill/>
          </a:ln>
        </p:spPr>
      </p:pic>
      <p:sp>
        <p:nvSpPr>
          <p:cNvPr id="28" name="Google Shape;28;p9"/>
          <p:cNvSpPr txBox="1"/>
          <p:nvPr/>
        </p:nvSpPr>
        <p:spPr>
          <a:xfrm>
            <a:off x="540000" y="286025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PERFIL</a:t>
            </a:r>
            <a:endParaRPr sz="1600">
              <a:latin typeface="Inter SemiBold"/>
              <a:ea typeface="Inter SemiBold"/>
              <a:cs typeface="Inter SemiBold"/>
              <a:sym typeface="Inter SemiBold"/>
            </a:endParaRPr>
          </a:p>
        </p:txBody>
      </p:sp>
      <p:sp>
        <p:nvSpPr>
          <p:cNvPr id="29" name="Google Shape;29;p9"/>
          <p:cNvSpPr/>
          <p:nvPr/>
        </p:nvSpPr>
        <p:spPr>
          <a:xfrm>
            <a:off x="540000" y="315670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0" name="Google Shape;30;p9"/>
          <p:cNvSpPr txBox="1"/>
          <p:nvPr/>
        </p:nvSpPr>
        <p:spPr>
          <a:xfrm>
            <a:off x="3564000" y="2449200"/>
            <a:ext cx="3173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latin typeface="Inter SemiBold"/>
                <a:ea typeface="Inter SemiBold"/>
                <a:cs typeface="Inter SemiBold"/>
                <a:sym typeface="Inter SemiBold"/>
              </a:rPr>
              <a:t>EXPERIÊNCIA PROFISSIONAL</a:t>
            </a:r>
            <a:endParaRPr sz="1600">
              <a:latin typeface="Inter SemiBold"/>
              <a:ea typeface="Inter SemiBold"/>
              <a:cs typeface="Inter SemiBold"/>
              <a:sym typeface="Inter SemiBold"/>
            </a:endParaRPr>
          </a:p>
        </p:txBody>
      </p:sp>
      <p:sp>
        <p:nvSpPr>
          <p:cNvPr id="31" name="Google Shape;31;p9"/>
          <p:cNvSpPr txBox="1"/>
          <p:nvPr/>
        </p:nvSpPr>
        <p:spPr>
          <a:xfrm>
            <a:off x="3564000" y="5968400"/>
            <a:ext cx="246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latin typeface="Inter SemiBold"/>
                <a:ea typeface="Inter SemiBold"/>
                <a:cs typeface="Inter SemiBold"/>
                <a:sym typeface="Inter SemiBold"/>
              </a:rPr>
              <a:t>HABILIDADES</a:t>
            </a:r>
            <a:endParaRPr sz="1600">
              <a:latin typeface="Inter SemiBold"/>
              <a:ea typeface="Inter SemiBold"/>
              <a:cs typeface="Inter SemiBold"/>
              <a:sym typeface="Inter SemiBold"/>
            </a:endParaRPr>
          </a:p>
        </p:txBody>
      </p:sp>
      <p:sp>
        <p:nvSpPr>
          <p:cNvPr id="32" name="Google Shape;32;p9"/>
          <p:cNvSpPr/>
          <p:nvPr/>
        </p:nvSpPr>
        <p:spPr>
          <a:xfrm>
            <a:off x="3564000" y="62648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3" name="Google Shape;33;p9"/>
          <p:cNvSpPr txBox="1"/>
          <p:nvPr/>
        </p:nvSpPr>
        <p:spPr>
          <a:xfrm>
            <a:off x="4708075" y="6600850"/>
            <a:ext cx="1152000" cy="594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Habilidade 1</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Habilidade 2</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3</a:t>
            </a:r>
            <a:endParaRPr sz="9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34" name="Google Shape;34;p9"/>
          <p:cNvSpPr txBox="1"/>
          <p:nvPr/>
        </p:nvSpPr>
        <p:spPr>
          <a:xfrm>
            <a:off x="6033600" y="6600850"/>
            <a:ext cx="1087500" cy="594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Habilidade 4</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Habilidade 5</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6</a:t>
            </a:r>
            <a:endParaRPr sz="900">
              <a:solidFill>
                <a:schemeClr val="dk1"/>
              </a:solidFill>
              <a:latin typeface="Inter"/>
              <a:ea typeface="Inter"/>
              <a:cs typeface="Inter"/>
              <a:sym typeface="Inter"/>
            </a:endParaRPr>
          </a:p>
        </p:txBody>
      </p:sp>
      <p:sp>
        <p:nvSpPr>
          <p:cNvPr id="35" name="Google Shape;35;p9"/>
          <p:cNvSpPr txBox="1"/>
          <p:nvPr/>
        </p:nvSpPr>
        <p:spPr>
          <a:xfrm>
            <a:off x="4284000" y="308125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None/>
            </a:pPr>
            <a:r>
              <a:rPr lang="es" sz="1100">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36" name="Google Shape;36;p9"/>
          <p:cNvSpPr txBox="1"/>
          <p:nvPr/>
        </p:nvSpPr>
        <p:spPr>
          <a:xfrm>
            <a:off x="3564000" y="308311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37" name="Google Shape;37;p9"/>
          <p:cNvSpPr txBox="1"/>
          <p:nvPr/>
        </p:nvSpPr>
        <p:spPr>
          <a:xfrm>
            <a:off x="4284000" y="452450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38" name="Google Shape;38;p9"/>
          <p:cNvSpPr txBox="1"/>
          <p:nvPr/>
        </p:nvSpPr>
        <p:spPr>
          <a:xfrm>
            <a:off x="3564000" y="45263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39" name="Google Shape;39;p9"/>
          <p:cNvSpPr txBox="1"/>
          <p:nvPr/>
        </p:nvSpPr>
        <p:spPr>
          <a:xfrm>
            <a:off x="3564000" y="6600850"/>
            <a:ext cx="667800" cy="402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Técnicas</a:t>
            </a:r>
            <a:endParaRPr sz="900">
              <a:solidFill>
                <a:schemeClr val="dk1"/>
              </a:solidFill>
              <a:latin typeface="Inter"/>
              <a:ea typeface="Inter"/>
              <a:cs typeface="Inter"/>
              <a:sym typeface="Inter"/>
            </a:endParaRPr>
          </a:p>
        </p:txBody>
      </p:sp>
      <p:sp>
        <p:nvSpPr>
          <p:cNvPr id="40" name="Google Shape;40;p9"/>
          <p:cNvSpPr txBox="1"/>
          <p:nvPr/>
        </p:nvSpPr>
        <p:spPr>
          <a:xfrm>
            <a:off x="4708075" y="7378045"/>
            <a:ext cx="1152000" cy="594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7</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8</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9</a:t>
            </a:r>
            <a:endParaRPr sz="9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41" name="Google Shape;41;p9"/>
          <p:cNvSpPr txBox="1"/>
          <p:nvPr/>
        </p:nvSpPr>
        <p:spPr>
          <a:xfrm>
            <a:off x="6033598" y="7378048"/>
            <a:ext cx="978600" cy="594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10</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11</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900">
                <a:solidFill>
                  <a:schemeClr val="dk1"/>
                </a:solidFill>
                <a:latin typeface="Inter"/>
                <a:ea typeface="Inter"/>
                <a:cs typeface="Inter"/>
                <a:sym typeface="Inter"/>
              </a:rPr>
              <a:t>Habilidade 12</a:t>
            </a:r>
            <a:endParaRPr sz="900">
              <a:solidFill>
                <a:schemeClr val="dk1"/>
              </a:solidFill>
              <a:latin typeface="Inter"/>
              <a:ea typeface="Inter"/>
              <a:cs typeface="Inter"/>
              <a:sym typeface="Inter"/>
            </a:endParaRPr>
          </a:p>
        </p:txBody>
      </p:sp>
      <p:sp>
        <p:nvSpPr>
          <p:cNvPr id="42" name="Google Shape;42;p9"/>
          <p:cNvSpPr txBox="1"/>
          <p:nvPr/>
        </p:nvSpPr>
        <p:spPr>
          <a:xfrm>
            <a:off x="3564000" y="7378038"/>
            <a:ext cx="667800" cy="402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Personales</a:t>
            </a:r>
            <a:endParaRPr sz="900">
              <a:solidFill>
                <a:schemeClr val="dk1"/>
              </a:solidFill>
              <a:latin typeface="Inter"/>
              <a:ea typeface="Inter"/>
              <a:cs typeface="Inter"/>
              <a:sym typeface="Inter"/>
            </a:endParaRPr>
          </a:p>
        </p:txBody>
      </p:sp>
      <p:sp>
        <p:nvSpPr>
          <p:cNvPr id="43" name="Google Shape;43;p9"/>
          <p:cNvSpPr txBox="1"/>
          <p:nvPr/>
        </p:nvSpPr>
        <p:spPr>
          <a:xfrm>
            <a:off x="540000" y="820800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CONTATO</a:t>
            </a:r>
            <a:endParaRPr sz="1600">
              <a:latin typeface="Inter SemiBold"/>
              <a:ea typeface="Inter SemiBold"/>
              <a:cs typeface="Inter SemiBold"/>
              <a:sym typeface="Inter SemiBold"/>
            </a:endParaRPr>
          </a:p>
        </p:txBody>
      </p:sp>
      <p:sp>
        <p:nvSpPr>
          <p:cNvPr id="44" name="Google Shape;44;p9"/>
          <p:cNvSpPr/>
          <p:nvPr/>
        </p:nvSpPr>
        <p:spPr>
          <a:xfrm>
            <a:off x="540000" y="85044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5" name="Google Shape;45;p9"/>
          <p:cNvSpPr txBox="1"/>
          <p:nvPr/>
        </p:nvSpPr>
        <p:spPr>
          <a:xfrm>
            <a:off x="771000" y="8846012"/>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latin typeface="Montserrat Medium"/>
                <a:ea typeface="Montserrat Medium"/>
                <a:cs typeface="Montserrat Medium"/>
                <a:sym typeface="Montserrat Medium"/>
              </a:rPr>
              <a:t>+55 XX 9XXXX XXXX</a:t>
            </a:r>
            <a:endParaRPr sz="900">
              <a:solidFill>
                <a:srgbClr val="000000"/>
              </a:solidFill>
              <a:latin typeface="Montserrat Medium"/>
              <a:ea typeface="Montserrat Medium"/>
              <a:cs typeface="Montserrat Medium"/>
              <a:sym typeface="Montserrat Medium"/>
            </a:endParaRPr>
          </a:p>
        </p:txBody>
      </p:sp>
      <p:sp>
        <p:nvSpPr>
          <p:cNvPr id="46" name="Google Shape;46;p9"/>
          <p:cNvSpPr/>
          <p:nvPr/>
        </p:nvSpPr>
        <p:spPr>
          <a:xfrm>
            <a:off x="544100" y="885047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nvGrpSpPr>
          <p:cNvPr id="47" name="Google Shape;47;p9"/>
          <p:cNvGrpSpPr/>
          <p:nvPr/>
        </p:nvGrpSpPr>
        <p:grpSpPr>
          <a:xfrm>
            <a:off x="543985" y="9121213"/>
            <a:ext cx="137182" cy="108000"/>
            <a:chOff x="2156000" y="3003250"/>
            <a:chExt cx="146750" cy="117200"/>
          </a:xfrm>
        </p:grpSpPr>
        <p:sp>
          <p:nvSpPr>
            <p:cNvPr id="48" name="Google Shape;48;p9"/>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49" name="Google Shape;49;p9"/>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50" name="Google Shape;50;p9"/>
          <p:cNvSpPr txBox="1"/>
          <p:nvPr/>
        </p:nvSpPr>
        <p:spPr>
          <a:xfrm>
            <a:off x="771000" y="9105913"/>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000000"/>
                </a:solidFill>
                <a:latin typeface="Montserrat Medium"/>
                <a:ea typeface="Montserrat Medium"/>
                <a:cs typeface="Montserrat Medium"/>
                <a:sym typeface="Montserrat Medium"/>
              </a:rPr>
              <a:t>email@email.com</a:t>
            </a:r>
            <a:endParaRPr sz="900">
              <a:solidFill>
                <a:srgbClr val="000000"/>
              </a:solidFill>
              <a:latin typeface="Montserrat Medium"/>
              <a:ea typeface="Montserrat Medium"/>
              <a:cs typeface="Montserrat Medium"/>
              <a:sym typeface="Montserrat Medium"/>
            </a:endParaRPr>
          </a:p>
        </p:txBody>
      </p:sp>
      <p:grpSp>
        <p:nvGrpSpPr>
          <p:cNvPr id="51" name="Google Shape;51;p9"/>
          <p:cNvGrpSpPr/>
          <p:nvPr/>
        </p:nvGrpSpPr>
        <p:grpSpPr>
          <a:xfrm>
            <a:off x="543718" y="9365815"/>
            <a:ext cx="129602" cy="155520"/>
            <a:chOff x="2792450" y="2981325"/>
            <a:chExt cx="132450" cy="162000"/>
          </a:xfrm>
        </p:grpSpPr>
        <p:sp>
          <p:nvSpPr>
            <p:cNvPr id="52" name="Google Shape;52;p9"/>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53" name="Google Shape;53;p9"/>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54" name="Google Shape;54;p9"/>
          <p:cNvSpPr txBox="1"/>
          <p:nvPr/>
        </p:nvSpPr>
        <p:spPr>
          <a:xfrm>
            <a:off x="771000" y="9374275"/>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000000"/>
                </a:solidFill>
                <a:latin typeface="Montserrat Medium"/>
                <a:ea typeface="Montserrat Medium"/>
                <a:cs typeface="Montserrat Medium"/>
                <a:sym typeface="Montserrat Medium"/>
              </a:rPr>
              <a:t>CP </a:t>
            </a:r>
            <a:r>
              <a:rPr lang="es" sz="900">
                <a:latin typeface="Montserrat Medium"/>
                <a:ea typeface="Montserrat Medium"/>
                <a:cs typeface="Montserrat Medium"/>
                <a:sym typeface="Montserrat Medium"/>
              </a:rPr>
              <a:t>17560-015</a:t>
            </a:r>
            <a:r>
              <a:rPr lang="es" sz="900">
                <a:solidFill>
                  <a:srgbClr val="000000"/>
                </a:solidFill>
                <a:latin typeface="Montserrat Medium"/>
                <a:ea typeface="Montserrat Medium"/>
                <a:cs typeface="Montserrat Medium"/>
                <a:sym typeface="Montserrat Medium"/>
              </a:rPr>
              <a:t>, </a:t>
            </a:r>
            <a:r>
              <a:rPr lang="es" sz="900">
                <a:latin typeface="Montserrat Medium"/>
                <a:ea typeface="Montserrat Medium"/>
                <a:cs typeface="Montserrat Medium"/>
                <a:sym typeface="Montserrat Medium"/>
              </a:rPr>
              <a:t>Rio</a:t>
            </a:r>
            <a:endParaRPr sz="900">
              <a:solidFill>
                <a:srgbClr val="000000"/>
              </a:solidFill>
              <a:latin typeface="Montserrat Medium"/>
              <a:ea typeface="Montserrat Medium"/>
              <a:cs typeface="Montserrat Medium"/>
              <a:sym typeface="Montserrat Medium"/>
            </a:endParaRPr>
          </a:p>
        </p:txBody>
      </p:sp>
      <p:sp>
        <p:nvSpPr>
          <p:cNvPr id="55" name="Google Shape;55;p9"/>
          <p:cNvSpPr txBox="1"/>
          <p:nvPr/>
        </p:nvSpPr>
        <p:spPr>
          <a:xfrm>
            <a:off x="3564000" y="8208000"/>
            <a:ext cx="246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latin typeface="Inter SemiBold"/>
                <a:ea typeface="Inter SemiBold"/>
                <a:cs typeface="Inter SemiBold"/>
                <a:sym typeface="Inter SemiBold"/>
              </a:rPr>
              <a:t>FORMAÇÃO</a:t>
            </a:r>
            <a:endParaRPr sz="1600">
              <a:latin typeface="Inter SemiBold"/>
              <a:ea typeface="Inter SemiBold"/>
              <a:cs typeface="Inter SemiBold"/>
              <a:sym typeface="Inter SemiBold"/>
            </a:endParaRPr>
          </a:p>
        </p:txBody>
      </p:sp>
      <p:sp>
        <p:nvSpPr>
          <p:cNvPr id="56" name="Google Shape;56;p9"/>
          <p:cNvSpPr/>
          <p:nvPr/>
        </p:nvSpPr>
        <p:spPr>
          <a:xfrm>
            <a:off x="3564000" y="85044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7" name="Google Shape;57;p9"/>
          <p:cNvSpPr txBox="1"/>
          <p:nvPr/>
        </p:nvSpPr>
        <p:spPr>
          <a:xfrm>
            <a:off x="4284000" y="8846000"/>
            <a:ext cx="2520000" cy="328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Inter"/>
                <a:ea typeface="Inter"/>
                <a:cs typeface="Inter"/>
                <a:sym typeface="Inter"/>
              </a:rPr>
              <a:t>Nome do centro</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None/>
            </a:pPr>
            <a:r>
              <a:rPr lang="es" sz="1100">
                <a:latin typeface="Inter SemiBold"/>
                <a:ea typeface="Inter SemiBold"/>
                <a:cs typeface="Inter SemiBold"/>
                <a:sym typeface="Inter SemiBold"/>
              </a:rPr>
              <a:t>NOME DO TÍTULO ACADÊMICO</a:t>
            </a:r>
            <a:endParaRPr sz="900">
              <a:solidFill>
                <a:schemeClr val="dk1"/>
              </a:solidFill>
              <a:latin typeface="Inter"/>
              <a:ea typeface="Inter"/>
              <a:cs typeface="Inter"/>
              <a:sym typeface="Inter"/>
            </a:endParaRPr>
          </a:p>
        </p:txBody>
      </p:sp>
      <p:sp>
        <p:nvSpPr>
          <p:cNvPr id="58" name="Google Shape;58;p9"/>
          <p:cNvSpPr txBox="1"/>
          <p:nvPr/>
        </p:nvSpPr>
        <p:spPr>
          <a:xfrm>
            <a:off x="3564000" y="88478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59" name="Google Shape;59;p9"/>
          <p:cNvSpPr txBox="1"/>
          <p:nvPr/>
        </p:nvSpPr>
        <p:spPr>
          <a:xfrm>
            <a:off x="4284000" y="9398525"/>
            <a:ext cx="2520000" cy="328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do centro</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NOME DO TÍTULO ACADÊMICO</a:t>
            </a:r>
            <a:endParaRPr sz="900">
              <a:solidFill>
                <a:srgbClr val="666666"/>
              </a:solidFill>
              <a:latin typeface="Inter"/>
              <a:ea typeface="Inter"/>
              <a:cs typeface="Inter"/>
              <a:sym typeface="Inter"/>
            </a:endParaRPr>
          </a:p>
        </p:txBody>
      </p:sp>
      <p:sp>
        <p:nvSpPr>
          <p:cNvPr id="60" name="Google Shape;60;p9"/>
          <p:cNvSpPr txBox="1"/>
          <p:nvPr/>
        </p:nvSpPr>
        <p:spPr>
          <a:xfrm>
            <a:off x="3564000" y="9400388"/>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61" name="Google Shape;61;p9"/>
          <p:cNvSpPr/>
          <p:nvPr/>
        </p:nvSpPr>
        <p:spPr>
          <a:xfrm>
            <a:off x="0" y="10422000"/>
            <a:ext cx="7560000" cy="2700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2" name="Google Shape;62;p9"/>
          <p:cNvSpPr/>
          <p:nvPr/>
        </p:nvSpPr>
        <p:spPr>
          <a:xfrm>
            <a:off x="1113600" y="2450400"/>
            <a:ext cx="1910400" cy="726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3" name="Google Shape;63;p9"/>
          <p:cNvSpPr/>
          <p:nvPr/>
        </p:nvSpPr>
        <p:spPr>
          <a:xfrm>
            <a:off x="3564000" y="27456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0"/>
          <p:cNvSpPr/>
          <p:nvPr/>
        </p:nvSpPr>
        <p:spPr>
          <a:xfrm>
            <a:off x="0" y="2449200"/>
            <a:ext cx="3024000" cy="756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 name="Google Shape;69;p10"/>
          <p:cNvSpPr/>
          <p:nvPr/>
        </p:nvSpPr>
        <p:spPr>
          <a:xfrm>
            <a:off x="6804000" y="0"/>
            <a:ext cx="756000" cy="24492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0" name="Google Shape;70;p10"/>
          <p:cNvSpPr txBox="1"/>
          <p:nvPr/>
        </p:nvSpPr>
        <p:spPr>
          <a:xfrm>
            <a:off x="540000" y="3498150"/>
            <a:ext cx="2088000" cy="7902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SemiBold"/>
                <a:ea typeface="Inter SemiBold"/>
                <a:cs typeface="Inter SemiBold"/>
                <a:sym typeface="Inter SemiBold"/>
              </a:rPr>
              <a:t>Espanhol: </a:t>
            </a:r>
            <a:r>
              <a:rPr lang="es" sz="1000">
                <a:solidFill>
                  <a:schemeClr val="dk1"/>
                </a:solidFill>
                <a:latin typeface="Inter"/>
                <a:ea typeface="Inter"/>
                <a:cs typeface="Inter"/>
                <a:sym typeface="Inter"/>
              </a:rPr>
              <a:t>C1</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SemiBold"/>
                <a:ea typeface="Inter SemiBold"/>
                <a:cs typeface="Inter SemiBold"/>
                <a:sym typeface="Inter SemiBold"/>
              </a:rPr>
              <a:t>Inglês: </a:t>
            </a:r>
            <a:r>
              <a:rPr lang="es" sz="1000">
                <a:solidFill>
                  <a:schemeClr val="dk1"/>
                </a:solidFill>
                <a:latin typeface="Inter"/>
                <a:ea typeface="Inter"/>
                <a:cs typeface="Inter"/>
                <a:sym typeface="Inter"/>
              </a:rPr>
              <a:t>C1</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SemiBold"/>
                <a:ea typeface="Inter SemiBold"/>
                <a:cs typeface="Inter SemiBold"/>
                <a:sym typeface="Inter SemiBold"/>
              </a:rPr>
              <a:t>Português: </a:t>
            </a:r>
            <a:r>
              <a:rPr lang="es" sz="1000">
                <a:solidFill>
                  <a:schemeClr val="dk1"/>
                </a:solidFill>
                <a:latin typeface="Inter"/>
                <a:ea typeface="Inter"/>
                <a:cs typeface="Inter"/>
                <a:sym typeface="Inter"/>
              </a:rPr>
              <a:t>Nativo</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t/>
            </a:r>
            <a:endParaRPr sz="1000">
              <a:solidFill>
                <a:schemeClr val="dk1"/>
              </a:solidFill>
              <a:latin typeface="Inter SemiBold"/>
              <a:ea typeface="Inter SemiBold"/>
              <a:cs typeface="Inter SemiBold"/>
              <a:sym typeface="Inter SemiBold"/>
            </a:endParaRPr>
          </a:p>
          <a:p>
            <a:pPr indent="0" lvl="0" marL="0" rtl="0" algn="l">
              <a:lnSpc>
                <a:spcPct val="150000"/>
              </a:lnSpc>
              <a:spcBef>
                <a:spcPts val="0"/>
              </a:spcBef>
              <a:spcAft>
                <a:spcPts val="0"/>
              </a:spcAft>
              <a:buClr>
                <a:schemeClr val="dk1"/>
              </a:buClr>
              <a:buSzPts val="1100"/>
              <a:buFont typeface="Arial"/>
              <a:buNone/>
            </a:pPr>
            <a:r>
              <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a:p>
            <a:pPr indent="0" lvl="0" marL="0" rtl="0" algn="l">
              <a:lnSpc>
                <a:spcPct val="150000"/>
              </a:lnSpc>
              <a:spcBef>
                <a:spcPts val="0"/>
              </a:spcBef>
              <a:spcAft>
                <a:spcPts val="0"/>
              </a:spcAft>
              <a:buNone/>
            </a:pPr>
            <a:r>
              <a:t/>
            </a:r>
            <a:endParaRPr sz="1000">
              <a:solidFill>
                <a:srgbClr val="434343"/>
              </a:solidFill>
              <a:latin typeface="Inter"/>
              <a:ea typeface="Inter"/>
              <a:cs typeface="Inter"/>
              <a:sym typeface="Inter"/>
            </a:endParaRPr>
          </a:p>
        </p:txBody>
      </p:sp>
      <p:sp>
        <p:nvSpPr>
          <p:cNvPr id="71" name="Google Shape;71;p10"/>
          <p:cNvSpPr txBox="1"/>
          <p:nvPr/>
        </p:nvSpPr>
        <p:spPr>
          <a:xfrm>
            <a:off x="540000" y="5415650"/>
            <a:ext cx="2052300" cy="892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s" sz="1000">
                <a:latin typeface="Inter SemiBold"/>
                <a:ea typeface="Inter SemiBold"/>
                <a:cs typeface="Inter SemiBold"/>
                <a:sym typeface="Inter SemiBold"/>
              </a:rPr>
              <a:t>Hortensia</a:t>
            </a:r>
            <a:r>
              <a:rPr lang="es" sz="1000">
                <a:latin typeface="Inter SemiBold"/>
                <a:ea typeface="Inter SemiBold"/>
                <a:cs typeface="Inter SemiBold"/>
                <a:sym typeface="Inter SemiBold"/>
              </a:rPr>
              <a:t> Rodríguez</a:t>
            </a:r>
            <a:endParaRPr sz="1000">
              <a:latin typeface="Inter SemiBold"/>
              <a:ea typeface="Inter SemiBold"/>
              <a:cs typeface="Inter SemiBold"/>
              <a:sym typeface="Inter SemiBold"/>
            </a:endParaRPr>
          </a:p>
          <a:p>
            <a:pPr indent="0" lvl="0" marL="0" rtl="0" algn="l">
              <a:lnSpc>
                <a:spcPct val="100000"/>
              </a:lnSpc>
              <a:spcBef>
                <a:spcPts val="0"/>
              </a:spcBef>
              <a:spcAft>
                <a:spcPts val="0"/>
              </a:spcAft>
              <a:buNone/>
            </a:pPr>
            <a:r>
              <a:rPr lang="es" sz="1000">
                <a:solidFill>
                  <a:srgbClr val="999999"/>
                </a:solidFill>
                <a:latin typeface="Inter"/>
                <a:ea typeface="Inter"/>
                <a:cs typeface="Inter"/>
                <a:sym typeface="Inter"/>
              </a:rPr>
              <a:t>Flor de un día S.L.</a:t>
            </a:r>
            <a:endParaRPr sz="1000">
              <a:solidFill>
                <a:srgbClr val="999999"/>
              </a:solidFill>
              <a:latin typeface="Inter"/>
              <a:ea typeface="Inter"/>
              <a:cs typeface="Inter"/>
              <a:sym typeface="Inter"/>
            </a:endParaRPr>
          </a:p>
          <a:p>
            <a:pPr indent="0" lvl="0" marL="0" rtl="0" algn="l">
              <a:lnSpc>
                <a:spcPct val="100000"/>
              </a:lnSpc>
              <a:spcBef>
                <a:spcPts val="0"/>
              </a:spcBef>
              <a:spcAft>
                <a:spcPts val="0"/>
              </a:spcAft>
              <a:buNone/>
            </a:pPr>
            <a:r>
              <a:t/>
            </a:r>
            <a:endParaRPr sz="1000">
              <a:latin typeface="Inter"/>
              <a:ea typeface="Inter"/>
              <a:cs typeface="Inter"/>
              <a:sym typeface="Inter"/>
            </a:endParaRPr>
          </a:p>
          <a:p>
            <a:pPr indent="0" lvl="0" marL="0" rtl="0" algn="l">
              <a:lnSpc>
                <a:spcPct val="100000"/>
              </a:lnSpc>
              <a:spcBef>
                <a:spcPts val="0"/>
              </a:spcBef>
              <a:spcAft>
                <a:spcPts val="0"/>
              </a:spcAft>
              <a:buNone/>
            </a:pPr>
            <a:r>
              <a:rPr lang="es" sz="900">
                <a:latin typeface="Inter SemiBold"/>
                <a:ea typeface="Inter SemiBold"/>
                <a:cs typeface="Inter SemiBold"/>
                <a:sym typeface="Inter SemiBold"/>
              </a:rPr>
              <a:t>E:</a:t>
            </a:r>
            <a:r>
              <a:rPr lang="es" sz="900">
                <a:latin typeface="Inter"/>
                <a:ea typeface="Inter"/>
                <a:cs typeface="Inter"/>
                <a:sym typeface="Inter"/>
              </a:rPr>
              <a:t> </a:t>
            </a:r>
            <a:r>
              <a:rPr lang="es" sz="900">
                <a:solidFill>
                  <a:srgbClr val="666666"/>
                </a:solidFill>
                <a:latin typeface="Inter"/>
                <a:ea typeface="Inter"/>
                <a:cs typeface="Inter"/>
                <a:sym typeface="Inter"/>
              </a:rPr>
              <a:t>h.rodriguez@flordeundia.com</a:t>
            </a:r>
            <a:endParaRPr sz="900">
              <a:solidFill>
                <a:srgbClr val="666666"/>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rPr lang="es" sz="900">
                <a:solidFill>
                  <a:schemeClr val="dk1"/>
                </a:solidFill>
                <a:latin typeface="Inter SemiBold"/>
                <a:ea typeface="Inter SemiBold"/>
                <a:cs typeface="Inter SemiBold"/>
                <a:sym typeface="Inter SemiBold"/>
              </a:rPr>
              <a:t>T</a:t>
            </a:r>
            <a:r>
              <a:rPr lang="es" sz="900">
                <a:solidFill>
                  <a:schemeClr val="dk1"/>
                </a:solidFill>
                <a:latin typeface="Inter SemiBold"/>
                <a:ea typeface="Inter SemiBold"/>
                <a:cs typeface="Inter SemiBold"/>
                <a:sym typeface="Inter SemiBold"/>
              </a:rPr>
              <a:t>:</a:t>
            </a:r>
            <a:r>
              <a:rPr lang="es" sz="900">
                <a:solidFill>
                  <a:schemeClr val="dk1"/>
                </a:solidFill>
                <a:latin typeface="Inter"/>
                <a:ea typeface="Inter"/>
                <a:cs typeface="Inter"/>
                <a:sym typeface="Inter"/>
              </a:rPr>
              <a:t> </a:t>
            </a:r>
            <a:r>
              <a:rPr lang="es" sz="900">
                <a:solidFill>
                  <a:srgbClr val="666666"/>
                </a:solidFill>
                <a:latin typeface="Inter"/>
                <a:ea typeface="Inter"/>
                <a:cs typeface="Inter"/>
                <a:sym typeface="Inter"/>
              </a:rPr>
              <a:t>+34 123 456 789</a:t>
            </a:r>
            <a:endParaRPr sz="900">
              <a:solidFill>
                <a:srgbClr val="666666"/>
              </a:solidFill>
              <a:latin typeface="Inter"/>
              <a:ea typeface="Inter"/>
              <a:cs typeface="Inter"/>
              <a:sym typeface="Inter"/>
            </a:endParaRPr>
          </a:p>
        </p:txBody>
      </p:sp>
      <p:pic>
        <p:nvPicPr>
          <p:cNvPr id="72" name="Google Shape;72;p10"/>
          <p:cNvPicPr preferRelativeResize="0"/>
          <p:nvPr/>
        </p:nvPicPr>
        <p:blipFill rotWithShape="1">
          <a:blip r:embed="rId3">
            <a:alphaModFix/>
          </a:blip>
          <a:srcRect b="10330" l="0" r="3100" t="12633"/>
          <a:stretch/>
        </p:blipFill>
        <p:spPr>
          <a:xfrm>
            <a:off x="1113600" y="540000"/>
            <a:ext cx="1910400" cy="1910400"/>
          </a:xfrm>
          <a:prstGeom prst="rect">
            <a:avLst/>
          </a:prstGeom>
          <a:noFill/>
          <a:ln>
            <a:noFill/>
          </a:ln>
        </p:spPr>
      </p:pic>
      <p:sp>
        <p:nvSpPr>
          <p:cNvPr id="73" name="Google Shape;73;p10"/>
          <p:cNvSpPr txBox="1"/>
          <p:nvPr/>
        </p:nvSpPr>
        <p:spPr>
          <a:xfrm>
            <a:off x="540000" y="286025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IDIOMAS</a:t>
            </a:r>
            <a:endParaRPr sz="1600">
              <a:latin typeface="Inter SemiBold"/>
              <a:ea typeface="Inter SemiBold"/>
              <a:cs typeface="Inter SemiBold"/>
              <a:sym typeface="Inter SemiBold"/>
            </a:endParaRPr>
          </a:p>
        </p:txBody>
      </p:sp>
      <p:sp>
        <p:nvSpPr>
          <p:cNvPr id="74" name="Google Shape;74;p10"/>
          <p:cNvSpPr/>
          <p:nvPr/>
        </p:nvSpPr>
        <p:spPr>
          <a:xfrm>
            <a:off x="540000" y="315670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5" name="Google Shape;75;p10"/>
          <p:cNvSpPr txBox="1"/>
          <p:nvPr/>
        </p:nvSpPr>
        <p:spPr>
          <a:xfrm>
            <a:off x="540000" y="4783200"/>
            <a:ext cx="246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latin typeface="Inter SemiBold"/>
                <a:ea typeface="Inter SemiBold"/>
                <a:cs typeface="Inter SemiBold"/>
                <a:sym typeface="Inter SemiBold"/>
              </a:rPr>
              <a:t>REFERÊNCIAS</a:t>
            </a:r>
            <a:endParaRPr sz="1600">
              <a:latin typeface="Inter SemiBold"/>
              <a:ea typeface="Inter SemiBold"/>
              <a:cs typeface="Inter SemiBold"/>
              <a:sym typeface="Inter SemiBold"/>
            </a:endParaRPr>
          </a:p>
        </p:txBody>
      </p:sp>
      <p:sp>
        <p:nvSpPr>
          <p:cNvPr id="76" name="Google Shape;76;p10"/>
          <p:cNvSpPr/>
          <p:nvPr/>
        </p:nvSpPr>
        <p:spPr>
          <a:xfrm>
            <a:off x="540000" y="50796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7" name="Google Shape;77;p10"/>
          <p:cNvSpPr txBox="1"/>
          <p:nvPr/>
        </p:nvSpPr>
        <p:spPr>
          <a:xfrm>
            <a:off x="3564000" y="2449200"/>
            <a:ext cx="34560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 </a:t>
            </a:r>
            <a:r>
              <a:rPr lang="es" sz="1600">
                <a:latin typeface="Inter SemiBold"/>
                <a:ea typeface="Inter SemiBold"/>
                <a:cs typeface="Inter SemiBold"/>
                <a:sym typeface="Inter SemiBold"/>
              </a:rPr>
              <a:t>EXPERIÊNCIA PROFISSIONAL</a:t>
            </a:r>
            <a:endParaRPr sz="1600">
              <a:latin typeface="Inter SemiBold"/>
              <a:ea typeface="Inter SemiBold"/>
              <a:cs typeface="Inter SemiBold"/>
              <a:sym typeface="Inter SemiBold"/>
            </a:endParaRPr>
          </a:p>
        </p:txBody>
      </p:sp>
      <p:sp>
        <p:nvSpPr>
          <p:cNvPr id="78" name="Google Shape;78;p10"/>
          <p:cNvSpPr/>
          <p:nvPr/>
        </p:nvSpPr>
        <p:spPr>
          <a:xfrm>
            <a:off x="3564000" y="27456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9" name="Google Shape;79;p10"/>
          <p:cNvSpPr txBox="1"/>
          <p:nvPr/>
        </p:nvSpPr>
        <p:spPr>
          <a:xfrm>
            <a:off x="4284000" y="308125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80" name="Google Shape;80;p10"/>
          <p:cNvSpPr txBox="1"/>
          <p:nvPr/>
        </p:nvSpPr>
        <p:spPr>
          <a:xfrm>
            <a:off x="3564000" y="8734525"/>
            <a:ext cx="246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600">
                <a:latin typeface="Inter SemiBold"/>
                <a:ea typeface="Inter SemiBold"/>
                <a:cs typeface="Inter SemiBold"/>
                <a:sym typeface="Inter SemiBold"/>
              </a:rPr>
              <a:t>INTERESSES</a:t>
            </a:r>
            <a:endParaRPr sz="1600">
              <a:latin typeface="Inter SemiBold"/>
              <a:ea typeface="Inter SemiBold"/>
              <a:cs typeface="Inter SemiBold"/>
              <a:sym typeface="Inter SemiBold"/>
            </a:endParaRPr>
          </a:p>
        </p:txBody>
      </p:sp>
      <p:sp>
        <p:nvSpPr>
          <p:cNvPr id="81" name="Google Shape;81;p10"/>
          <p:cNvSpPr/>
          <p:nvPr/>
        </p:nvSpPr>
        <p:spPr>
          <a:xfrm>
            <a:off x="3564000" y="9030975"/>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2" name="Google Shape;82;p10"/>
          <p:cNvSpPr txBox="1"/>
          <p:nvPr/>
        </p:nvSpPr>
        <p:spPr>
          <a:xfrm>
            <a:off x="540000" y="6374950"/>
            <a:ext cx="2052300" cy="892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s" sz="1000">
                <a:latin typeface="Inter SemiBold"/>
                <a:ea typeface="Inter SemiBold"/>
                <a:cs typeface="Inter SemiBold"/>
                <a:sym typeface="Inter SemiBold"/>
              </a:rPr>
              <a:t>Juan García </a:t>
            </a:r>
            <a:endParaRPr sz="1000">
              <a:latin typeface="Inter SemiBold"/>
              <a:ea typeface="Inter SemiBold"/>
              <a:cs typeface="Inter SemiBold"/>
              <a:sym typeface="Inter SemiBold"/>
            </a:endParaRPr>
          </a:p>
          <a:p>
            <a:pPr indent="0" lvl="0" marL="0" rtl="0" algn="l">
              <a:lnSpc>
                <a:spcPct val="100000"/>
              </a:lnSpc>
              <a:spcBef>
                <a:spcPts val="0"/>
              </a:spcBef>
              <a:spcAft>
                <a:spcPts val="0"/>
              </a:spcAft>
              <a:buNone/>
            </a:pPr>
            <a:r>
              <a:rPr lang="es" sz="1000">
                <a:solidFill>
                  <a:srgbClr val="999999"/>
                </a:solidFill>
                <a:latin typeface="Inter"/>
                <a:ea typeface="Inter"/>
                <a:cs typeface="Inter"/>
                <a:sym typeface="Inter"/>
              </a:rPr>
              <a:t>Sol Sostenible</a:t>
            </a:r>
            <a:r>
              <a:rPr lang="es" sz="1000">
                <a:solidFill>
                  <a:srgbClr val="999999"/>
                </a:solidFill>
                <a:latin typeface="Inter"/>
                <a:ea typeface="Inter"/>
                <a:cs typeface="Inter"/>
                <a:sym typeface="Inter"/>
              </a:rPr>
              <a:t> S.L.</a:t>
            </a:r>
            <a:endParaRPr sz="1000">
              <a:solidFill>
                <a:srgbClr val="999999"/>
              </a:solidFill>
              <a:latin typeface="Inter"/>
              <a:ea typeface="Inter"/>
              <a:cs typeface="Inter"/>
              <a:sym typeface="Inter"/>
            </a:endParaRPr>
          </a:p>
          <a:p>
            <a:pPr indent="0" lvl="0" marL="0" rtl="0" algn="l">
              <a:lnSpc>
                <a:spcPct val="100000"/>
              </a:lnSpc>
              <a:spcBef>
                <a:spcPts val="0"/>
              </a:spcBef>
              <a:spcAft>
                <a:spcPts val="0"/>
              </a:spcAft>
              <a:buNone/>
            </a:pPr>
            <a:r>
              <a:t/>
            </a:r>
            <a:endParaRPr sz="1000">
              <a:latin typeface="Inter"/>
              <a:ea typeface="Inter"/>
              <a:cs typeface="Inter"/>
              <a:sym typeface="Inter"/>
            </a:endParaRPr>
          </a:p>
          <a:p>
            <a:pPr indent="0" lvl="0" marL="0" rtl="0" algn="l">
              <a:lnSpc>
                <a:spcPct val="100000"/>
              </a:lnSpc>
              <a:spcBef>
                <a:spcPts val="0"/>
              </a:spcBef>
              <a:spcAft>
                <a:spcPts val="0"/>
              </a:spcAft>
              <a:buNone/>
            </a:pPr>
            <a:r>
              <a:rPr lang="es" sz="900">
                <a:latin typeface="Inter SemiBold"/>
                <a:ea typeface="Inter SemiBold"/>
                <a:cs typeface="Inter SemiBold"/>
                <a:sym typeface="Inter SemiBold"/>
              </a:rPr>
              <a:t>E:</a:t>
            </a:r>
            <a:r>
              <a:rPr lang="es" sz="900">
                <a:latin typeface="Inter"/>
                <a:ea typeface="Inter"/>
                <a:cs typeface="Inter"/>
                <a:sym typeface="Inter"/>
              </a:rPr>
              <a:t> </a:t>
            </a:r>
            <a:r>
              <a:rPr lang="es" sz="900">
                <a:solidFill>
                  <a:srgbClr val="666666"/>
                </a:solidFill>
                <a:latin typeface="Inter"/>
                <a:ea typeface="Inter"/>
                <a:cs typeface="Inter"/>
                <a:sym typeface="Inter"/>
              </a:rPr>
              <a:t>j.garcia@solsostenible.com</a:t>
            </a:r>
            <a:endParaRPr sz="900">
              <a:solidFill>
                <a:srgbClr val="666666"/>
              </a:solidFill>
              <a:latin typeface="Inter"/>
              <a:ea typeface="Inter"/>
              <a:cs typeface="Inter"/>
              <a:sym typeface="Inter"/>
            </a:endParaRPr>
          </a:p>
          <a:p>
            <a:pPr indent="0" lvl="0" marL="0" rtl="0" algn="l">
              <a:spcBef>
                <a:spcPts val="0"/>
              </a:spcBef>
              <a:spcAft>
                <a:spcPts val="0"/>
              </a:spcAft>
              <a:buNone/>
            </a:pPr>
            <a:r>
              <a:rPr lang="es" sz="900">
                <a:solidFill>
                  <a:schemeClr val="dk1"/>
                </a:solidFill>
                <a:latin typeface="Inter SemiBold"/>
                <a:ea typeface="Inter SemiBold"/>
                <a:cs typeface="Inter SemiBold"/>
                <a:sym typeface="Inter SemiBold"/>
              </a:rPr>
              <a:t>T:</a:t>
            </a:r>
            <a:r>
              <a:rPr lang="es" sz="900">
                <a:solidFill>
                  <a:schemeClr val="dk1"/>
                </a:solidFill>
                <a:latin typeface="Inter"/>
                <a:ea typeface="Inter"/>
                <a:cs typeface="Inter"/>
                <a:sym typeface="Inter"/>
              </a:rPr>
              <a:t> </a:t>
            </a:r>
            <a:r>
              <a:rPr lang="es" sz="900">
                <a:solidFill>
                  <a:srgbClr val="666666"/>
                </a:solidFill>
                <a:latin typeface="Inter"/>
                <a:ea typeface="Inter"/>
                <a:cs typeface="Inter"/>
                <a:sym typeface="Inter"/>
              </a:rPr>
              <a:t>+34 123 456 789</a:t>
            </a:r>
            <a:endParaRPr sz="900">
              <a:solidFill>
                <a:srgbClr val="666666"/>
              </a:solidFill>
              <a:latin typeface="Inter"/>
              <a:ea typeface="Inter"/>
              <a:cs typeface="Inter"/>
              <a:sym typeface="Inter"/>
            </a:endParaRPr>
          </a:p>
        </p:txBody>
      </p:sp>
      <p:sp>
        <p:nvSpPr>
          <p:cNvPr id="83" name="Google Shape;83;p10"/>
          <p:cNvSpPr txBox="1"/>
          <p:nvPr/>
        </p:nvSpPr>
        <p:spPr>
          <a:xfrm>
            <a:off x="540000" y="7437150"/>
            <a:ext cx="2052300" cy="892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s" sz="1000">
                <a:latin typeface="Inter SemiBold"/>
                <a:ea typeface="Inter SemiBold"/>
                <a:cs typeface="Inter SemiBold"/>
                <a:sym typeface="Inter SemiBold"/>
              </a:rPr>
              <a:t>Olimpia </a:t>
            </a:r>
            <a:r>
              <a:rPr lang="es" sz="1000">
                <a:latin typeface="Inter SemiBold"/>
                <a:ea typeface="Inter SemiBold"/>
                <a:cs typeface="Inter SemiBold"/>
                <a:sym typeface="Inter SemiBold"/>
              </a:rPr>
              <a:t>Velázquez</a:t>
            </a:r>
            <a:endParaRPr sz="1000">
              <a:latin typeface="Inter SemiBold"/>
              <a:ea typeface="Inter SemiBold"/>
              <a:cs typeface="Inter SemiBold"/>
              <a:sym typeface="Inter SemiBold"/>
            </a:endParaRPr>
          </a:p>
          <a:p>
            <a:pPr indent="0" lvl="0" marL="0" rtl="0" algn="l">
              <a:lnSpc>
                <a:spcPct val="100000"/>
              </a:lnSpc>
              <a:spcBef>
                <a:spcPts val="0"/>
              </a:spcBef>
              <a:spcAft>
                <a:spcPts val="0"/>
              </a:spcAft>
              <a:buNone/>
            </a:pPr>
            <a:r>
              <a:rPr lang="es" sz="1000">
                <a:solidFill>
                  <a:srgbClr val="999999"/>
                </a:solidFill>
                <a:latin typeface="Inter"/>
                <a:ea typeface="Inter"/>
                <a:cs typeface="Inter"/>
                <a:sym typeface="Inter"/>
              </a:rPr>
              <a:t>Dioses Griegos</a:t>
            </a:r>
            <a:r>
              <a:rPr lang="es" sz="1000">
                <a:solidFill>
                  <a:srgbClr val="999999"/>
                </a:solidFill>
                <a:latin typeface="Inter"/>
                <a:ea typeface="Inter"/>
                <a:cs typeface="Inter"/>
                <a:sym typeface="Inter"/>
              </a:rPr>
              <a:t> S.L.</a:t>
            </a:r>
            <a:endParaRPr sz="1000">
              <a:solidFill>
                <a:srgbClr val="999999"/>
              </a:solidFill>
              <a:latin typeface="Inter"/>
              <a:ea typeface="Inter"/>
              <a:cs typeface="Inter"/>
              <a:sym typeface="Inter"/>
            </a:endParaRPr>
          </a:p>
          <a:p>
            <a:pPr indent="0" lvl="0" marL="0" rtl="0" algn="l">
              <a:lnSpc>
                <a:spcPct val="100000"/>
              </a:lnSpc>
              <a:spcBef>
                <a:spcPts val="0"/>
              </a:spcBef>
              <a:spcAft>
                <a:spcPts val="0"/>
              </a:spcAft>
              <a:buNone/>
            </a:pPr>
            <a:r>
              <a:t/>
            </a:r>
            <a:endParaRPr sz="1000">
              <a:latin typeface="Inter"/>
              <a:ea typeface="Inter"/>
              <a:cs typeface="Inter"/>
              <a:sym typeface="Inter"/>
            </a:endParaRPr>
          </a:p>
          <a:p>
            <a:pPr indent="0" lvl="0" marL="0" rtl="0" algn="l">
              <a:lnSpc>
                <a:spcPct val="100000"/>
              </a:lnSpc>
              <a:spcBef>
                <a:spcPts val="0"/>
              </a:spcBef>
              <a:spcAft>
                <a:spcPts val="0"/>
              </a:spcAft>
              <a:buNone/>
            </a:pPr>
            <a:r>
              <a:rPr lang="es" sz="900">
                <a:latin typeface="Inter SemiBold"/>
                <a:ea typeface="Inter SemiBold"/>
                <a:cs typeface="Inter SemiBold"/>
                <a:sym typeface="Inter SemiBold"/>
              </a:rPr>
              <a:t>E:</a:t>
            </a:r>
            <a:r>
              <a:rPr lang="es" sz="900">
                <a:latin typeface="Inter"/>
                <a:ea typeface="Inter"/>
                <a:cs typeface="Inter"/>
                <a:sym typeface="Inter"/>
              </a:rPr>
              <a:t> </a:t>
            </a:r>
            <a:r>
              <a:rPr lang="es" sz="900">
                <a:solidFill>
                  <a:srgbClr val="666666"/>
                </a:solidFill>
                <a:latin typeface="Inter"/>
                <a:ea typeface="Inter"/>
                <a:cs typeface="Inter"/>
                <a:sym typeface="Inter"/>
              </a:rPr>
              <a:t>o.velazquez@diosesgriegos.com</a:t>
            </a:r>
            <a:endParaRPr sz="900">
              <a:solidFill>
                <a:srgbClr val="666666"/>
              </a:solidFill>
              <a:latin typeface="Inter"/>
              <a:ea typeface="Inter"/>
              <a:cs typeface="Inter"/>
              <a:sym typeface="Inter"/>
            </a:endParaRPr>
          </a:p>
          <a:p>
            <a:pPr indent="0" lvl="0" marL="0" rtl="0" algn="l">
              <a:spcBef>
                <a:spcPts val="0"/>
              </a:spcBef>
              <a:spcAft>
                <a:spcPts val="0"/>
              </a:spcAft>
              <a:buNone/>
            </a:pPr>
            <a:r>
              <a:rPr lang="es" sz="900">
                <a:solidFill>
                  <a:schemeClr val="dk1"/>
                </a:solidFill>
                <a:latin typeface="Inter SemiBold"/>
                <a:ea typeface="Inter SemiBold"/>
                <a:cs typeface="Inter SemiBold"/>
                <a:sym typeface="Inter SemiBold"/>
              </a:rPr>
              <a:t>T:</a:t>
            </a:r>
            <a:r>
              <a:rPr lang="es" sz="900">
                <a:solidFill>
                  <a:schemeClr val="dk1"/>
                </a:solidFill>
                <a:latin typeface="Inter"/>
                <a:ea typeface="Inter"/>
                <a:cs typeface="Inter"/>
                <a:sym typeface="Inter"/>
              </a:rPr>
              <a:t> </a:t>
            </a:r>
            <a:r>
              <a:rPr lang="es" sz="900">
                <a:solidFill>
                  <a:srgbClr val="666666"/>
                </a:solidFill>
                <a:latin typeface="Inter"/>
                <a:ea typeface="Inter"/>
                <a:cs typeface="Inter"/>
                <a:sym typeface="Inter"/>
              </a:rPr>
              <a:t>+34 123 456 789</a:t>
            </a:r>
            <a:endParaRPr sz="900">
              <a:solidFill>
                <a:srgbClr val="666666"/>
              </a:solidFill>
              <a:latin typeface="Inter"/>
              <a:ea typeface="Inter"/>
              <a:cs typeface="Inter"/>
              <a:sym typeface="Inter"/>
            </a:endParaRPr>
          </a:p>
        </p:txBody>
      </p:sp>
      <p:sp>
        <p:nvSpPr>
          <p:cNvPr id="84" name="Google Shape;84;p10"/>
          <p:cNvSpPr txBox="1"/>
          <p:nvPr/>
        </p:nvSpPr>
        <p:spPr>
          <a:xfrm>
            <a:off x="3564000" y="9366975"/>
            <a:ext cx="1724100" cy="7188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1</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2</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3</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85" name="Google Shape;85;p10"/>
          <p:cNvSpPr txBox="1"/>
          <p:nvPr/>
        </p:nvSpPr>
        <p:spPr>
          <a:xfrm>
            <a:off x="5288100" y="9366975"/>
            <a:ext cx="1724100" cy="7188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4</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5</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Passatempo 6</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86" name="Google Shape;86;p10"/>
          <p:cNvSpPr txBox="1"/>
          <p:nvPr/>
        </p:nvSpPr>
        <p:spPr>
          <a:xfrm>
            <a:off x="3564000" y="308311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87" name="Google Shape;87;p10"/>
          <p:cNvSpPr txBox="1"/>
          <p:nvPr/>
        </p:nvSpPr>
        <p:spPr>
          <a:xfrm>
            <a:off x="4284000" y="452450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88" name="Google Shape;88;p10"/>
          <p:cNvSpPr txBox="1"/>
          <p:nvPr/>
        </p:nvSpPr>
        <p:spPr>
          <a:xfrm>
            <a:off x="3564000" y="45263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89" name="Google Shape;89;p10"/>
          <p:cNvSpPr txBox="1"/>
          <p:nvPr/>
        </p:nvSpPr>
        <p:spPr>
          <a:xfrm>
            <a:off x="4284000" y="596775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90" name="Google Shape;90;p10"/>
          <p:cNvSpPr txBox="1"/>
          <p:nvPr/>
        </p:nvSpPr>
        <p:spPr>
          <a:xfrm>
            <a:off x="3564000" y="596961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91" name="Google Shape;91;p10"/>
          <p:cNvSpPr txBox="1"/>
          <p:nvPr/>
        </p:nvSpPr>
        <p:spPr>
          <a:xfrm>
            <a:off x="4284000" y="741100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92" name="Google Shape;92;p10"/>
          <p:cNvSpPr txBox="1"/>
          <p:nvPr/>
        </p:nvSpPr>
        <p:spPr>
          <a:xfrm>
            <a:off x="3564000" y="74128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93" name="Google Shape;93;p10"/>
          <p:cNvSpPr/>
          <p:nvPr/>
        </p:nvSpPr>
        <p:spPr>
          <a:xfrm>
            <a:off x="1113600" y="2450400"/>
            <a:ext cx="1910400" cy="726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4" name="Google Shape;94;p10"/>
          <p:cNvSpPr/>
          <p:nvPr/>
        </p:nvSpPr>
        <p:spPr>
          <a:xfrm>
            <a:off x="0" y="10422000"/>
            <a:ext cx="7560000" cy="2700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0"/>
          <p:cNvSpPr txBox="1"/>
          <p:nvPr/>
        </p:nvSpPr>
        <p:spPr>
          <a:xfrm>
            <a:off x="3564000" y="540000"/>
            <a:ext cx="3333900" cy="432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s" sz="3000">
                <a:latin typeface="Inter"/>
                <a:ea typeface="Inter"/>
                <a:cs typeface="Inter"/>
                <a:sym typeface="Inter"/>
              </a:rPr>
              <a:t>ANA PEREIRA</a:t>
            </a:r>
            <a:endParaRPr b="1" sz="3000">
              <a:latin typeface="Inter"/>
              <a:ea typeface="Inter"/>
              <a:cs typeface="Inter"/>
              <a:sym typeface="Inter"/>
            </a:endParaRPr>
          </a:p>
        </p:txBody>
      </p:sp>
      <p:sp>
        <p:nvSpPr>
          <p:cNvPr id="96" name="Google Shape;96;p10"/>
          <p:cNvSpPr txBox="1"/>
          <p:nvPr/>
        </p:nvSpPr>
        <p:spPr>
          <a:xfrm>
            <a:off x="3564000" y="972300"/>
            <a:ext cx="2900400" cy="32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Inter Light"/>
                <a:ea typeface="Inter Light"/>
                <a:cs typeface="Inter Light"/>
                <a:sym typeface="Inter Light"/>
              </a:rPr>
              <a:t>ASSISTENTE ADMINISTRATIVO</a:t>
            </a:r>
            <a:endParaRPr sz="1300">
              <a:latin typeface="Inter Light"/>
              <a:ea typeface="Inter Light"/>
              <a:cs typeface="Inter Light"/>
              <a:sym typeface="Inter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1"/>
          <p:cNvSpPr/>
          <p:nvPr/>
        </p:nvSpPr>
        <p:spPr>
          <a:xfrm>
            <a:off x="0" y="2449200"/>
            <a:ext cx="3024000" cy="756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02" name="Google Shape;102;p11"/>
          <p:cNvSpPr/>
          <p:nvPr/>
        </p:nvSpPr>
        <p:spPr>
          <a:xfrm>
            <a:off x="6804000" y="0"/>
            <a:ext cx="756000" cy="24492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3" name="Google Shape;103;p11"/>
          <p:cNvSpPr txBox="1"/>
          <p:nvPr/>
        </p:nvSpPr>
        <p:spPr>
          <a:xfrm>
            <a:off x="540000" y="3498150"/>
            <a:ext cx="2088000" cy="25806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rgbClr val="434343"/>
                </a:solidFill>
                <a:latin typeface="Inter"/>
                <a:ea typeface="Inter"/>
                <a:cs typeface="Inter"/>
                <a:sym typeface="Inter"/>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r>
              <a:rPr lang="es" sz="1000">
                <a:solidFill>
                  <a:srgbClr val="434343"/>
                </a:solidFill>
                <a:latin typeface="Inter"/>
                <a:ea typeface="Inter"/>
                <a:cs typeface="Inter"/>
                <a:sym typeface="Inter"/>
              </a:rPr>
              <a:t>Orci varius natoque penatibus et magnis dis parturient montes, nascetur ridiculus mus. Integer lectus velit, viverra ut tellus nec, interdum mollis lorem.</a:t>
            </a:r>
            <a:endParaRPr sz="1000">
              <a:solidFill>
                <a:srgbClr val="434343"/>
              </a:solidFill>
              <a:latin typeface="Inter"/>
              <a:ea typeface="Inter"/>
              <a:cs typeface="Inter"/>
              <a:sym typeface="Inter"/>
            </a:endParaRPr>
          </a:p>
        </p:txBody>
      </p:sp>
      <p:pic>
        <p:nvPicPr>
          <p:cNvPr id="104" name="Google Shape;104;p11"/>
          <p:cNvPicPr preferRelativeResize="0"/>
          <p:nvPr/>
        </p:nvPicPr>
        <p:blipFill rotWithShape="1">
          <a:blip r:embed="rId3">
            <a:alphaModFix/>
          </a:blip>
          <a:srcRect b="10330" l="0" r="3100" t="12633"/>
          <a:stretch/>
        </p:blipFill>
        <p:spPr>
          <a:xfrm>
            <a:off x="1113600" y="540000"/>
            <a:ext cx="1910400" cy="1910400"/>
          </a:xfrm>
          <a:prstGeom prst="rect">
            <a:avLst/>
          </a:prstGeom>
          <a:noFill/>
          <a:ln>
            <a:noFill/>
          </a:ln>
        </p:spPr>
      </p:pic>
      <p:sp>
        <p:nvSpPr>
          <p:cNvPr id="105" name="Google Shape;105;p11"/>
          <p:cNvSpPr txBox="1"/>
          <p:nvPr/>
        </p:nvSpPr>
        <p:spPr>
          <a:xfrm>
            <a:off x="540000" y="286025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PERFIL</a:t>
            </a:r>
            <a:endParaRPr sz="1600">
              <a:latin typeface="Inter SemiBold"/>
              <a:ea typeface="Inter SemiBold"/>
              <a:cs typeface="Inter SemiBold"/>
              <a:sym typeface="Inter SemiBold"/>
            </a:endParaRPr>
          </a:p>
        </p:txBody>
      </p:sp>
      <p:sp>
        <p:nvSpPr>
          <p:cNvPr id="106" name="Google Shape;106;p11"/>
          <p:cNvSpPr/>
          <p:nvPr/>
        </p:nvSpPr>
        <p:spPr>
          <a:xfrm>
            <a:off x="540000" y="315670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07" name="Google Shape;107;p11"/>
          <p:cNvSpPr txBox="1"/>
          <p:nvPr/>
        </p:nvSpPr>
        <p:spPr>
          <a:xfrm>
            <a:off x="3564000" y="2449200"/>
            <a:ext cx="32400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solidFill>
                  <a:schemeClr val="dk1"/>
                </a:solidFill>
                <a:latin typeface="Inter SemiBold"/>
                <a:ea typeface="Inter SemiBold"/>
                <a:cs typeface="Inter SemiBold"/>
                <a:sym typeface="Inter SemiBold"/>
              </a:rPr>
              <a:t>EXPERIÊNCIA PROFISSIONAL</a:t>
            </a:r>
            <a:endParaRPr sz="1600">
              <a:latin typeface="Inter SemiBold"/>
              <a:ea typeface="Inter SemiBold"/>
              <a:cs typeface="Inter SemiBold"/>
              <a:sym typeface="Inter SemiBold"/>
            </a:endParaRPr>
          </a:p>
        </p:txBody>
      </p:sp>
      <p:sp>
        <p:nvSpPr>
          <p:cNvPr id="108" name="Google Shape;108;p11"/>
          <p:cNvSpPr/>
          <p:nvPr/>
        </p:nvSpPr>
        <p:spPr>
          <a:xfrm>
            <a:off x="3564000" y="27456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09" name="Google Shape;109;p11"/>
          <p:cNvSpPr txBox="1"/>
          <p:nvPr/>
        </p:nvSpPr>
        <p:spPr>
          <a:xfrm>
            <a:off x="3564000" y="596840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HABILIDADES</a:t>
            </a:r>
            <a:endParaRPr sz="1600">
              <a:latin typeface="Inter SemiBold"/>
              <a:ea typeface="Inter SemiBold"/>
              <a:cs typeface="Inter SemiBold"/>
              <a:sym typeface="Inter SemiBold"/>
            </a:endParaRPr>
          </a:p>
        </p:txBody>
      </p:sp>
      <p:sp>
        <p:nvSpPr>
          <p:cNvPr id="110" name="Google Shape;110;p11"/>
          <p:cNvSpPr/>
          <p:nvPr/>
        </p:nvSpPr>
        <p:spPr>
          <a:xfrm>
            <a:off x="3564000" y="62648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1" name="Google Shape;111;p11"/>
          <p:cNvSpPr txBox="1"/>
          <p:nvPr/>
        </p:nvSpPr>
        <p:spPr>
          <a:xfrm>
            <a:off x="3564000" y="6606400"/>
            <a:ext cx="1724100" cy="1243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1</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a:ea typeface="Inter"/>
                <a:cs typeface="Inter"/>
                <a:sym typeface="Inter"/>
              </a:rPr>
              <a:t>Habilidade 2</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a:ea typeface="Inter"/>
                <a:cs typeface="Inter"/>
                <a:sym typeface="Inter"/>
              </a:rPr>
              <a:t>Habilidade 3</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a:ea typeface="Inter"/>
                <a:cs typeface="Inter"/>
                <a:sym typeface="Inter"/>
              </a:rPr>
              <a:t>Habilidade 4</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a:ea typeface="Inter"/>
                <a:cs typeface="Inter"/>
                <a:sym typeface="Inter"/>
              </a:rPr>
              <a:t>Habilidade 5</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Clr>
                <a:schemeClr val="dk1"/>
              </a:buClr>
              <a:buSzPts val="1100"/>
              <a:buFont typeface="Arial"/>
              <a:buNone/>
            </a:pPr>
            <a:r>
              <a:rPr lang="es" sz="1000">
                <a:solidFill>
                  <a:schemeClr val="dk1"/>
                </a:solidFill>
                <a:latin typeface="Inter"/>
                <a:ea typeface="Inter"/>
                <a:cs typeface="Inter"/>
                <a:sym typeface="Inter"/>
              </a:rPr>
              <a:t>Habilidade 6</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112" name="Google Shape;112;p11"/>
          <p:cNvSpPr txBox="1"/>
          <p:nvPr/>
        </p:nvSpPr>
        <p:spPr>
          <a:xfrm>
            <a:off x="5288100" y="6606400"/>
            <a:ext cx="1724100" cy="1243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7</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8</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9</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10</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12</a:t>
            </a:r>
            <a:endParaRPr sz="1000">
              <a:solidFill>
                <a:schemeClr val="dk1"/>
              </a:solidFill>
              <a:latin typeface="Inter"/>
              <a:ea typeface="Inter"/>
              <a:cs typeface="Inter"/>
              <a:sym typeface="Inter"/>
            </a:endParaRPr>
          </a:p>
          <a:p>
            <a:pPr indent="0" lvl="0" marL="0" rtl="0" algn="l">
              <a:lnSpc>
                <a:spcPct val="150000"/>
              </a:lnSpc>
              <a:spcBef>
                <a:spcPts val="0"/>
              </a:spcBef>
              <a:spcAft>
                <a:spcPts val="0"/>
              </a:spcAft>
              <a:buNone/>
            </a:pPr>
            <a:r>
              <a:rPr lang="es" sz="1000">
                <a:solidFill>
                  <a:schemeClr val="dk1"/>
                </a:solidFill>
                <a:latin typeface="Inter"/>
                <a:ea typeface="Inter"/>
                <a:cs typeface="Inter"/>
                <a:sym typeface="Inter"/>
              </a:rPr>
              <a:t>Habilidade 13</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0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113" name="Google Shape;113;p11"/>
          <p:cNvSpPr txBox="1"/>
          <p:nvPr/>
        </p:nvSpPr>
        <p:spPr>
          <a:xfrm>
            <a:off x="3564000" y="820800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FORMACIÓN</a:t>
            </a:r>
            <a:endParaRPr sz="1600">
              <a:latin typeface="Inter SemiBold"/>
              <a:ea typeface="Inter SemiBold"/>
              <a:cs typeface="Inter SemiBold"/>
              <a:sym typeface="Inter SemiBold"/>
            </a:endParaRPr>
          </a:p>
        </p:txBody>
      </p:sp>
      <p:sp>
        <p:nvSpPr>
          <p:cNvPr id="114" name="Google Shape;114;p11"/>
          <p:cNvSpPr/>
          <p:nvPr/>
        </p:nvSpPr>
        <p:spPr>
          <a:xfrm>
            <a:off x="3564000" y="85044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5" name="Google Shape;115;p11"/>
          <p:cNvSpPr txBox="1"/>
          <p:nvPr/>
        </p:nvSpPr>
        <p:spPr>
          <a:xfrm>
            <a:off x="4284000" y="308125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116" name="Google Shape;116;p11"/>
          <p:cNvSpPr txBox="1"/>
          <p:nvPr/>
        </p:nvSpPr>
        <p:spPr>
          <a:xfrm>
            <a:off x="3564000" y="308311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117" name="Google Shape;117;p11"/>
          <p:cNvSpPr txBox="1"/>
          <p:nvPr/>
        </p:nvSpPr>
        <p:spPr>
          <a:xfrm>
            <a:off x="4284000" y="4524500"/>
            <a:ext cx="2520000" cy="124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da empresa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CARGO DE TRABALHO</a:t>
            </a:r>
            <a:br>
              <a:rPr lang="es" sz="1000">
                <a:solidFill>
                  <a:srgbClr val="999999"/>
                </a:solidFill>
                <a:latin typeface="Inter"/>
                <a:ea typeface="Inter"/>
                <a:cs typeface="Inter"/>
                <a:sym typeface="Inter"/>
              </a:rPr>
            </a:br>
            <a:endParaRPr sz="1000">
              <a:solidFill>
                <a:srgbClr val="999999"/>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900">
                <a:solidFill>
                  <a:schemeClr val="dk1"/>
                </a:solidFill>
                <a:latin typeface="Inter"/>
                <a:ea typeface="Inter"/>
                <a:cs typeface="Inter"/>
                <a:sym typeface="Inter"/>
              </a:rPr>
              <a:t>Descreva brevemente o cargo. Lorem ipsum dolor sit amet, consectetur adipiscing elit. Morbi eu maximus dolor, vel pulvinar nulla. Etiam urna massa.</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Inter"/>
              <a:ea typeface="Inter"/>
              <a:cs typeface="Inter"/>
              <a:sym typeface="Inter"/>
            </a:endParaRPr>
          </a:p>
        </p:txBody>
      </p:sp>
      <p:sp>
        <p:nvSpPr>
          <p:cNvPr id="118" name="Google Shape;118;p11"/>
          <p:cNvSpPr txBox="1"/>
          <p:nvPr/>
        </p:nvSpPr>
        <p:spPr>
          <a:xfrm>
            <a:off x="3564000" y="45263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119" name="Google Shape;119;p11"/>
          <p:cNvSpPr txBox="1"/>
          <p:nvPr/>
        </p:nvSpPr>
        <p:spPr>
          <a:xfrm>
            <a:off x="4284000" y="8846000"/>
            <a:ext cx="2520000" cy="432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do centro</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NOME DO TÍTULO ACADÊMICO</a:t>
            </a:r>
            <a:endParaRPr sz="900">
              <a:solidFill>
                <a:srgbClr val="666666"/>
              </a:solidFill>
              <a:latin typeface="Inter"/>
              <a:ea typeface="Inter"/>
              <a:cs typeface="Inter"/>
              <a:sym typeface="Inter"/>
            </a:endParaRPr>
          </a:p>
        </p:txBody>
      </p:sp>
      <p:sp>
        <p:nvSpPr>
          <p:cNvPr id="120" name="Google Shape;120;p11"/>
          <p:cNvSpPr txBox="1"/>
          <p:nvPr/>
        </p:nvSpPr>
        <p:spPr>
          <a:xfrm>
            <a:off x="3564000" y="8847863"/>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121" name="Google Shape;121;p11"/>
          <p:cNvSpPr txBox="1"/>
          <p:nvPr/>
        </p:nvSpPr>
        <p:spPr>
          <a:xfrm>
            <a:off x="4284000" y="9398525"/>
            <a:ext cx="2520000" cy="432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s" sz="900">
                <a:solidFill>
                  <a:srgbClr val="666666"/>
                </a:solidFill>
                <a:latin typeface="Inter"/>
                <a:ea typeface="Inter"/>
                <a:cs typeface="Inter"/>
                <a:sym typeface="Inter"/>
              </a:rPr>
              <a:t>Nome do centro</a:t>
            </a:r>
            <a:endParaRPr sz="900">
              <a:solidFill>
                <a:srgbClr val="666666"/>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s" sz="1100">
                <a:solidFill>
                  <a:schemeClr val="dk1"/>
                </a:solidFill>
                <a:latin typeface="Inter SemiBold"/>
                <a:ea typeface="Inter SemiBold"/>
                <a:cs typeface="Inter SemiBold"/>
                <a:sym typeface="Inter SemiBold"/>
              </a:rPr>
              <a:t>NOME DO TÍTULO ACADÊMICO</a:t>
            </a:r>
            <a:endParaRPr sz="900">
              <a:solidFill>
                <a:srgbClr val="666666"/>
              </a:solidFill>
              <a:latin typeface="Inter"/>
              <a:ea typeface="Inter"/>
              <a:cs typeface="Inter"/>
              <a:sym typeface="Inter"/>
            </a:endParaRPr>
          </a:p>
        </p:txBody>
      </p:sp>
      <p:sp>
        <p:nvSpPr>
          <p:cNvPr id="122" name="Google Shape;122;p11"/>
          <p:cNvSpPr txBox="1"/>
          <p:nvPr/>
        </p:nvSpPr>
        <p:spPr>
          <a:xfrm>
            <a:off x="3564000" y="9400388"/>
            <a:ext cx="667800" cy="322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2017</a:t>
            </a:r>
            <a:endParaRPr sz="900">
              <a:solidFill>
                <a:srgbClr val="999999"/>
              </a:solidFill>
              <a:latin typeface="Inter"/>
              <a:ea typeface="Inter"/>
              <a:cs typeface="Inter"/>
              <a:sym typeface="Inter"/>
            </a:endParaRPr>
          </a:p>
          <a:p>
            <a:pPr indent="0" lvl="0" marL="0" rtl="0" algn="l">
              <a:lnSpc>
                <a:spcPct val="115000"/>
              </a:lnSpc>
              <a:spcBef>
                <a:spcPts val="0"/>
              </a:spcBef>
              <a:spcAft>
                <a:spcPts val="0"/>
              </a:spcAft>
              <a:buNone/>
            </a:pPr>
            <a:r>
              <a:rPr lang="es" sz="900">
                <a:solidFill>
                  <a:srgbClr val="999999"/>
                </a:solidFill>
                <a:latin typeface="Inter"/>
                <a:ea typeface="Inter"/>
                <a:cs typeface="Inter"/>
                <a:sym typeface="Inter"/>
              </a:rPr>
              <a:t>2018</a:t>
            </a:r>
            <a:endParaRPr sz="900">
              <a:solidFill>
                <a:schemeClr val="dk1"/>
              </a:solidFill>
              <a:latin typeface="Inter"/>
              <a:ea typeface="Inter"/>
              <a:cs typeface="Inter"/>
              <a:sym typeface="Inter"/>
            </a:endParaRPr>
          </a:p>
        </p:txBody>
      </p:sp>
      <p:sp>
        <p:nvSpPr>
          <p:cNvPr id="123" name="Google Shape;123;p11"/>
          <p:cNvSpPr/>
          <p:nvPr/>
        </p:nvSpPr>
        <p:spPr>
          <a:xfrm>
            <a:off x="1113600" y="2450400"/>
            <a:ext cx="1910400" cy="726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4" name="Google Shape;124;p11"/>
          <p:cNvSpPr/>
          <p:nvPr/>
        </p:nvSpPr>
        <p:spPr>
          <a:xfrm>
            <a:off x="0" y="10422000"/>
            <a:ext cx="7560000" cy="270000"/>
          </a:xfrm>
          <a:prstGeom prst="rect">
            <a:avLst/>
          </a:prstGeom>
          <a:solidFill>
            <a:srgbClr val="B3D2C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5" name="Google Shape;125;p11"/>
          <p:cNvSpPr txBox="1"/>
          <p:nvPr/>
        </p:nvSpPr>
        <p:spPr>
          <a:xfrm>
            <a:off x="3564000" y="540000"/>
            <a:ext cx="3333900" cy="432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s" sz="3000">
                <a:latin typeface="Inter"/>
                <a:ea typeface="Inter"/>
                <a:cs typeface="Inter"/>
                <a:sym typeface="Inter"/>
              </a:rPr>
              <a:t>ANA PEREIRA</a:t>
            </a:r>
            <a:endParaRPr b="1" sz="3000">
              <a:latin typeface="Inter"/>
              <a:ea typeface="Inter"/>
              <a:cs typeface="Inter"/>
              <a:sym typeface="Inter"/>
            </a:endParaRPr>
          </a:p>
        </p:txBody>
      </p:sp>
      <p:sp>
        <p:nvSpPr>
          <p:cNvPr id="126" name="Google Shape;126;p11"/>
          <p:cNvSpPr txBox="1"/>
          <p:nvPr/>
        </p:nvSpPr>
        <p:spPr>
          <a:xfrm>
            <a:off x="3564000" y="972300"/>
            <a:ext cx="2900400" cy="32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Inter Light"/>
                <a:ea typeface="Inter Light"/>
                <a:cs typeface="Inter Light"/>
                <a:sym typeface="Inter Light"/>
              </a:rPr>
              <a:t>ASSISTENTE ADMINISTRATIVO</a:t>
            </a:r>
            <a:endParaRPr sz="1300">
              <a:latin typeface="Inter Light"/>
              <a:ea typeface="Inter Light"/>
              <a:cs typeface="Inter Light"/>
              <a:sym typeface="Inter Light"/>
            </a:endParaRPr>
          </a:p>
        </p:txBody>
      </p:sp>
      <p:sp>
        <p:nvSpPr>
          <p:cNvPr id="127" name="Google Shape;127;p11"/>
          <p:cNvSpPr txBox="1"/>
          <p:nvPr/>
        </p:nvSpPr>
        <p:spPr>
          <a:xfrm>
            <a:off x="540000" y="8208000"/>
            <a:ext cx="2469600" cy="4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600">
                <a:latin typeface="Inter SemiBold"/>
                <a:ea typeface="Inter SemiBold"/>
                <a:cs typeface="Inter SemiBold"/>
                <a:sym typeface="Inter SemiBold"/>
              </a:rPr>
              <a:t>CONTATO</a:t>
            </a:r>
            <a:endParaRPr sz="1600">
              <a:latin typeface="Inter SemiBold"/>
              <a:ea typeface="Inter SemiBold"/>
              <a:cs typeface="Inter SemiBold"/>
              <a:sym typeface="Inter SemiBold"/>
            </a:endParaRPr>
          </a:p>
        </p:txBody>
      </p:sp>
      <p:sp>
        <p:nvSpPr>
          <p:cNvPr id="128" name="Google Shape;128;p11"/>
          <p:cNvSpPr/>
          <p:nvPr/>
        </p:nvSpPr>
        <p:spPr>
          <a:xfrm>
            <a:off x="540000" y="8504450"/>
            <a:ext cx="7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29" name="Google Shape;129;p11"/>
          <p:cNvSpPr txBox="1"/>
          <p:nvPr/>
        </p:nvSpPr>
        <p:spPr>
          <a:xfrm>
            <a:off x="771000" y="8846012"/>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latin typeface="Montserrat Medium"/>
                <a:ea typeface="Montserrat Medium"/>
                <a:cs typeface="Montserrat Medium"/>
                <a:sym typeface="Montserrat Medium"/>
              </a:rPr>
              <a:t>+55 XX 9XXXX XXXX</a:t>
            </a:r>
            <a:endParaRPr sz="900">
              <a:solidFill>
                <a:srgbClr val="000000"/>
              </a:solidFill>
              <a:latin typeface="Montserrat Medium"/>
              <a:ea typeface="Montserrat Medium"/>
              <a:cs typeface="Montserrat Medium"/>
              <a:sym typeface="Montserrat Medium"/>
            </a:endParaRPr>
          </a:p>
        </p:txBody>
      </p:sp>
      <p:sp>
        <p:nvSpPr>
          <p:cNvPr id="130" name="Google Shape;130;p11"/>
          <p:cNvSpPr/>
          <p:nvPr/>
        </p:nvSpPr>
        <p:spPr>
          <a:xfrm>
            <a:off x="544100" y="885047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nvGrpSpPr>
          <p:cNvPr id="131" name="Google Shape;131;p11"/>
          <p:cNvGrpSpPr/>
          <p:nvPr/>
        </p:nvGrpSpPr>
        <p:grpSpPr>
          <a:xfrm>
            <a:off x="543985" y="9121213"/>
            <a:ext cx="137182" cy="108000"/>
            <a:chOff x="2156000" y="3003250"/>
            <a:chExt cx="146750" cy="117200"/>
          </a:xfrm>
        </p:grpSpPr>
        <p:sp>
          <p:nvSpPr>
            <p:cNvPr id="132" name="Google Shape;132;p11"/>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133" name="Google Shape;133;p11"/>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134" name="Google Shape;134;p11"/>
          <p:cNvSpPr txBox="1"/>
          <p:nvPr/>
        </p:nvSpPr>
        <p:spPr>
          <a:xfrm>
            <a:off x="771000" y="9105913"/>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000000"/>
                </a:solidFill>
                <a:latin typeface="Montserrat Medium"/>
                <a:ea typeface="Montserrat Medium"/>
                <a:cs typeface="Montserrat Medium"/>
                <a:sym typeface="Montserrat Medium"/>
              </a:rPr>
              <a:t>email@email.com</a:t>
            </a:r>
            <a:endParaRPr sz="900">
              <a:solidFill>
                <a:srgbClr val="000000"/>
              </a:solidFill>
              <a:latin typeface="Montserrat Medium"/>
              <a:ea typeface="Montserrat Medium"/>
              <a:cs typeface="Montserrat Medium"/>
              <a:sym typeface="Montserrat Medium"/>
            </a:endParaRPr>
          </a:p>
        </p:txBody>
      </p:sp>
      <p:grpSp>
        <p:nvGrpSpPr>
          <p:cNvPr id="135" name="Google Shape;135;p11"/>
          <p:cNvGrpSpPr/>
          <p:nvPr/>
        </p:nvGrpSpPr>
        <p:grpSpPr>
          <a:xfrm>
            <a:off x="543718" y="9365815"/>
            <a:ext cx="129602" cy="155520"/>
            <a:chOff x="2792450" y="2981325"/>
            <a:chExt cx="132450" cy="162000"/>
          </a:xfrm>
        </p:grpSpPr>
        <p:sp>
          <p:nvSpPr>
            <p:cNvPr id="136" name="Google Shape;136;p11"/>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sp>
          <p:nvSpPr>
            <p:cNvPr id="137" name="Google Shape;137;p11"/>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p:txBody>
        </p:sp>
      </p:grpSp>
      <p:sp>
        <p:nvSpPr>
          <p:cNvPr id="138" name="Google Shape;138;p11"/>
          <p:cNvSpPr txBox="1"/>
          <p:nvPr/>
        </p:nvSpPr>
        <p:spPr>
          <a:xfrm>
            <a:off x="771000" y="9374275"/>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000000"/>
                </a:solidFill>
                <a:latin typeface="Montserrat Medium"/>
                <a:ea typeface="Montserrat Medium"/>
                <a:cs typeface="Montserrat Medium"/>
                <a:sym typeface="Montserrat Medium"/>
              </a:rPr>
              <a:t>CP </a:t>
            </a:r>
            <a:r>
              <a:rPr lang="es" sz="900">
                <a:latin typeface="Montserrat Medium"/>
                <a:ea typeface="Montserrat Medium"/>
                <a:cs typeface="Montserrat Medium"/>
                <a:sym typeface="Montserrat Medium"/>
              </a:rPr>
              <a:t>17560-015</a:t>
            </a:r>
            <a:r>
              <a:rPr lang="es" sz="900">
                <a:solidFill>
                  <a:srgbClr val="000000"/>
                </a:solidFill>
                <a:latin typeface="Montserrat Medium"/>
                <a:ea typeface="Montserrat Medium"/>
                <a:cs typeface="Montserrat Medium"/>
                <a:sym typeface="Montserrat Medium"/>
              </a:rPr>
              <a:t>, </a:t>
            </a:r>
            <a:r>
              <a:rPr lang="es" sz="900">
                <a:latin typeface="Montserrat Medium"/>
                <a:ea typeface="Montserrat Medium"/>
                <a:cs typeface="Montserrat Medium"/>
                <a:sym typeface="Montserrat Medium"/>
              </a:rPr>
              <a:t>Rio</a:t>
            </a:r>
            <a:endParaRPr sz="900">
              <a:solidFill>
                <a:srgbClr val="000000"/>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2" name="Shape 142"/>
        <p:cNvGrpSpPr/>
        <p:nvPr/>
      </p:nvGrpSpPr>
      <p:grpSpPr>
        <a:xfrm>
          <a:off x="0" y="0"/>
          <a:ext cx="0" cy="0"/>
          <a:chOff x="0" y="0"/>
          <a:chExt cx="0" cy="0"/>
        </a:xfrm>
      </p:grpSpPr>
      <p:sp>
        <p:nvSpPr>
          <p:cNvPr id="143" name="Google Shape;143;p12"/>
          <p:cNvSpPr txBox="1"/>
          <p:nvPr/>
        </p:nvSpPr>
        <p:spPr>
          <a:xfrm>
            <a:off x="720000" y="720000"/>
            <a:ext cx="6120000" cy="153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es" sz="5000">
                <a:solidFill>
                  <a:srgbClr val="434343"/>
                </a:solidFill>
                <a:latin typeface="Inter"/>
                <a:ea typeface="Inter"/>
                <a:cs typeface="Inter"/>
                <a:sym typeface="Inter"/>
              </a:rPr>
              <a:t>Fontes e </a:t>
            </a:r>
            <a:endParaRPr b="1" sz="5000">
              <a:solidFill>
                <a:srgbClr val="434343"/>
              </a:solidFill>
              <a:latin typeface="Inter"/>
              <a:ea typeface="Inter"/>
              <a:cs typeface="Inter"/>
              <a:sym typeface="Inter"/>
            </a:endParaRPr>
          </a:p>
          <a:p>
            <a:pPr indent="0" lvl="0" marL="0" rtl="0" algn="l">
              <a:spcBef>
                <a:spcPts val="0"/>
              </a:spcBef>
              <a:spcAft>
                <a:spcPts val="0"/>
              </a:spcAft>
              <a:buNone/>
            </a:pPr>
            <a:r>
              <a:rPr b="1" lang="es" sz="5000">
                <a:solidFill>
                  <a:srgbClr val="434343"/>
                </a:solidFill>
                <a:latin typeface="Inter"/>
                <a:ea typeface="Inter"/>
                <a:cs typeface="Inter"/>
                <a:sym typeface="Inter"/>
              </a:rPr>
              <a:t>cores usadas</a:t>
            </a:r>
            <a:endParaRPr b="1" sz="5000">
              <a:solidFill>
                <a:srgbClr val="434343"/>
              </a:solidFill>
              <a:latin typeface="Inter"/>
              <a:ea typeface="Inter"/>
              <a:cs typeface="Inter"/>
              <a:sym typeface="Inter"/>
            </a:endParaRPr>
          </a:p>
        </p:txBody>
      </p:sp>
      <p:sp>
        <p:nvSpPr>
          <p:cNvPr id="144" name="Google Shape;144;p12"/>
          <p:cNvSpPr txBox="1"/>
          <p:nvPr/>
        </p:nvSpPr>
        <p:spPr>
          <a:xfrm>
            <a:off x="720000" y="3090475"/>
            <a:ext cx="61200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600"/>
              </a:spcAft>
              <a:buNone/>
            </a:pPr>
            <a:r>
              <a:rPr lang="es" sz="2000">
                <a:solidFill>
                  <a:srgbClr val="434343"/>
                </a:solidFill>
                <a:latin typeface="Inter"/>
                <a:ea typeface="Inter"/>
                <a:cs typeface="Inter"/>
                <a:sym typeface="Inter"/>
              </a:rPr>
              <a:t>Este currículo foi elaborado com as seguintes fontes e cores:</a:t>
            </a:r>
            <a:endParaRPr sz="900">
              <a:solidFill>
                <a:srgbClr val="434343"/>
              </a:solidFill>
              <a:latin typeface="Inter"/>
              <a:ea typeface="Inter"/>
              <a:cs typeface="Inter"/>
              <a:sym typeface="Inter"/>
            </a:endParaRPr>
          </a:p>
        </p:txBody>
      </p:sp>
      <p:sp>
        <p:nvSpPr>
          <p:cNvPr id="145" name="Google Shape;145;p12"/>
          <p:cNvSpPr txBox="1"/>
          <p:nvPr/>
        </p:nvSpPr>
        <p:spPr>
          <a:xfrm>
            <a:off x="720000" y="2390100"/>
            <a:ext cx="4260300" cy="49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2600">
                <a:solidFill>
                  <a:srgbClr val="57CEB0"/>
                </a:solidFill>
                <a:latin typeface="Inter SemiBold"/>
                <a:ea typeface="Inter SemiBold"/>
                <a:cs typeface="Inter SemiBold"/>
                <a:sym typeface="Inter SemiBold"/>
              </a:rPr>
              <a:t>Currículum vitae</a:t>
            </a:r>
            <a:endParaRPr sz="2600">
              <a:solidFill>
                <a:srgbClr val="57CEB0"/>
              </a:solidFill>
              <a:latin typeface="Inter SemiBold"/>
              <a:ea typeface="Inter SemiBold"/>
              <a:cs typeface="Inter SemiBold"/>
              <a:sym typeface="Inter SemiBold"/>
            </a:endParaRPr>
          </a:p>
          <a:p>
            <a:pPr indent="0" lvl="0" marL="0" rtl="0" algn="l">
              <a:spcBef>
                <a:spcPts val="600"/>
              </a:spcBef>
              <a:spcAft>
                <a:spcPts val="600"/>
              </a:spcAft>
              <a:buNone/>
            </a:pPr>
            <a:r>
              <a:t/>
            </a:r>
            <a:endParaRPr sz="900">
              <a:solidFill>
                <a:srgbClr val="363739"/>
              </a:solidFill>
              <a:latin typeface="Inter"/>
              <a:ea typeface="Inter"/>
              <a:cs typeface="Inter"/>
              <a:sym typeface="Inter"/>
            </a:endParaRPr>
          </a:p>
        </p:txBody>
      </p:sp>
      <p:sp>
        <p:nvSpPr>
          <p:cNvPr id="146" name="Google Shape;146;p12"/>
          <p:cNvSpPr txBox="1"/>
          <p:nvPr/>
        </p:nvSpPr>
        <p:spPr>
          <a:xfrm>
            <a:off x="720000" y="3906950"/>
            <a:ext cx="6120000" cy="201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800">
                <a:solidFill>
                  <a:srgbClr val="434343"/>
                </a:solidFill>
                <a:latin typeface="Inter SemiBold"/>
                <a:ea typeface="Inter SemiBold"/>
                <a:cs typeface="Inter SemiBold"/>
                <a:sym typeface="Inter SemiBold"/>
              </a:rPr>
              <a:t>Inter Semi Bold, Normal</a:t>
            </a:r>
            <a:endParaRPr sz="1800">
              <a:solidFill>
                <a:srgbClr val="434343"/>
              </a:solidFill>
              <a:latin typeface="Inter SemiBold"/>
              <a:ea typeface="Inter SemiBold"/>
              <a:cs typeface="Inter SemiBold"/>
              <a:sym typeface="Inter SemiBold"/>
            </a:endParaRPr>
          </a:p>
          <a:p>
            <a:pPr indent="0" lvl="0" marL="0" rtl="0" algn="l">
              <a:spcBef>
                <a:spcPts val="600"/>
              </a:spcBef>
              <a:spcAft>
                <a:spcPts val="0"/>
              </a:spcAft>
              <a:buNone/>
            </a:pPr>
            <a:r>
              <a:rPr lang="es" sz="1800">
                <a:solidFill>
                  <a:srgbClr val="434343"/>
                </a:solidFill>
                <a:latin typeface="Inter SemiBold"/>
                <a:ea typeface="Inter SemiBold"/>
                <a:cs typeface="Inter SemiBold"/>
                <a:sym typeface="Inter SemiBold"/>
              </a:rPr>
              <a:t>(</a:t>
            </a:r>
            <a:r>
              <a:rPr lang="es" sz="1800" u="sng">
                <a:solidFill>
                  <a:schemeClr val="hlink"/>
                </a:solidFill>
                <a:latin typeface="Inter"/>
                <a:ea typeface="Inter"/>
                <a:cs typeface="Inter"/>
                <a:sym typeface="Inter"/>
                <a:hlinkClick r:id="rId3"/>
              </a:rPr>
              <a:t>https://fonts.google.com/specimen/</a:t>
            </a:r>
            <a:r>
              <a:rPr lang="es" sz="1800" u="sng">
                <a:solidFill>
                  <a:schemeClr val="hlink"/>
                </a:solidFill>
                <a:latin typeface="Inter"/>
                <a:ea typeface="Inter"/>
                <a:cs typeface="Inter"/>
                <a:sym typeface="Inter"/>
                <a:hlinkClick r:id="rId4"/>
              </a:rPr>
              <a:t>Inter</a:t>
            </a:r>
            <a:r>
              <a:rPr lang="es" sz="1800">
                <a:solidFill>
                  <a:srgbClr val="434343"/>
                </a:solidFill>
                <a:latin typeface="Inter"/>
                <a:ea typeface="Inter"/>
                <a:cs typeface="Inter"/>
                <a:sym typeface="Inter"/>
              </a:rPr>
              <a:t>)</a:t>
            </a:r>
            <a:endParaRPr sz="1800">
              <a:solidFill>
                <a:srgbClr val="434343"/>
              </a:solidFill>
              <a:latin typeface="Inter"/>
              <a:ea typeface="Inter"/>
              <a:cs typeface="Inter"/>
              <a:sym typeface="Inter"/>
            </a:endParaRPr>
          </a:p>
          <a:p>
            <a:pPr indent="0" lvl="0" marL="0" rtl="0" algn="l">
              <a:spcBef>
                <a:spcPts val="600"/>
              </a:spcBef>
              <a:spcAft>
                <a:spcPts val="0"/>
              </a:spcAft>
              <a:buNone/>
            </a:pPr>
            <a:r>
              <a:t/>
            </a:r>
            <a:endParaRPr sz="1800">
              <a:solidFill>
                <a:srgbClr val="434343"/>
              </a:solidFill>
              <a:latin typeface="Inter"/>
              <a:ea typeface="Inter"/>
              <a:cs typeface="Inter"/>
              <a:sym typeface="Inter"/>
            </a:endParaRPr>
          </a:p>
          <a:p>
            <a:pPr indent="0" lvl="0" marL="0" rtl="0" algn="l">
              <a:spcBef>
                <a:spcPts val="600"/>
              </a:spcBef>
              <a:spcAft>
                <a:spcPts val="0"/>
              </a:spcAft>
              <a:buNone/>
            </a:pPr>
            <a:r>
              <a:t/>
            </a:r>
            <a:endParaRPr b="1" sz="1800">
              <a:solidFill>
                <a:srgbClr val="434343"/>
              </a:solidFill>
              <a:latin typeface="Inter"/>
              <a:ea typeface="Inter"/>
              <a:cs typeface="Inter"/>
              <a:sym typeface="Inter"/>
            </a:endParaRPr>
          </a:p>
          <a:p>
            <a:pPr indent="0" lvl="0" marL="0" rtl="0" algn="l">
              <a:spcBef>
                <a:spcPts val="600"/>
              </a:spcBef>
              <a:spcAft>
                <a:spcPts val="0"/>
              </a:spcAft>
              <a:buNone/>
            </a:pPr>
            <a:r>
              <a:t/>
            </a:r>
            <a:endParaRPr sz="1800">
              <a:solidFill>
                <a:srgbClr val="434343"/>
              </a:solidFill>
              <a:latin typeface="Inter"/>
              <a:ea typeface="Inter"/>
              <a:cs typeface="Inter"/>
              <a:sym typeface="Inter"/>
            </a:endParaRPr>
          </a:p>
          <a:p>
            <a:pPr indent="0" lvl="0" marL="0" rtl="0" algn="l">
              <a:spcBef>
                <a:spcPts val="600"/>
              </a:spcBef>
              <a:spcAft>
                <a:spcPts val="600"/>
              </a:spcAft>
              <a:buNone/>
            </a:pPr>
            <a:r>
              <a:t/>
            </a:r>
            <a:endParaRPr sz="1800">
              <a:solidFill>
                <a:srgbClr val="434343"/>
              </a:solidFill>
              <a:latin typeface="Inter"/>
              <a:ea typeface="Inter"/>
              <a:cs typeface="Inter"/>
              <a:sym typeface="Inter"/>
            </a:endParaRPr>
          </a:p>
        </p:txBody>
      </p:sp>
      <p:sp>
        <p:nvSpPr>
          <p:cNvPr id="147" name="Google Shape;147;p12"/>
          <p:cNvSpPr/>
          <p:nvPr/>
        </p:nvSpPr>
        <p:spPr>
          <a:xfrm>
            <a:off x="720000" y="8362575"/>
            <a:ext cx="1539300" cy="1539300"/>
          </a:xfrm>
          <a:prstGeom prst="rect">
            <a:avLst/>
          </a:prstGeom>
          <a:solidFill>
            <a:srgbClr val="57CEB0"/>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latin typeface="Inter"/>
                <a:ea typeface="Inter"/>
                <a:cs typeface="Inter"/>
                <a:sym typeface="Inter"/>
              </a:rPr>
              <a:t>#</a:t>
            </a:r>
            <a:r>
              <a:rPr lang="es" sz="1900">
                <a:latin typeface="Inter"/>
                <a:ea typeface="Inter"/>
                <a:cs typeface="Inter"/>
                <a:sym typeface="Inter"/>
              </a:rPr>
              <a:t>57CEB0</a:t>
            </a:r>
            <a:endParaRPr sz="1900">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1" name="Shape 151"/>
        <p:cNvGrpSpPr/>
        <p:nvPr/>
      </p:nvGrpSpPr>
      <p:grpSpPr>
        <a:xfrm>
          <a:off x="0" y="0"/>
          <a:ext cx="0" cy="0"/>
          <a:chOff x="0" y="0"/>
          <a:chExt cx="0" cy="0"/>
        </a:xfrm>
      </p:grpSpPr>
      <p:sp>
        <p:nvSpPr>
          <p:cNvPr id="152" name="Google Shape;152;p13"/>
          <p:cNvSpPr txBox="1"/>
          <p:nvPr/>
        </p:nvSpPr>
        <p:spPr>
          <a:xfrm>
            <a:off x="720000" y="720000"/>
            <a:ext cx="6120000" cy="230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5000">
                <a:solidFill>
                  <a:srgbClr val="434343"/>
                </a:solidFill>
                <a:latin typeface="Inter"/>
                <a:ea typeface="Inter"/>
                <a:cs typeface="Inter"/>
                <a:sym typeface="Inter"/>
              </a:rPr>
              <a:t>COPYRIGHT - Por favor leia esta mensagem</a:t>
            </a:r>
            <a:endParaRPr b="1" sz="5000">
              <a:solidFill>
                <a:srgbClr val="434343"/>
              </a:solidFill>
              <a:latin typeface="Inter"/>
              <a:ea typeface="Inter"/>
              <a:cs typeface="Inter"/>
              <a:sym typeface="Inter"/>
            </a:endParaRPr>
          </a:p>
        </p:txBody>
      </p:sp>
      <p:sp>
        <p:nvSpPr>
          <p:cNvPr id="153" name="Google Shape;153;p13"/>
          <p:cNvSpPr txBox="1"/>
          <p:nvPr/>
        </p:nvSpPr>
        <p:spPr>
          <a:xfrm>
            <a:off x="720000" y="3928675"/>
            <a:ext cx="6120000" cy="4463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s" sz="1500">
                <a:solidFill>
                  <a:srgbClr val="434343"/>
                </a:solidFill>
                <a:latin typeface="Inter"/>
                <a:ea typeface="Inter"/>
                <a:cs typeface="Inter"/>
                <a:sym typeface="Inter"/>
              </a:rPr>
              <a:t>©Estes exemplos de modelos de currículo gratuitos são propriedade da ActivaCV. Você pode baixá-los e modificá-los sem nenhum problema, desde que seja para uso pessoal.</a:t>
            </a:r>
            <a:endParaRPr sz="1500">
              <a:solidFill>
                <a:srgbClr val="434343"/>
              </a:solidFill>
              <a:latin typeface="Inter"/>
              <a:ea typeface="Inter"/>
              <a:cs typeface="Inter"/>
              <a:sym typeface="Inter"/>
            </a:endParaRPr>
          </a:p>
          <a:p>
            <a:pPr indent="0" lvl="0" marL="0" rtl="0" algn="l">
              <a:spcBef>
                <a:spcPts val="600"/>
              </a:spcBef>
              <a:spcAft>
                <a:spcPts val="0"/>
              </a:spcAft>
              <a:buNone/>
            </a:pPr>
            <a:r>
              <a:t/>
            </a:r>
            <a:endParaRPr sz="1500">
              <a:solidFill>
                <a:srgbClr val="434343"/>
              </a:solidFill>
              <a:latin typeface="Inter"/>
              <a:ea typeface="Inter"/>
              <a:cs typeface="Inter"/>
              <a:sym typeface="Inter"/>
            </a:endParaRPr>
          </a:p>
          <a:p>
            <a:pPr indent="0" lvl="0" marL="0" rtl="0" algn="l">
              <a:spcBef>
                <a:spcPts val="600"/>
              </a:spcBef>
              <a:spcAft>
                <a:spcPts val="0"/>
              </a:spcAft>
              <a:buClr>
                <a:schemeClr val="dk1"/>
              </a:buClr>
              <a:buSzPts val="1100"/>
              <a:buFont typeface="Arial"/>
              <a:buNone/>
            </a:pPr>
            <a:r>
              <a:rPr lang="es" sz="1500">
                <a:solidFill>
                  <a:srgbClr val="434343"/>
                </a:solidFill>
                <a:latin typeface="Inter"/>
                <a:ea typeface="Inter"/>
                <a:cs typeface="Inter"/>
                <a:sym typeface="Inter"/>
              </a:rPr>
              <a:t>Não se esqueça de remover este aviso de copyright antes de modificar e imprimir seu currículo.</a:t>
            </a:r>
            <a:endParaRPr sz="1500">
              <a:solidFill>
                <a:srgbClr val="434343"/>
              </a:solidFill>
              <a:latin typeface="Inter"/>
              <a:ea typeface="Inter"/>
              <a:cs typeface="Inter"/>
              <a:sym typeface="Inter"/>
            </a:endParaRPr>
          </a:p>
          <a:p>
            <a:pPr indent="0" lvl="0" marL="0" rtl="0" algn="l">
              <a:spcBef>
                <a:spcPts val="600"/>
              </a:spcBef>
              <a:spcAft>
                <a:spcPts val="0"/>
              </a:spcAft>
              <a:buNone/>
            </a:pPr>
            <a:r>
              <a:t/>
            </a:r>
            <a:endParaRPr sz="1500">
              <a:solidFill>
                <a:srgbClr val="434343"/>
              </a:solidFill>
              <a:latin typeface="Inter"/>
              <a:ea typeface="Inter"/>
              <a:cs typeface="Inter"/>
              <a:sym typeface="Inter"/>
            </a:endParaRPr>
          </a:p>
          <a:p>
            <a:pPr indent="0" lvl="0" marL="0" rtl="0" algn="l">
              <a:spcBef>
                <a:spcPts val="600"/>
              </a:spcBef>
              <a:spcAft>
                <a:spcPts val="0"/>
              </a:spcAft>
              <a:buNone/>
            </a:pPr>
            <a:r>
              <a:rPr lang="es" sz="1500">
                <a:solidFill>
                  <a:srgbClr val="434343"/>
                </a:solidFill>
                <a:latin typeface="Inter"/>
                <a:ea typeface="Inter"/>
                <a:cs typeface="Inter"/>
                <a:sym typeface="Inter"/>
              </a:rPr>
              <a:t>Não é permitido revender esses exemplos nem seus derivados. Você não pode disponibilizá-los em outros sites sem o nosso consentimento. </a:t>
            </a:r>
            <a:endParaRPr sz="1500">
              <a:solidFill>
                <a:srgbClr val="434343"/>
              </a:solidFill>
              <a:latin typeface="Inter"/>
              <a:ea typeface="Inter"/>
              <a:cs typeface="Inter"/>
              <a:sym typeface="Inter"/>
            </a:endParaRPr>
          </a:p>
          <a:p>
            <a:pPr indent="0" lvl="0" marL="0" rtl="0" algn="l">
              <a:spcBef>
                <a:spcPts val="600"/>
              </a:spcBef>
              <a:spcAft>
                <a:spcPts val="0"/>
              </a:spcAft>
              <a:buNone/>
            </a:pPr>
            <a:r>
              <a:t/>
            </a:r>
            <a:endParaRPr sz="1500">
              <a:solidFill>
                <a:srgbClr val="434343"/>
              </a:solidFill>
              <a:latin typeface="Inter"/>
              <a:ea typeface="Inter"/>
              <a:cs typeface="Inter"/>
              <a:sym typeface="Inter"/>
            </a:endParaRPr>
          </a:p>
          <a:p>
            <a:pPr indent="0" lvl="0" marL="0" rtl="0" algn="l">
              <a:spcBef>
                <a:spcPts val="600"/>
              </a:spcBef>
              <a:spcAft>
                <a:spcPts val="0"/>
              </a:spcAft>
              <a:buNone/>
            </a:pPr>
            <a:r>
              <a:rPr lang="es" sz="1500">
                <a:solidFill>
                  <a:srgbClr val="434343"/>
                </a:solidFill>
                <a:latin typeface="Inter"/>
                <a:ea typeface="Inter"/>
                <a:cs typeface="Inter"/>
                <a:sym typeface="Inter"/>
              </a:rPr>
              <a:t>Para qualquer pergunta relacionada, escreva para holactivacv@gmail.com</a:t>
            </a:r>
            <a:endParaRPr sz="1500">
              <a:solidFill>
                <a:srgbClr val="434343"/>
              </a:solidFill>
              <a:latin typeface="Inter"/>
              <a:ea typeface="Inter"/>
              <a:cs typeface="Inter"/>
              <a:sym typeface="Inter"/>
            </a:endParaRPr>
          </a:p>
          <a:p>
            <a:pPr indent="0" lvl="0" marL="0" rtl="0" algn="l">
              <a:spcBef>
                <a:spcPts val="600"/>
              </a:spcBef>
              <a:spcAft>
                <a:spcPts val="0"/>
              </a:spcAft>
              <a:buClr>
                <a:schemeClr val="dk1"/>
              </a:buClr>
              <a:buSzPts val="1100"/>
              <a:buFont typeface="Arial"/>
              <a:buNone/>
            </a:pPr>
            <a:r>
              <a:t/>
            </a:r>
            <a:endParaRPr sz="1500">
              <a:solidFill>
                <a:srgbClr val="434343"/>
              </a:solidFill>
              <a:latin typeface="Inter"/>
              <a:ea typeface="Inter"/>
              <a:cs typeface="Inter"/>
              <a:sym typeface="Inter"/>
            </a:endParaRPr>
          </a:p>
          <a:p>
            <a:pPr indent="0" lvl="0" marL="0" rtl="0" algn="l">
              <a:spcBef>
                <a:spcPts val="600"/>
              </a:spcBef>
              <a:spcAft>
                <a:spcPts val="0"/>
              </a:spcAft>
              <a:buClr>
                <a:schemeClr val="dk1"/>
              </a:buClr>
              <a:buSzPts val="1100"/>
              <a:buFont typeface="Arial"/>
              <a:buNone/>
            </a:pPr>
            <a:r>
              <a:rPr lang="es" sz="1500">
                <a:solidFill>
                  <a:srgbClr val="434343"/>
                </a:solidFill>
                <a:latin typeface="Inter"/>
                <a:ea typeface="Inter"/>
                <a:cs typeface="Inter"/>
                <a:sym typeface="Inter"/>
              </a:rPr>
              <a:t>Descubra mais modelos de currículo em www.activacv.com.br</a:t>
            </a:r>
            <a:endParaRPr sz="1500">
              <a:solidFill>
                <a:srgbClr val="434343"/>
              </a:solidFill>
              <a:latin typeface="Inter"/>
              <a:ea typeface="Inter"/>
              <a:cs typeface="Inter"/>
              <a:sym typeface="Inter"/>
            </a:endParaRPr>
          </a:p>
          <a:p>
            <a:pPr indent="0" lvl="0" marL="0" rtl="0" algn="l">
              <a:spcBef>
                <a:spcPts val="600"/>
              </a:spcBef>
              <a:spcAft>
                <a:spcPts val="600"/>
              </a:spcAft>
              <a:buNone/>
            </a:pPr>
            <a:r>
              <a:t/>
            </a:r>
            <a:endParaRPr sz="2000">
              <a:solidFill>
                <a:srgbClr val="434343"/>
              </a:solidFill>
              <a:latin typeface="Inter"/>
              <a:ea typeface="Inter"/>
              <a:cs typeface="Inter"/>
              <a:sym typeface="Inter"/>
            </a:endParaRPr>
          </a:p>
        </p:txBody>
      </p:sp>
      <p:sp>
        <p:nvSpPr>
          <p:cNvPr id="154" name="Google Shape;154;p13"/>
          <p:cNvSpPr txBox="1"/>
          <p:nvPr/>
        </p:nvSpPr>
        <p:spPr>
          <a:xfrm>
            <a:off x="720000" y="3228300"/>
            <a:ext cx="4260300" cy="49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2600">
                <a:solidFill>
                  <a:srgbClr val="57CEB0"/>
                </a:solidFill>
                <a:latin typeface="Inter SemiBold"/>
                <a:ea typeface="Inter SemiBold"/>
                <a:cs typeface="Inter SemiBold"/>
                <a:sym typeface="Inter SemiBold"/>
              </a:rPr>
              <a:t>activacv.com.br</a:t>
            </a:r>
            <a:endParaRPr sz="2600">
              <a:solidFill>
                <a:srgbClr val="57CEB0"/>
              </a:solidFill>
              <a:latin typeface="Inter SemiBold"/>
              <a:ea typeface="Inter SemiBold"/>
              <a:cs typeface="Inter SemiBold"/>
              <a:sym typeface="Inter SemiBold"/>
            </a:endParaRPr>
          </a:p>
          <a:p>
            <a:pPr indent="0" lvl="0" marL="0" rtl="0" algn="l">
              <a:spcBef>
                <a:spcPts val="600"/>
              </a:spcBef>
              <a:spcAft>
                <a:spcPts val="600"/>
              </a:spcAft>
              <a:buNone/>
            </a:pPr>
            <a:r>
              <a:t/>
            </a:r>
            <a:endParaRPr sz="900">
              <a:solidFill>
                <a:srgbClr val="363739"/>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58" name="Shape 158"/>
        <p:cNvGrpSpPr/>
        <p:nvPr/>
      </p:nvGrpSpPr>
      <p:grpSpPr>
        <a:xfrm>
          <a:off x="0" y="0"/>
          <a:ext cx="0" cy="0"/>
          <a:chOff x="0" y="0"/>
          <a:chExt cx="0" cy="0"/>
        </a:xfrm>
      </p:grpSpPr>
      <p:sp>
        <p:nvSpPr>
          <p:cNvPr id="159" name="Google Shape;159;p14"/>
          <p:cNvSpPr txBox="1"/>
          <p:nvPr/>
        </p:nvSpPr>
        <p:spPr>
          <a:xfrm>
            <a:off x="457200" y="1402427"/>
            <a:ext cx="8229600" cy="343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800">
                <a:solidFill>
                  <a:srgbClr val="434343"/>
                </a:solidFill>
                <a:latin typeface="Barlow"/>
                <a:ea typeface="Barlow"/>
                <a:cs typeface="Barlow"/>
                <a:sym typeface="Barlow"/>
              </a:rPr>
              <a:t>Feather Icons</a:t>
            </a:r>
            <a:endParaRPr b="1" sz="1800">
              <a:solidFill>
                <a:srgbClr val="434343"/>
              </a:solidFill>
              <a:latin typeface="Barlow"/>
              <a:ea typeface="Barlow"/>
              <a:cs typeface="Barlow"/>
              <a:sym typeface="Barlow"/>
            </a:endParaRPr>
          </a:p>
        </p:txBody>
      </p:sp>
      <p:grpSp>
        <p:nvGrpSpPr>
          <p:cNvPr id="160" name="Google Shape;160;p14"/>
          <p:cNvGrpSpPr/>
          <p:nvPr/>
        </p:nvGrpSpPr>
        <p:grpSpPr>
          <a:xfrm>
            <a:off x="4674127" y="1977934"/>
            <a:ext cx="184955" cy="184955"/>
            <a:chOff x="5945100" y="876700"/>
            <a:chExt cx="162000" cy="162000"/>
          </a:xfrm>
        </p:grpSpPr>
        <p:sp>
          <p:nvSpPr>
            <p:cNvPr id="161" name="Google Shape;161;p14"/>
            <p:cNvSpPr/>
            <p:nvPr/>
          </p:nvSpPr>
          <p:spPr>
            <a:xfrm>
              <a:off x="5998475" y="883375"/>
              <a:ext cx="77175" cy="81000"/>
            </a:xfrm>
            <a:custGeom>
              <a:rect b="b" l="l" r="r" t="t"/>
              <a:pathLst>
                <a:path extrusionOk="0" fill="none" h="3240" w="3087">
                  <a:moveTo>
                    <a:pt x="0" y="267"/>
                  </a:moveTo>
                  <a:lnTo>
                    <a:pt x="0" y="267"/>
                  </a:lnTo>
                  <a:lnTo>
                    <a:pt x="229" y="191"/>
                  </a:lnTo>
                  <a:lnTo>
                    <a:pt x="419" y="77"/>
                  </a:lnTo>
                  <a:lnTo>
                    <a:pt x="648" y="39"/>
                  </a:lnTo>
                  <a:lnTo>
                    <a:pt x="877" y="1"/>
                  </a:lnTo>
                  <a:lnTo>
                    <a:pt x="1105" y="1"/>
                  </a:lnTo>
                  <a:lnTo>
                    <a:pt x="1334" y="39"/>
                  </a:lnTo>
                  <a:lnTo>
                    <a:pt x="1563" y="77"/>
                  </a:lnTo>
                  <a:lnTo>
                    <a:pt x="1753" y="153"/>
                  </a:lnTo>
                  <a:lnTo>
                    <a:pt x="1982" y="267"/>
                  </a:lnTo>
                  <a:lnTo>
                    <a:pt x="2172" y="382"/>
                  </a:lnTo>
                  <a:lnTo>
                    <a:pt x="2363" y="496"/>
                  </a:lnTo>
                  <a:lnTo>
                    <a:pt x="2515" y="649"/>
                  </a:lnTo>
                  <a:lnTo>
                    <a:pt x="2668" y="839"/>
                  </a:lnTo>
                  <a:lnTo>
                    <a:pt x="2782" y="1030"/>
                  </a:lnTo>
                  <a:lnTo>
                    <a:pt x="2896" y="1258"/>
                  </a:lnTo>
                  <a:lnTo>
                    <a:pt x="3011" y="1487"/>
                  </a:lnTo>
                  <a:lnTo>
                    <a:pt x="3011" y="1487"/>
                  </a:lnTo>
                  <a:lnTo>
                    <a:pt x="3049" y="1792"/>
                  </a:lnTo>
                  <a:lnTo>
                    <a:pt x="3087" y="2097"/>
                  </a:lnTo>
                  <a:lnTo>
                    <a:pt x="3087"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a:off x="5949875" y="911950"/>
              <a:ext cx="110550" cy="81975"/>
            </a:xfrm>
            <a:custGeom>
              <a:rect b="b" l="l" r="r" t="t"/>
              <a:pathLst>
                <a:path extrusionOk="0" fill="none" h="3279" w="4422">
                  <a:moveTo>
                    <a:pt x="4421" y="3278"/>
                  </a:moveTo>
                  <a:lnTo>
                    <a:pt x="0" y="3278"/>
                  </a:lnTo>
                  <a:lnTo>
                    <a:pt x="0" y="3278"/>
                  </a:lnTo>
                  <a:lnTo>
                    <a:pt x="191" y="3278"/>
                  </a:lnTo>
                  <a:lnTo>
                    <a:pt x="343" y="3202"/>
                  </a:lnTo>
                  <a:lnTo>
                    <a:pt x="496" y="3126"/>
                  </a:lnTo>
                  <a:lnTo>
                    <a:pt x="648" y="3012"/>
                  </a:lnTo>
                  <a:lnTo>
                    <a:pt x="725" y="2897"/>
                  </a:lnTo>
                  <a:lnTo>
                    <a:pt x="839" y="2745"/>
                  </a:lnTo>
                  <a:lnTo>
                    <a:pt x="877" y="2592"/>
                  </a:lnTo>
                  <a:lnTo>
                    <a:pt x="877" y="2402"/>
                  </a:lnTo>
                  <a:lnTo>
                    <a:pt x="877" y="916"/>
                  </a:lnTo>
                  <a:lnTo>
                    <a:pt x="877" y="916"/>
                  </a:lnTo>
                  <a:lnTo>
                    <a:pt x="915" y="687"/>
                  </a:lnTo>
                  <a:lnTo>
                    <a:pt x="953" y="458"/>
                  </a:lnTo>
                  <a:lnTo>
                    <a:pt x="1029" y="230"/>
                  </a:lnTo>
                  <a:lnTo>
                    <a:pt x="110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6012750" y="1023425"/>
              <a:ext cx="25750" cy="7650"/>
            </a:xfrm>
            <a:custGeom>
              <a:rect b="b" l="l" r="r" t="t"/>
              <a:pathLst>
                <a:path extrusionOk="0" fill="none" h="306" w="1030">
                  <a:moveTo>
                    <a:pt x="1030" y="1"/>
                  </a:moveTo>
                  <a:lnTo>
                    <a:pt x="1030" y="1"/>
                  </a:lnTo>
                  <a:lnTo>
                    <a:pt x="953" y="115"/>
                  </a:lnTo>
                  <a:lnTo>
                    <a:pt x="877" y="191"/>
                  </a:lnTo>
                  <a:lnTo>
                    <a:pt x="687" y="268"/>
                  </a:lnTo>
                  <a:lnTo>
                    <a:pt x="458" y="306"/>
                  </a:lnTo>
                  <a:lnTo>
                    <a:pt x="344" y="268"/>
                  </a:lnTo>
                  <a:lnTo>
                    <a:pt x="229" y="229"/>
                  </a:lnTo>
                  <a:lnTo>
                    <a:pt x="229" y="229"/>
                  </a:lnTo>
                  <a:lnTo>
                    <a:pt x="115"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5945100" y="876700"/>
              <a:ext cx="162000" cy="162000"/>
            </a:xfrm>
            <a:custGeom>
              <a:rect b="b" l="l" r="r" t="t"/>
              <a:pathLst>
                <a:path extrusionOk="0" fill="none" h="6480" w="6480">
                  <a:moveTo>
                    <a:pt x="1" y="1"/>
                  </a:moveTo>
                  <a:lnTo>
                    <a:pt x="6480"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14"/>
          <p:cNvGrpSpPr/>
          <p:nvPr/>
        </p:nvGrpSpPr>
        <p:grpSpPr>
          <a:xfrm>
            <a:off x="4681748" y="2382609"/>
            <a:ext cx="168629" cy="168629"/>
            <a:chOff x="5951775" y="1307350"/>
            <a:chExt cx="147700" cy="147700"/>
          </a:xfrm>
        </p:grpSpPr>
        <p:sp>
          <p:nvSpPr>
            <p:cNvPr id="166" name="Google Shape;166;p14"/>
            <p:cNvSpPr/>
            <p:nvPr/>
          </p:nvSpPr>
          <p:spPr>
            <a:xfrm>
              <a:off x="5951775" y="13073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7"/>
                  </a:lnTo>
                  <a:lnTo>
                    <a:pt x="5031" y="877"/>
                  </a:lnTo>
                  <a:lnTo>
                    <a:pt x="5222" y="1068"/>
                  </a:lnTo>
                  <a:lnTo>
                    <a:pt x="5412" y="1296"/>
                  </a:lnTo>
                  <a:lnTo>
                    <a:pt x="5565" y="1563"/>
                  </a:lnTo>
                  <a:lnTo>
                    <a:pt x="5679" y="1792"/>
                  </a:lnTo>
                  <a:lnTo>
                    <a:pt x="5793" y="2097"/>
                  </a:lnTo>
                  <a:lnTo>
                    <a:pt x="5832" y="2363"/>
                  </a:lnTo>
                  <a:lnTo>
                    <a:pt x="5908" y="2668"/>
                  </a:lnTo>
                  <a:lnTo>
                    <a:pt x="5908" y="2973"/>
                  </a:lnTo>
                  <a:lnTo>
                    <a:pt x="5908" y="2973"/>
                  </a:lnTo>
                  <a:lnTo>
                    <a:pt x="5908" y="3240"/>
                  </a:lnTo>
                  <a:lnTo>
                    <a:pt x="5832" y="3545"/>
                  </a:lnTo>
                  <a:lnTo>
                    <a:pt x="5793" y="3850"/>
                  </a:lnTo>
                  <a:lnTo>
                    <a:pt x="5679" y="4116"/>
                  </a:lnTo>
                  <a:lnTo>
                    <a:pt x="5565" y="4345"/>
                  </a:lnTo>
                  <a:lnTo>
                    <a:pt x="5412" y="4612"/>
                  </a:lnTo>
                  <a:lnTo>
                    <a:pt x="5222" y="4841"/>
                  </a:lnTo>
                  <a:lnTo>
                    <a:pt x="5031" y="5031"/>
                  </a:lnTo>
                  <a:lnTo>
                    <a:pt x="4841" y="5222"/>
                  </a:lnTo>
                  <a:lnTo>
                    <a:pt x="4612" y="5412"/>
                  </a:lnTo>
                  <a:lnTo>
                    <a:pt x="4383" y="5527"/>
                  </a:lnTo>
                  <a:lnTo>
                    <a:pt x="4117" y="5679"/>
                  </a:lnTo>
                  <a:lnTo>
                    <a:pt x="3850" y="5755"/>
                  </a:lnTo>
                  <a:lnTo>
                    <a:pt x="3545" y="5831"/>
                  </a:lnTo>
                  <a:lnTo>
                    <a:pt x="3278" y="5870"/>
                  </a:lnTo>
                  <a:lnTo>
                    <a:pt x="2973" y="5908"/>
                  </a:lnTo>
                  <a:lnTo>
                    <a:pt x="2973" y="5908"/>
                  </a:lnTo>
                  <a:lnTo>
                    <a:pt x="2668" y="5870"/>
                  </a:lnTo>
                  <a:lnTo>
                    <a:pt x="2363" y="5831"/>
                  </a:lnTo>
                  <a:lnTo>
                    <a:pt x="2097" y="5755"/>
                  </a:lnTo>
                  <a:lnTo>
                    <a:pt x="1830" y="5679"/>
                  </a:lnTo>
                  <a:lnTo>
                    <a:pt x="1563" y="5527"/>
                  </a:lnTo>
                  <a:lnTo>
                    <a:pt x="1335" y="5412"/>
                  </a:lnTo>
                  <a:lnTo>
                    <a:pt x="1106" y="5222"/>
                  </a:lnTo>
                  <a:lnTo>
                    <a:pt x="877" y="5031"/>
                  </a:lnTo>
                  <a:lnTo>
                    <a:pt x="687" y="4841"/>
                  </a:lnTo>
                  <a:lnTo>
                    <a:pt x="534" y="4612"/>
                  </a:lnTo>
                  <a:lnTo>
                    <a:pt x="382" y="4345"/>
                  </a:lnTo>
                  <a:lnTo>
                    <a:pt x="267" y="4116"/>
                  </a:lnTo>
                  <a:lnTo>
                    <a:pt x="153" y="3850"/>
                  </a:lnTo>
                  <a:lnTo>
                    <a:pt x="77" y="3545"/>
                  </a:lnTo>
                  <a:lnTo>
                    <a:pt x="39" y="3240"/>
                  </a:lnTo>
                  <a:lnTo>
                    <a:pt x="1" y="2973"/>
                  </a:lnTo>
                  <a:lnTo>
                    <a:pt x="1" y="2973"/>
                  </a:lnTo>
                  <a:lnTo>
                    <a:pt x="39" y="2668"/>
                  </a:lnTo>
                  <a:lnTo>
                    <a:pt x="77" y="2363"/>
                  </a:lnTo>
                  <a:lnTo>
                    <a:pt x="153" y="2097"/>
                  </a:lnTo>
                  <a:lnTo>
                    <a:pt x="267" y="1792"/>
                  </a:lnTo>
                  <a:lnTo>
                    <a:pt x="382" y="1563"/>
                  </a:lnTo>
                  <a:lnTo>
                    <a:pt x="534" y="1296"/>
                  </a:lnTo>
                  <a:lnTo>
                    <a:pt x="687" y="1068"/>
                  </a:lnTo>
                  <a:lnTo>
                    <a:pt x="877" y="877"/>
                  </a:lnTo>
                  <a:lnTo>
                    <a:pt x="1106" y="687"/>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4"/>
            <p:cNvSpPr/>
            <p:nvPr/>
          </p:nvSpPr>
          <p:spPr>
            <a:xfrm>
              <a:off x="6024200" y="1336875"/>
              <a:ext cx="28600" cy="59100"/>
            </a:xfrm>
            <a:custGeom>
              <a:rect b="b" l="l" r="r" t="t"/>
              <a:pathLst>
                <a:path extrusionOk="0" fill="none" h="2364" w="1144">
                  <a:moveTo>
                    <a:pt x="0" y="1"/>
                  </a:moveTo>
                  <a:lnTo>
                    <a:pt x="0" y="1792"/>
                  </a:lnTo>
                  <a:lnTo>
                    <a:pt x="1143"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14"/>
          <p:cNvGrpSpPr/>
          <p:nvPr/>
        </p:nvGrpSpPr>
        <p:grpSpPr>
          <a:xfrm>
            <a:off x="4689369" y="2779663"/>
            <a:ext cx="153387" cy="168629"/>
            <a:chOff x="5958450" y="1731325"/>
            <a:chExt cx="134350" cy="147700"/>
          </a:xfrm>
        </p:grpSpPr>
        <p:sp>
          <p:nvSpPr>
            <p:cNvPr id="169" name="Google Shape;169;p14"/>
            <p:cNvSpPr/>
            <p:nvPr/>
          </p:nvSpPr>
          <p:spPr>
            <a:xfrm>
              <a:off x="5960350" y="1731325"/>
              <a:ext cx="132450" cy="44800"/>
            </a:xfrm>
            <a:custGeom>
              <a:rect b="b" l="l" r="r" t="t"/>
              <a:pathLst>
                <a:path extrusionOk="0" fill="none" h="1792" w="5298">
                  <a:moveTo>
                    <a:pt x="2668" y="1"/>
                  </a:moveTo>
                  <a:lnTo>
                    <a:pt x="2668" y="1"/>
                  </a:lnTo>
                  <a:lnTo>
                    <a:pt x="3202" y="39"/>
                  </a:lnTo>
                  <a:lnTo>
                    <a:pt x="3697" y="77"/>
                  </a:lnTo>
                  <a:lnTo>
                    <a:pt x="4155" y="153"/>
                  </a:lnTo>
                  <a:lnTo>
                    <a:pt x="4536" y="267"/>
                  </a:lnTo>
                  <a:lnTo>
                    <a:pt x="4879" y="382"/>
                  </a:lnTo>
                  <a:lnTo>
                    <a:pt x="5107" y="534"/>
                  </a:lnTo>
                  <a:lnTo>
                    <a:pt x="5260" y="725"/>
                  </a:lnTo>
                  <a:lnTo>
                    <a:pt x="5298" y="801"/>
                  </a:lnTo>
                  <a:lnTo>
                    <a:pt x="5298" y="877"/>
                  </a:lnTo>
                  <a:lnTo>
                    <a:pt x="5298" y="877"/>
                  </a:lnTo>
                  <a:lnTo>
                    <a:pt x="5298" y="991"/>
                  </a:lnTo>
                  <a:lnTo>
                    <a:pt x="5260" y="1068"/>
                  </a:lnTo>
                  <a:lnTo>
                    <a:pt x="5107" y="1220"/>
                  </a:lnTo>
                  <a:lnTo>
                    <a:pt x="4879" y="1372"/>
                  </a:lnTo>
                  <a:lnTo>
                    <a:pt x="4536" y="1525"/>
                  </a:lnTo>
                  <a:lnTo>
                    <a:pt x="4155" y="1639"/>
                  </a:lnTo>
                  <a:lnTo>
                    <a:pt x="3697" y="1715"/>
                  </a:lnTo>
                  <a:lnTo>
                    <a:pt x="3202" y="1754"/>
                  </a:lnTo>
                  <a:lnTo>
                    <a:pt x="2668" y="1792"/>
                  </a:lnTo>
                  <a:lnTo>
                    <a:pt x="2668" y="1792"/>
                  </a:lnTo>
                  <a:lnTo>
                    <a:pt x="2135" y="1754"/>
                  </a:lnTo>
                  <a:lnTo>
                    <a:pt x="1639" y="1715"/>
                  </a:lnTo>
                  <a:lnTo>
                    <a:pt x="1182" y="1639"/>
                  </a:lnTo>
                  <a:lnTo>
                    <a:pt x="801" y="1525"/>
                  </a:lnTo>
                  <a:lnTo>
                    <a:pt x="458" y="1372"/>
                  </a:lnTo>
                  <a:lnTo>
                    <a:pt x="229" y="1220"/>
                  </a:lnTo>
                  <a:lnTo>
                    <a:pt x="77" y="1068"/>
                  </a:lnTo>
                  <a:lnTo>
                    <a:pt x="39" y="991"/>
                  </a:lnTo>
                  <a:lnTo>
                    <a:pt x="1" y="877"/>
                  </a:lnTo>
                  <a:lnTo>
                    <a:pt x="1" y="877"/>
                  </a:lnTo>
                  <a:lnTo>
                    <a:pt x="39" y="801"/>
                  </a:lnTo>
                  <a:lnTo>
                    <a:pt x="77" y="725"/>
                  </a:lnTo>
                  <a:lnTo>
                    <a:pt x="229" y="534"/>
                  </a:lnTo>
                  <a:lnTo>
                    <a:pt x="458" y="382"/>
                  </a:lnTo>
                  <a:lnTo>
                    <a:pt x="801" y="267"/>
                  </a:lnTo>
                  <a:lnTo>
                    <a:pt x="1182" y="153"/>
                  </a:lnTo>
                  <a:lnTo>
                    <a:pt x="1639" y="77"/>
                  </a:lnTo>
                  <a:lnTo>
                    <a:pt x="2135" y="39"/>
                  </a:lnTo>
                  <a:lnTo>
                    <a:pt x="2668" y="1"/>
                  </a:lnTo>
                  <a:lnTo>
                    <a:pt x="266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a:off x="5960350" y="1804675"/>
              <a:ext cx="132450" cy="22900"/>
            </a:xfrm>
            <a:custGeom>
              <a:rect b="b" l="l" r="r" t="t"/>
              <a:pathLst>
                <a:path extrusionOk="0" fill="none" h="916" w="5298">
                  <a:moveTo>
                    <a:pt x="5298" y="1"/>
                  </a:moveTo>
                  <a:lnTo>
                    <a:pt x="5298" y="1"/>
                  </a:lnTo>
                  <a:lnTo>
                    <a:pt x="5298" y="115"/>
                  </a:lnTo>
                  <a:lnTo>
                    <a:pt x="5260" y="192"/>
                  </a:lnTo>
                  <a:lnTo>
                    <a:pt x="5107" y="344"/>
                  </a:lnTo>
                  <a:lnTo>
                    <a:pt x="4879" y="496"/>
                  </a:lnTo>
                  <a:lnTo>
                    <a:pt x="4536" y="649"/>
                  </a:lnTo>
                  <a:lnTo>
                    <a:pt x="4155" y="763"/>
                  </a:lnTo>
                  <a:lnTo>
                    <a:pt x="3697" y="839"/>
                  </a:lnTo>
                  <a:lnTo>
                    <a:pt x="3202" y="878"/>
                  </a:lnTo>
                  <a:lnTo>
                    <a:pt x="2668" y="916"/>
                  </a:lnTo>
                  <a:lnTo>
                    <a:pt x="2668" y="916"/>
                  </a:lnTo>
                  <a:lnTo>
                    <a:pt x="2135" y="878"/>
                  </a:lnTo>
                  <a:lnTo>
                    <a:pt x="1639" y="839"/>
                  </a:lnTo>
                  <a:lnTo>
                    <a:pt x="1182" y="763"/>
                  </a:lnTo>
                  <a:lnTo>
                    <a:pt x="801" y="649"/>
                  </a:lnTo>
                  <a:lnTo>
                    <a:pt x="458" y="496"/>
                  </a:lnTo>
                  <a:lnTo>
                    <a:pt x="229" y="344"/>
                  </a:lnTo>
                  <a:lnTo>
                    <a:pt x="77" y="192"/>
                  </a:lnTo>
                  <a:lnTo>
                    <a:pt x="39"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a:off x="5958450" y="1753250"/>
              <a:ext cx="132450" cy="125775"/>
            </a:xfrm>
            <a:custGeom>
              <a:rect b="b" l="l" r="r" t="t"/>
              <a:pathLst>
                <a:path extrusionOk="0" fill="none" h="5031" w="5298">
                  <a:moveTo>
                    <a:pt x="0" y="0"/>
                  </a:moveTo>
                  <a:lnTo>
                    <a:pt x="0" y="4154"/>
                  </a:lnTo>
                  <a:lnTo>
                    <a:pt x="0" y="4154"/>
                  </a:lnTo>
                  <a:lnTo>
                    <a:pt x="0" y="4230"/>
                  </a:lnTo>
                  <a:lnTo>
                    <a:pt x="39" y="4306"/>
                  </a:lnTo>
                  <a:lnTo>
                    <a:pt x="229" y="4497"/>
                  </a:lnTo>
                  <a:lnTo>
                    <a:pt x="458" y="4649"/>
                  </a:lnTo>
                  <a:lnTo>
                    <a:pt x="763" y="4764"/>
                  </a:lnTo>
                  <a:lnTo>
                    <a:pt x="1182" y="4878"/>
                  </a:lnTo>
                  <a:lnTo>
                    <a:pt x="1601" y="4954"/>
                  </a:lnTo>
                  <a:lnTo>
                    <a:pt x="2135" y="4992"/>
                  </a:lnTo>
                  <a:lnTo>
                    <a:pt x="2668" y="5031"/>
                  </a:lnTo>
                  <a:lnTo>
                    <a:pt x="2668" y="5031"/>
                  </a:lnTo>
                  <a:lnTo>
                    <a:pt x="3202" y="4992"/>
                  </a:lnTo>
                  <a:lnTo>
                    <a:pt x="3697" y="4954"/>
                  </a:lnTo>
                  <a:lnTo>
                    <a:pt x="4154" y="4878"/>
                  </a:lnTo>
                  <a:lnTo>
                    <a:pt x="4536" y="4764"/>
                  </a:lnTo>
                  <a:lnTo>
                    <a:pt x="4840" y="4649"/>
                  </a:lnTo>
                  <a:lnTo>
                    <a:pt x="5107" y="4497"/>
                  </a:lnTo>
                  <a:lnTo>
                    <a:pt x="5260" y="4306"/>
                  </a:lnTo>
                  <a:lnTo>
                    <a:pt x="5298" y="4230"/>
                  </a:lnTo>
                  <a:lnTo>
                    <a:pt x="5298" y="4154"/>
                  </a:ln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 name="Google Shape;172;p14"/>
          <p:cNvGrpSpPr/>
          <p:nvPr/>
        </p:nvGrpSpPr>
        <p:grpSpPr>
          <a:xfrm>
            <a:off x="4699159" y="3176718"/>
            <a:ext cx="134920" cy="168629"/>
            <a:chOff x="5967025" y="2155300"/>
            <a:chExt cx="118175" cy="147700"/>
          </a:xfrm>
        </p:grpSpPr>
        <p:sp>
          <p:nvSpPr>
            <p:cNvPr id="173" name="Google Shape;173;p14"/>
            <p:cNvSpPr/>
            <p:nvPr/>
          </p:nvSpPr>
          <p:spPr>
            <a:xfrm>
              <a:off x="5967025" y="2155300"/>
              <a:ext cx="118175" cy="102925"/>
            </a:xfrm>
            <a:custGeom>
              <a:rect b="b" l="l" r="r" t="t"/>
              <a:pathLst>
                <a:path extrusionOk="0" fill="none" h="4117" w="4727">
                  <a:moveTo>
                    <a:pt x="0" y="3850"/>
                  </a:moveTo>
                  <a:lnTo>
                    <a:pt x="0" y="3850"/>
                  </a:lnTo>
                  <a:lnTo>
                    <a:pt x="39" y="3773"/>
                  </a:lnTo>
                  <a:lnTo>
                    <a:pt x="267" y="3697"/>
                  </a:lnTo>
                  <a:lnTo>
                    <a:pt x="610" y="3583"/>
                  </a:lnTo>
                  <a:lnTo>
                    <a:pt x="877" y="3545"/>
                  </a:lnTo>
                  <a:lnTo>
                    <a:pt x="1182" y="3545"/>
                  </a:lnTo>
                  <a:lnTo>
                    <a:pt x="1182" y="3545"/>
                  </a:lnTo>
                  <a:lnTo>
                    <a:pt x="1487" y="3545"/>
                  </a:lnTo>
                  <a:lnTo>
                    <a:pt x="1792" y="3621"/>
                  </a:lnTo>
                  <a:lnTo>
                    <a:pt x="2363" y="3850"/>
                  </a:lnTo>
                  <a:lnTo>
                    <a:pt x="2897" y="4040"/>
                  </a:lnTo>
                  <a:lnTo>
                    <a:pt x="3202" y="4116"/>
                  </a:lnTo>
                  <a:lnTo>
                    <a:pt x="3545" y="4116"/>
                  </a:lnTo>
                  <a:lnTo>
                    <a:pt x="3545" y="4116"/>
                  </a:lnTo>
                  <a:lnTo>
                    <a:pt x="3850" y="4116"/>
                  </a:lnTo>
                  <a:lnTo>
                    <a:pt x="4078" y="4078"/>
                  </a:lnTo>
                  <a:lnTo>
                    <a:pt x="4459" y="3964"/>
                  </a:lnTo>
                  <a:lnTo>
                    <a:pt x="4650" y="3888"/>
                  </a:lnTo>
                  <a:lnTo>
                    <a:pt x="4726" y="3850"/>
                  </a:lnTo>
                  <a:lnTo>
                    <a:pt x="4726" y="305"/>
                  </a:lnTo>
                  <a:lnTo>
                    <a:pt x="4726" y="305"/>
                  </a:lnTo>
                  <a:lnTo>
                    <a:pt x="4650" y="343"/>
                  </a:lnTo>
                  <a:lnTo>
                    <a:pt x="4459" y="458"/>
                  </a:lnTo>
                  <a:lnTo>
                    <a:pt x="4078" y="534"/>
                  </a:lnTo>
                  <a:lnTo>
                    <a:pt x="3850" y="572"/>
                  </a:lnTo>
                  <a:lnTo>
                    <a:pt x="3545" y="610"/>
                  </a:lnTo>
                  <a:lnTo>
                    <a:pt x="3545" y="610"/>
                  </a:lnTo>
                  <a:lnTo>
                    <a:pt x="3202" y="572"/>
                  </a:lnTo>
                  <a:lnTo>
                    <a:pt x="2897" y="496"/>
                  </a:lnTo>
                  <a:lnTo>
                    <a:pt x="2363" y="305"/>
                  </a:lnTo>
                  <a:lnTo>
                    <a:pt x="1792" y="77"/>
                  </a:lnTo>
                  <a:lnTo>
                    <a:pt x="1487" y="39"/>
                  </a:lnTo>
                  <a:lnTo>
                    <a:pt x="1182" y="0"/>
                  </a:lnTo>
                  <a:lnTo>
                    <a:pt x="1182" y="0"/>
                  </a:lnTo>
                  <a:lnTo>
                    <a:pt x="877" y="0"/>
                  </a:lnTo>
                  <a:lnTo>
                    <a:pt x="610" y="39"/>
                  </a:lnTo>
                  <a:lnTo>
                    <a:pt x="267" y="153"/>
                  </a:lnTo>
                  <a:lnTo>
                    <a:pt x="39" y="267"/>
                  </a:lnTo>
                  <a:lnTo>
                    <a:pt x="0" y="305"/>
                  </a:lnTo>
                  <a:lnTo>
                    <a:pt x="0" y="385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p:nvPr/>
          </p:nvSpPr>
          <p:spPr>
            <a:xfrm>
              <a:off x="5967025" y="2251525"/>
              <a:ext cx="25" cy="51475"/>
            </a:xfrm>
            <a:custGeom>
              <a:rect b="b" l="l" r="r" t="t"/>
              <a:pathLst>
                <a:path extrusionOk="0" fill="none" h="2059" w="1">
                  <a:moveTo>
                    <a:pt x="0" y="2059"/>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 name="Google Shape;175;p14"/>
          <p:cNvGrpSpPr/>
          <p:nvPr/>
        </p:nvGrpSpPr>
        <p:grpSpPr>
          <a:xfrm>
            <a:off x="4681748" y="3565067"/>
            <a:ext cx="168629" cy="168629"/>
            <a:chOff x="5951775" y="2571650"/>
            <a:chExt cx="147700" cy="147700"/>
          </a:xfrm>
        </p:grpSpPr>
        <p:sp>
          <p:nvSpPr>
            <p:cNvPr id="176" name="Google Shape;176;p14"/>
            <p:cNvSpPr/>
            <p:nvPr/>
          </p:nvSpPr>
          <p:spPr>
            <a:xfrm>
              <a:off x="5951775" y="25716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6"/>
                  </a:lnTo>
                  <a:lnTo>
                    <a:pt x="5031" y="877"/>
                  </a:lnTo>
                  <a:lnTo>
                    <a:pt x="5222" y="1068"/>
                  </a:lnTo>
                  <a:lnTo>
                    <a:pt x="5412" y="1296"/>
                  </a:lnTo>
                  <a:lnTo>
                    <a:pt x="5565" y="1563"/>
                  </a:lnTo>
                  <a:lnTo>
                    <a:pt x="5679" y="1792"/>
                  </a:lnTo>
                  <a:lnTo>
                    <a:pt x="5793" y="2058"/>
                  </a:lnTo>
                  <a:lnTo>
                    <a:pt x="5832" y="2363"/>
                  </a:lnTo>
                  <a:lnTo>
                    <a:pt x="5908" y="2668"/>
                  </a:lnTo>
                  <a:lnTo>
                    <a:pt x="5908" y="2935"/>
                  </a:lnTo>
                  <a:lnTo>
                    <a:pt x="5908" y="2935"/>
                  </a:lnTo>
                  <a:lnTo>
                    <a:pt x="5908" y="3240"/>
                  </a:lnTo>
                  <a:lnTo>
                    <a:pt x="5832" y="3545"/>
                  </a:lnTo>
                  <a:lnTo>
                    <a:pt x="5793" y="3812"/>
                  </a:lnTo>
                  <a:lnTo>
                    <a:pt x="5679" y="4116"/>
                  </a:lnTo>
                  <a:lnTo>
                    <a:pt x="5565" y="4345"/>
                  </a:lnTo>
                  <a:lnTo>
                    <a:pt x="5412" y="4612"/>
                  </a:lnTo>
                  <a:lnTo>
                    <a:pt x="5222" y="4840"/>
                  </a:lnTo>
                  <a:lnTo>
                    <a:pt x="5031" y="5031"/>
                  </a:lnTo>
                  <a:lnTo>
                    <a:pt x="4841" y="5222"/>
                  </a:lnTo>
                  <a:lnTo>
                    <a:pt x="4612" y="5412"/>
                  </a:lnTo>
                  <a:lnTo>
                    <a:pt x="4383" y="5526"/>
                  </a:lnTo>
                  <a:lnTo>
                    <a:pt x="4117" y="5679"/>
                  </a:lnTo>
                  <a:lnTo>
                    <a:pt x="3850" y="5755"/>
                  </a:lnTo>
                  <a:lnTo>
                    <a:pt x="3545" y="5831"/>
                  </a:lnTo>
                  <a:lnTo>
                    <a:pt x="3278" y="5869"/>
                  </a:lnTo>
                  <a:lnTo>
                    <a:pt x="2973" y="5908"/>
                  </a:lnTo>
                  <a:lnTo>
                    <a:pt x="2973" y="5908"/>
                  </a:lnTo>
                  <a:lnTo>
                    <a:pt x="2668" y="5869"/>
                  </a:lnTo>
                  <a:lnTo>
                    <a:pt x="2363" y="5831"/>
                  </a:lnTo>
                  <a:lnTo>
                    <a:pt x="2097" y="5755"/>
                  </a:lnTo>
                  <a:lnTo>
                    <a:pt x="1830" y="5679"/>
                  </a:lnTo>
                  <a:lnTo>
                    <a:pt x="1563" y="5526"/>
                  </a:lnTo>
                  <a:lnTo>
                    <a:pt x="1335" y="5412"/>
                  </a:lnTo>
                  <a:lnTo>
                    <a:pt x="1106" y="5222"/>
                  </a:lnTo>
                  <a:lnTo>
                    <a:pt x="877" y="5031"/>
                  </a:lnTo>
                  <a:lnTo>
                    <a:pt x="687" y="4840"/>
                  </a:lnTo>
                  <a:lnTo>
                    <a:pt x="534" y="4612"/>
                  </a:lnTo>
                  <a:lnTo>
                    <a:pt x="382" y="4345"/>
                  </a:lnTo>
                  <a:lnTo>
                    <a:pt x="267" y="4116"/>
                  </a:lnTo>
                  <a:lnTo>
                    <a:pt x="153" y="3812"/>
                  </a:lnTo>
                  <a:lnTo>
                    <a:pt x="77" y="3545"/>
                  </a:lnTo>
                  <a:lnTo>
                    <a:pt x="39" y="3240"/>
                  </a:lnTo>
                  <a:lnTo>
                    <a:pt x="1" y="2935"/>
                  </a:lnTo>
                  <a:lnTo>
                    <a:pt x="1" y="2935"/>
                  </a:lnTo>
                  <a:lnTo>
                    <a:pt x="39" y="2668"/>
                  </a:lnTo>
                  <a:lnTo>
                    <a:pt x="77" y="2363"/>
                  </a:lnTo>
                  <a:lnTo>
                    <a:pt x="153" y="2058"/>
                  </a:lnTo>
                  <a:lnTo>
                    <a:pt x="267" y="1792"/>
                  </a:lnTo>
                  <a:lnTo>
                    <a:pt x="382" y="1563"/>
                  </a:lnTo>
                  <a:lnTo>
                    <a:pt x="534" y="1296"/>
                  </a:lnTo>
                  <a:lnTo>
                    <a:pt x="687" y="1068"/>
                  </a:lnTo>
                  <a:lnTo>
                    <a:pt x="877" y="877"/>
                  </a:lnTo>
                  <a:lnTo>
                    <a:pt x="1106" y="686"/>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4"/>
            <p:cNvSpPr/>
            <p:nvPr/>
          </p:nvSpPr>
          <p:spPr>
            <a:xfrm>
              <a:off x="6024200" y="2642150"/>
              <a:ext cx="25" cy="29575"/>
            </a:xfrm>
            <a:custGeom>
              <a:rect b="b" l="l" r="r" t="t"/>
              <a:pathLst>
                <a:path extrusionOk="0" fill="none" h="1183" w="1">
                  <a:moveTo>
                    <a:pt x="0" y="118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4"/>
            <p:cNvSpPr/>
            <p:nvPr/>
          </p:nvSpPr>
          <p:spPr>
            <a:xfrm>
              <a:off x="6026100" y="261642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 name="Google Shape;179;p14"/>
          <p:cNvGrpSpPr/>
          <p:nvPr/>
        </p:nvGrpSpPr>
        <p:grpSpPr>
          <a:xfrm>
            <a:off x="4674127" y="3945795"/>
            <a:ext cx="184955" cy="184955"/>
            <a:chOff x="5945100" y="2981325"/>
            <a:chExt cx="162000" cy="162000"/>
          </a:xfrm>
        </p:grpSpPr>
        <p:sp>
          <p:nvSpPr>
            <p:cNvPr id="180" name="Google Shape;180;p14"/>
            <p:cNvSpPr/>
            <p:nvPr/>
          </p:nvSpPr>
          <p:spPr>
            <a:xfrm>
              <a:off x="5945100" y="2981325"/>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4"/>
            <p:cNvSpPr/>
            <p:nvPr/>
          </p:nvSpPr>
          <p:spPr>
            <a:xfrm>
              <a:off x="6001325" y="3039450"/>
              <a:ext cx="38125" cy="44800"/>
            </a:xfrm>
            <a:custGeom>
              <a:rect b="b" l="l" r="r" t="t"/>
              <a:pathLst>
                <a:path extrusionOk="0" fill="none" h="1792" w="1525">
                  <a:moveTo>
                    <a:pt x="0" y="1"/>
                  </a:moveTo>
                  <a:lnTo>
                    <a:pt x="0" y="877"/>
                  </a:lnTo>
                  <a:lnTo>
                    <a:pt x="0" y="877"/>
                  </a:lnTo>
                  <a:lnTo>
                    <a:pt x="38" y="1106"/>
                  </a:lnTo>
                  <a:lnTo>
                    <a:pt x="115" y="1296"/>
                  </a:lnTo>
                  <a:lnTo>
                    <a:pt x="229" y="1487"/>
                  </a:lnTo>
                  <a:lnTo>
                    <a:pt x="420" y="1639"/>
                  </a:lnTo>
                  <a:lnTo>
                    <a:pt x="420" y="1639"/>
                  </a:lnTo>
                  <a:lnTo>
                    <a:pt x="572" y="1715"/>
                  </a:lnTo>
                  <a:lnTo>
                    <a:pt x="686" y="1754"/>
                  </a:lnTo>
                  <a:lnTo>
                    <a:pt x="839" y="1792"/>
                  </a:lnTo>
                  <a:lnTo>
                    <a:pt x="991" y="1792"/>
                  </a:lnTo>
                  <a:lnTo>
                    <a:pt x="1144" y="1754"/>
                  </a:lnTo>
                  <a:lnTo>
                    <a:pt x="1296" y="1677"/>
                  </a:lnTo>
                  <a:lnTo>
                    <a:pt x="1410" y="1601"/>
                  </a:lnTo>
                  <a:lnTo>
                    <a:pt x="1525" y="15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4"/>
            <p:cNvSpPr/>
            <p:nvPr/>
          </p:nvSpPr>
          <p:spPr>
            <a:xfrm>
              <a:off x="6002275" y="2981325"/>
              <a:ext cx="43850" cy="58150"/>
            </a:xfrm>
            <a:custGeom>
              <a:rect b="b" l="l" r="r" t="t"/>
              <a:pathLst>
                <a:path extrusionOk="0" fill="none" h="2326" w="1754">
                  <a:moveTo>
                    <a:pt x="1754" y="2326"/>
                  </a:moveTo>
                  <a:lnTo>
                    <a:pt x="1754" y="915"/>
                  </a:lnTo>
                  <a:lnTo>
                    <a:pt x="1754" y="915"/>
                  </a:lnTo>
                  <a:lnTo>
                    <a:pt x="1715" y="611"/>
                  </a:lnTo>
                  <a:lnTo>
                    <a:pt x="1601" y="382"/>
                  </a:lnTo>
                  <a:lnTo>
                    <a:pt x="1411" y="153"/>
                  </a:lnTo>
                  <a:lnTo>
                    <a:pt x="1296" y="77"/>
                  </a:lnTo>
                  <a:lnTo>
                    <a:pt x="1144" y="39"/>
                  </a:lnTo>
                  <a:lnTo>
                    <a:pt x="1144" y="39"/>
                  </a:lnTo>
                  <a:lnTo>
                    <a:pt x="953" y="1"/>
                  </a:lnTo>
                  <a:lnTo>
                    <a:pt x="763" y="1"/>
                  </a:lnTo>
                  <a:lnTo>
                    <a:pt x="572" y="39"/>
                  </a:lnTo>
                  <a:lnTo>
                    <a:pt x="420" y="115"/>
                  </a:lnTo>
                  <a:lnTo>
                    <a:pt x="267" y="229"/>
                  </a:lnTo>
                  <a:lnTo>
                    <a:pt x="153" y="344"/>
                  </a:lnTo>
                  <a:lnTo>
                    <a:pt x="39" y="496"/>
                  </a:lnTo>
                  <a:lnTo>
                    <a:pt x="0" y="6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4"/>
            <p:cNvSpPr/>
            <p:nvPr/>
          </p:nvSpPr>
          <p:spPr>
            <a:xfrm>
              <a:off x="5971775" y="3047075"/>
              <a:ext cx="88650" cy="66725"/>
            </a:xfrm>
            <a:custGeom>
              <a:rect b="b" l="l" r="r" t="t"/>
              <a:pathLst>
                <a:path extrusionOk="0" fill="none" h="2669" w="3546">
                  <a:moveTo>
                    <a:pt x="3545" y="2058"/>
                  </a:moveTo>
                  <a:lnTo>
                    <a:pt x="3545" y="2058"/>
                  </a:lnTo>
                  <a:lnTo>
                    <a:pt x="3240" y="2325"/>
                  </a:lnTo>
                  <a:lnTo>
                    <a:pt x="2859" y="2516"/>
                  </a:lnTo>
                  <a:lnTo>
                    <a:pt x="2478" y="2630"/>
                  </a:lnTo>
                  <a:lnTo>
                    <a:pt x="2097" y="2668"/>
                  </a:lnTo>
                  <a:lnTo>
                    <a:pt x="1716" y="2630"/>
                  </a:lnTo>
                  <a:lnTo>
                    <a:pt x="1335" y="2516"/>
                  </a:lnTo>
                  <a:lnTo>
                    <a:pt x="954" y="2325"/>
                  </a:lnTo>
                  <a:lnTo>
                    <a:pt x="649" y="2096"/>
                  </a:lnTo>
                  <a:lnTo>
                    <a:pt x="649" y="2096"/>
                  </a:lnTo>
                  <a:lnTo>
                    <a:pt x="382" y="1753"/>
                  </a:lnTo>
                  <a:lnTo>
                    <a:pt x="192" y="1410"/>
                  </a:lnTo>
                  <a:lnTo>
                    <a:pt x="39" y="991"/>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4"/>
            <p:cNvSpPr/>
            <p:nvPr/>
          </p:nvSpPr>
          <p:spPr>
            <a:xfrm>
              <a:off x="6074675" y="3047075"/>
              <a:ext cx="975" cy="23850"/>
            </a:xfrm>
            <a:custGeom>
              <a:rect b="b" l="l" r="r" t="t"/>
              <a:pathLst>
                <a:path extrusionOk="0" fill="none" h="954" w="39">
                  <a:moveTo>
                    <a:pt x="39" y="0"/>
                  </a:moveTo>
                  <a:lnTo>
                    <a:pt x="39" y="610"/>
                  </a:lnTo>
                  <a:lnTo>
                    <a:pt x="39" y="610"/>
                  </a:lnTo>
                  <a:lnTo>
                    <a:pt x="1" y="9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
            <p:cNvSpPr/>
            <p:nvPr/>
          </p:nvSpPr>
          <p:spPr>
            <a:xfrm>
              <a:off x="6024200" y="3113775"/>
              <a:ext cx="25" cy="29550"/>
            </a:xfrm>
            <a:custGeom>
              <a:rect b="b" l="l" r="r" t="t"/>
              <a:pathLst>
                <a:path extrusionOk="0" fill="none" h="1182" w="1">
                  <a:moveTo>
                    <a:pt x="0" y="0"/>
                  </a:moveTo>
                  <a:lnTo>
                    <a:pt x="0"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5994650" y="3143300"/>
              <a:ext cx="58150" cy="25"/>
            </a:xfrm>
            <a:custGeom>
              <a:rect b="b" l="l" r="r" t="t"/>
              <a:pathLst>
                <a:path extrusionOk="0" fill="none" h="1" w="2326">
                  <a:moveTo>
                    <a:pt x="1" y="0"/>
                  </a:moveTo>
                  <a:lnTo>
                    <a:pt x="232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14"/>
          <p:cNvGrpSpPr/>
          <p:nvPr/>
        </p:nvGrpSpPr>
        <p:grpSpPr>
          <a:xfrm>
            <a:off x="4681748" y="4375502"/>
            <a:ext cx="168629" cy="118594"/>
            <a:chOff x="5951775" y="3433900"/>
            <a:chExt cx="147700" cy="103875"/>
          </a:xfrm>
        </p:grpSpPr>
        <p:sp>
          <p:nvSpPr>
            <p:cNvPr id="188" name="Google Shape;188;p14"/>
            <p:cNvSpPr/>
            <p:nvPr/>
          </p:nvSpPr>
          <p:spPr>
            <a:xfrm>
              <a:off x="6010850" y="3471050"/>
              <a:ext cx="29550" cy="29550"/>
            </a:xfrm>
            <a:custGeom>
              <a:rect b="b" l="l" r="r" t="t"/>
              <a:pathLst>
                <a:path extrusionOk="0" fill="none" h="1182" w="1182">
                  <a:moveTo>
                    <a:pt x="610" y="0"/>
                  </a:moveTo>
                  <a:lnTo>
                    <a:pt x="610" y="0"/>
                  </a:lnTo>
                  <a:lnTo>
                    <a:pt x="725" y="0"/>
                  </a:lnTo>
                  <a:lnTo>
                    <a:pt x="839" y="38"/>
                  </a:lnTo>
                  <a:lnTo>
                    <a:pt x="1029" y="191"/>
                  </a:lnTo>
                  <a:lnTo>
                    <a:pt x="1144" y="381"/>
                  </a:lnTo>
                  <a:lnTo>
                    <a:pt x="1182" y="458"/>
                  </a:lnTo>
                  <a:lnTo>
                    <a:pt x="1182" y="610"/>
                  </a:lnTo>
                  <a:lnTo>
                    <a:pt x="1182" y="610"/>
                  </a:lnTo>
                  <a:lnTo>
                    <a:pt x="1182" y="724"/>
                  </a:lnTo>
                  <a:lnTo>
                    <a:pt x="1144" y="839"/>
                  </a:lnTo>
                  <a:lnTo>
                    <a:pt x="1029" y="991"/>
                  </a:lnTo>
                  <a:lnTo>
                    <a:pt x="839" y="1144"/>
                  </a:lnTo>
                  <a:lnTo>
                    <a:pt x="725" y="1182"/>
                  </a:lnTo>
                  <a:lnTo>
                    <a:pt x="610" y="1182"/>
                  </a:lnTo>
                  <a:lnTo>
                    <a:pt x="610" y="1182"/>
                  </a:lnTo>
                  <a:lnTo>
                    <a:pt x="496" y="1182"/>
                  </a:lnTo>
                  <a:lnTo>
                    <a:pt x="382" y="1144"/>
                  </a:lnTo>
                  <a:lnTo>
                    <a:pt x="191" y="991"/>
                  </a:lnTo>
                  <a:lnTo>
                    <a:pt x="77" y="839"/>
                  </a:lnTo>
                  <a:lnTo>
                    <a:pt x="39" y="724"/>
                  </a:lnTo>
                  <a:lnTo>
                    <a:pt x="0" y="610"/>
                  </a:lnTo>
                  <a:lnTo>
                    <a:pt x="0" y="610"/>
                  </a:lnTo>
                  <a:lnTo>
                    <a:pt x="39" y="458"/>
                  </a:lnTo>
                  <a:lnTo>
                    <a:pt x="77" y="381"/>
                  </a:lnTo>
                  <a:lnTo>
                    <a:pt x="191" y="191"/>
                  </a:lnTo>
                  <a:lnTo>
                    <a:pt x="382"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4"/>
            <p:cNvSpPr/>
            <p:nvPr/>
          </p:nvSpPr>
          <p:spPr>
            <a:xfrm>
              <a:off x="6057525" y="3454850"/>
              <a:ext cx="12425" cy="61950"/>
            </a:xfrm>
            <a:custGeom>
              <a:rect b="b" l="l" r="r" t="t"/>
              <a:pathLst>
                <a:path extrusionOk="0" fill="none" h="2478" w="497">
                  <a:moveTo>
                    <a:pt x="1" y="0"/>
                  </a:moveTo>
                  <a:lnTo>
                    <a:pt x="1" y="0"/>
                  </a:lnTo>
                  <a:lnTo>
                    <a:pt x="191" y="267"/>
                  </a:lnTo>
                  <a:lnTo>
                    <a:pt x="382" y="572"/>
                  </a:lnTo>
                  <a:lnTo>
                    <a:pt x="458" y="915"/>
                  </a:lnTo>
                  <a:lnTo>
                    <a:pt x="496" y="1258"/>
                  </a:lnTo>
                  <a:lnTo>
                    <a:pt x="458" y="1563"/>
                  </a:lnTo>
                  <a:lnTo>
                    <a:pt x="382" y="1906"/>
                  </a:lnTo>
                  <a:lnTo>
                    <a:pt x="191" y="2211"/>
                  </a:lnTo>
                  <a:lnTo>
                    <a:pt x="1" y="2478"/>
                  </a:lnTo>
                  <a:lnTo>
                    <a:pt x="1" y="2478"/>
                  </a:lnTo>
                  <a:lnTo>
                    <a:pt x="1" y="24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
            <p:cNvSpPr/>
            <p:nvPr/>
          </p:nvSpPr>
          <p:spPr>
            <a:xfrm>
              <a:off x="5981325" y="3454850"/>
              <a:ext cx="13350" cy="61950"/>
            </a:xfrm>
            <a:custGeom>
              <a:rect b="b" l="l" r="r" t="t"/>
              <a:pathLst>
                <a:path extrusionOk="0" fill="none" h="2478" w="534">
                  <a:moveTo>
                    <a:pt x="534" y="2478"/>
                  </a:moveTo>
                  <a:lnTo>
                    <a:pt x="534" y="2478"/>
                  </a:lnTo>
                  <a:lnTo>
                    <a:pt x="305" y="2211"/>
                  </a:lnTo>
                  <a:lnTo>
                    <a:pt x="153" y="1906"/>
                  </a:lnTo>
                  <a:lnTo>
                    <a:pt x="38" y="1563"/>
                  </a:lnTo>
                  <a:lnTo>
                    <a:pt x="0" y="1258"/>
                  </a:lnTo>
                  <a:lnTo>
                    <a:pt x="38" y="915"/>
                  </a:lnTo>
                  <a:lnTo>
                    <a:pt x="153" y="572"/>
                  </a:lnTo>
                  <a:lnTo>
                    <a:pt x="305" y="267"/>
                  </a:lnTo>
                  <a:lnTo>
                    <a:pt x="534" y="0"/>
                  </a:lnTo>
                  <a:lnTo>
                    <a:pt x="534" y="0"/>
                  </a:lnTo>
                  <a:lnTo>
                    <a:pt x="534"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4"/>
            <p:cNvSpPr/>
            <p:nvPr/>
          </p:nvSpPr>
          <p:spPr>
            <a:xfrm>
              <a:off x="6077550" y="3433900"/>
              <a:ext cx="21925" cy="103875"/>
            </a:xfrm>
            <a:custGeom>
              <a:rect b="b" l="l" r="r" t="t"/>
              <a:pathLst>
                <a:path extrusionOk="0" fill="none" h="4155" w="877">
                  <a:moveTo>
                    <a:pt x="0" y="0"/>
                  </a:moveTo>
                  <a:lnTo>
                    <a:pt x="0" y="0"/>
                  </a:lnTo>
                  <a:lnTo>
                    <a:pt x="229" y="229"/>
                  </a:lnTo>
                  <a:lnTo>
                    <a:pt x="381" y="457"/>
                  </a:lnTo>
                  <a:lnTo>
                    <a:pt x="534" y="724"/>
                  </a:lnTo>
                  <a:lnTo>
                    <a:pt x="648" y="953"/>
                  </a:lnTo>
                  <a:lnTo>
                    <a:pt x="762" y="1258"/>
                  </a:lnTo>
                  <a:lnTo>
                    <a:pt x="839" y="1524"/>
                  </a:lnTo>
                  <a:lnTo>
                    <a:pt x="877" y="1791"/>
                  </a:lnTo>
                  <a:lnTo>
                    <a:pt x="877" y="2096"/>
                  </a:lnTo>
                  <a:lnTo>
                    <a:pt x="877" y="2363"/>
                  </a:lnTo>
                  <a:lnTo>
                    <a:pt x="839" y="2630"/>
                  </a:lnTo>
                  <a:lnTo>
                    <a:pt x="762" y="2935"/>
                  </a:lnTo>
                  <a:lnTo>
                    <a:pt x="648" y="3201"/>
                  </a:lnTo>
                  <a:lnTo>
                    <a:pt x="534" y="3430"/>
                  </a:lnTo>
                  <a:lnTo>
                    <a:pt x="381" y="3697"/>
                  </a:lnTo>
                  <a:lnTo>
                    <a:pt x="229" y="3925"/>
                  </a:lnTo>
                  <a:lnTo>
                    <a:pt x="0" y="41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4"/>
            <p:cNvSpPr/>
            <p:nvPr/>
          </p:nvSpPr>
          <p:spPr>
            <a:xfrm>
              <a:off x="5951775" y="3433900"/>
              <a:ext cx="21950" cy="103875"/>
            </a:xfrm>
            <a:custGeom>
              <a:rect b="b" l="l" r="r" t="t"/>
              <a:pathLst>
                <a:path extrusionOk="0" fill="none" h="4155" w="878">
                  <a:moveTo>
                    <a:pt x="877" y="4154"/>
                  </a:moveTo>
                  <a:lnTo>
                    <a:pt x="877" y="4154"/>
                  </a:lnTo>
                  <a:lnTo>
                    <a:pt x="687" y="3925"/>
                  </a:lnTo>
                  <a:lnTo>
                    <a:pt x="496" y="3697"/>
                  </a:lnTo>
                  <a:lnTo>
                    <a:pt x="344" y="3430"/>
                  </a:lnTo>
                  <a:lnTo>
                    <a:pt x="229" y="3201"/>
                  </a:lnTo>
                  <a:lnTo>
                    <a:pt x="153" y="2935"/>
                  </a:lnTo>
                  <a:lnTo>
                    <a:pt x="77" y="2630"/>
                  </a:lnTo>
                  <a:lnTo>
                    <a:pt x="39" y="2363"/>
                  </a:lnTo>
                  <a:lnTo>
                    <a:pt x="1" y="2096"/>
                  </a:lnTo>
                  <a:lnTo>
                    <a:pt x="39" y="1791"/>
                  </a:lnTo>
                  <a:lnTo>
                    <a:pt x="77" y="1524"/>
                  </a:lnTo>
                  <a:lnTo>
                    <a:pt x="153" y="1258"/>
                  </a:lnTo>
                  <a:lnTo>
                    <a:pt x="229" y="953"/>
                  </a:lnTo>
                  <a:lnTo>
                    <a:pt x="344" y="724"/>
                  </a:lnTo>
                  <a:lnTo>
                    <a:pt x="496" y="457"/>
                  </a:lnTo>
                  <a:lnTo>
                    <a:pt x="687" y="229"/>
                  </a:ln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 name="Google Shape;193;p14"/>
          <p:cNvGrpSpPr/>
          <p:nvPr/>
        </p:nvGrpSpPr>
        <p:grpSpPr>
          <a:xfrm>
            <a:off x="4699159" y="4747524"/>
            <a:ext cx="134920" cy="168629"/>
            <a:chOff x="5967025" y="3835950"/>
            <a:chExt cx="118175" cy="147700"/>
          </a:xfrm>
        </p:grpSpPr>
        <p:sp>
          <p:nvSpPr>
            <p:cNvPr id="194" name="Google Shape;194;p14"/>
            <p:cNvSpPr/>
            <p:nvPr/>
          </p:nvSpPr>
          <p:spPr>
            <a:xfrm>
              <a:off x="5967025" y="3835950"/>
              <a:ext cx="118175" cy="147700"/>
            </a:xfrm>
            <a:custGeom>
              <a:rect b="b" l="l" r="r" t="t"/>
              <a:pathLst>
                <a:path extrusionOk="0" fill="none" h="5908" w="4727">
                  <a:moveTo>
                    <a:pt x="572" y="0"/>
                  </a:moveTo>
                  <a:lnTo>
                    <a:pt x="4116" y="0"/>
                  </a:lnTo>
                  <a:lnTo>
                    <a:pt x="4116" y="0"/>
                  </a:lnTo>
                  <a:lnTo>
                    <a:pt x="4231" y="0"/>
                  </a:lnTo>
                  <a:lnTo>
                    <a:pt x="4345" y="39"/>
                  </a:lnTo>
                  <a:lnTo>
                    <a:pt x="4536" y="191"/>
                  </a:lnTo>
                  <a:lnTo>
                    <a:pt x="4650" y="382"/>
                  </a:lnTo>
                  <a:lnTo>
                    <a:pt x="4688" y="458"/>
                  </a:lnTo>
                  <a:lnTo>
                    <a:pt x="4726" y="610"/>
                  </a:lnTo>
                  <a:lnTo>
                    <a:pt x="4726" y="5298"/>
                  </a:lnTo>
                  <a:lnTo>
                    <a:pt x="4726" y="5298"/>
                  </a:lnTo>
                  <a:lnTo>
                    <a:pt x="4688" y="5412"/>
                  </a:lnTo>
                  <a:lnTo>
                    <a:pt x="4650" y="5526"/>
                  </a:lnTo>
                  <a:lnTo>
                    <a:pt x="4536" y="5717"/>
                  </a:lnTo>
                  <a:lnTo>
                    <a:pt x="4345" y="5831"/>
                  </a:lnTo>
                  <a:lnTo>
                    <a:pt x="4231" y="5869"/>
                  </a:lnTo>
                  <a:lnTo>
                    <a:pt x="4116" y="5907"/>
                  </a:lnTo>
                  <a:lnTo>
                    <a:pt x="572" y="5907"/>
                  </a:lnTo>
                  <a:lnTo>
                    <a:pt x="572" y="5907"/>
                  </a:lnTo>
                  <a:lnTo>
                    <a:pt x="458" y="5869"/>
                  </a:lnTo>
                  <a:lnTo>
                    <a:pt x="343" y="5831"/>
                  </a:lnTo>
                  <a:lnTo>
                    <a:pt x="153" y="5717"/>
                  </a:lnTo>
                  <a:lnTo>
                    <a:pt x="39" y="5526"/>
                  </a:lnTo>
                  <a:lnTo>
                    <a:pt x="0" y="5412"/>
                  </a:lnTo>
                  <a:lnTo>
                    <a:pt x="0" y="5298"/>
                  </a:lnTo>
                  <a:lnTo>
                    <a:pt x="0" y="610"/>
                  </a:lnTo>
                  <a:lnTo>
                    <a:pt x="0" y="610"/>
                  </a:lnTo>
                  <a:lnTo>
                    <a:pt x="0" y="458"/>
                  </a:lnTo>
                  <a:lnTo>
                    <a:pt x="39" y="382"/>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4"/>
            <p:cNvSpPr/>
            <p:nvPr/>
          </p:nvSpPr>
          <p:spPr>
            <a:xfrm>
              <a:off x="5992750" y="3893125"/>
              <a:ext cx="59100" cy="58125"/>
            </a:xfrm>
            <a:custGeom>
              <a:rect b="b" l="l" r="r" t="t"/>
              <a:pathLst>
                <a:path extrusionOk="0" fill="none" h="2325" w="2364">
                  <a:moveTo>
                    <a:pt x="1182" y="0"/>
                  </a:moveTo>
                  <a:lnTo>
                    <a:pt x="1182" y="0"/>
                  </a:lnTo>
                  <a:lnTo>
                    <a:pt x="1449" y="0"/>
                  </a:lnTo>
                  <a:lnTo>
                    <a:pt x="1639" y="76"/>
                  </a:lnTo>
                  <a:lnTo>
                    <a:pt x="1868" y="191"/>
                  </a:lnTo>
                  <a:lnTo>
                    <a:pt x="2020" y="343"/>
                  </a:lnTo>
                  <a:lnTo>
                    <a:pt x="2173" y="495"/>
                  </a:lnTo>
                  <a:lnTo>
                    <a:pt x="2287" y="686"/>
                  </a:lnTo>
                  <a:lnTo>
                    <a:pt x="2363" y="915"/>
                  </a:lnTo>
                  <a:lnTo>
                    <a:pt x="2363" y="1143"/>
                  </a:lnTo>
                  <a:lnTo>
                    <a:pt x="2363" y="1143"/>
                  </a:lnTo>
                  <a:lnTo>
                    <a:pt x="2363" y="1410"/>
                  </a:lnTo>
                  <a:lnTo>
                    <a:pt x="2287" y="1601"/>
                  </a:lnTo>
                  <a:lnTo>
                    <a:pt x="2173" y="1829"/>
                  </a:lnTo>
                  <a:lnTo>
                    <a:pt x="2020" y="1982"/>
                  </a:lnTo>
                  <a:lnTo>
                    <a:pt x="1868" y="2134"/>
                  </a:lnTo>
                  <a:lnTo>
                    <a:pt x="1639" y="2249"/>
                  </a:lnTo>
                  <a:lnTo>
                    <a:pt x="1449" y="2325"/>
                  </a:lnTo>
                  <a:lnTo>
                    <a:pt x="1182" y="2325"/>
                  </a:lnTo>
                  <a:lnTo>
                    <a:pt x="1182" y="2325"/>
                  </a:lnTo>
                  <a:lnTo>
                    <a:pt x="953" y="2325"/>
                  </a:lnTo>
                  <a:lnTo>
                    <a:pt x="724" y="2249"/>
                  </a:lnTo>
                  <a:lnTo>
                    <a:pt x="534" y="2134"/>
                  </a:lnTo>
                  <a:lnTo>
                    <a:pt x="343" y="1982"/>
                  </a:lnTo>
                  <a:lnTo>
                    <a:pt x="229" y="1829"/>
                  </a:lnTo>
                  <a:lnTo>
                    <a:pt x="115" y="1601"/>
                  </a:lnTo>
                  <a:lnTo>
                    <a:pt x="39" y="1410"/>
                  </a:lnTo>
                  <a:lnTo>
                    <a:pt x="0" y="1143"/>
                  </a:lnTo>
                  <a:lnTo>
                    <a:pt x="0" y="1143"/>
                  </a:lnTo>
                  <a:lnTo>
                    <a:pt x="39" y="915"/>
                  </a:lnTo>
                  <a:lnTo>
                    <a:pt x="115" y="686"/>
                  </a:lnTo>
                  <a:lnTo>
                    <a:pt x="229" y="495"/>
                  </a:lnTo>
                  <a:lnTo>
                    <a:pt x="343" y="343"/>
                  </a:lnTo>
                  <a:lnTo>
                    <a:pt x="534" y="191"/>
                  </a:lnTo>
                  <a:lnTo>
                    <a:pt x="724" y="76"/>
                  </a:lnTo>
                  <a:lnTo>
                    <a:pt x="953"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4"/>
            <p:cNvSpPr/>
            <p:nvPr/>
          </p:nvSpPr>
          <p:spPr>
            <a:xfrm>
              <a:off x="6022275" y="38635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14"/>
          <p:cNvSpPr/>
          <p:nvPr/>
        </p:nvSpPr>
        <p:spPr>
          <a:xfrm>
            <a:off x="4674200" y="5153301"/>
            <a:ext cx="184955" cy="151218"/>
          </a:xfrm>
          <a:custGeom>
            <a:rect b="b" l="l" r="r" t="t"/>
            <a:pathLst>
              <a:path extrusionOk="0" fill="none" h="5298" w="6480">
                <a:moveTo>
                  <a:pt x="6480" y="0"/>
                </a:moveTo>
                <a:lnTo>
                  <a:pt x="6480" y="0"/>
                </a:lnTo>
                <a:lnTo>
                  <a:pt x="6022" y="267"/>
                </a:lnTo>
                <a:lnTo>
                  <a:pt x="5527" y="458"/>
                </a:lnTo>
                <a:lnTo>
                  <a:pt x="5527" y="458"/>
                </a:lnTo>
                <a:lnTo>
                  <a:pt x="5336" y="267"/>
                </a:lnTo>
                <a:lnTo>
                  <a:pt x="5146" y="153"/>
                </a:lnTo>
                <a:lnTo>
                  <a:pt x="4879" y="38"/>
                </a:lnTo>
                <a:lnTo>
                  <a:pt x="4650" y="0"/>
                </a:lnTo>
                <a:lnTo>
                  <a:pt x="4384" y="0"/>
                </a:lnTo>
                <a:lnTo>
                  <a:pt x="4155" y="76"/>
                </a:lnTo>
                <a:lnTo>
                  <a:pt x="3888" y="153"/>
                </a:lnTo>
                <a:lnTo>
                  <a:pt x="3698" y="343"/>
                </a:lnTo>
                <a:lnTo>
                  <a:pt x="3698" y="343"/>
                </a:lnTo>
                <a:lnTo>
                  <a:pt x="3507" y="534"/>
                </a:lnTo>
                <a:lnTo>
                  <a:pt x="3355" y="762"/>
                </a:lnTo>
                <a:lnTo>
                  <a:pt x="3240" y="1067"/>
                </a:lnTo>
                <a:lnTo>
                  <a:pt x="3240" y="1334"/>
                </a:lnTo>
                <a:lnTo>
                  <a:pt x="3240" y="1639"/>
                </a:lnTo>
                <a:lnTo>
                  <a:pt x="3240" y="1639"/>
                </a:lnTo>
                <a:lnTo>
                  <a:pt x="2821" y="1601"/>
                </a:lnTo>
                <a:lnTo>
                  <a:pt x="2440" y="1563"/>
                </a:lnTo>
                <a:lnTo>
                  <a:pt x="2097" y="1448"/>
                </a:lnTo>
                <a:lnTo>
                  <a:pt x="1754" y="1296"/>
                </a:lnTo>
                <a:lnTo>
                  <a:pt x="1411" y="1105"/>
                </a:lnTo>
                <a:lnTo>
                  <a:pt x="1106" y="877"/>
                </a:lnTo>
                <a:lnTo>
                  <a:pt x="839" y="610"/>
                </a:lnTo>
                <a:lnTo>
                  <a:pt x="573" y="305"/>
                </a:lnTo>
                <a:lnTo>
                  <a:pt x="573" y="305"/>
                </a:lnTo>
                <a:lnTo>
                  <a:pt x="534" y="419"/>
                </a:lnTo>
                <a:lnTo>
                  <a:pt x="420" y="724"/>
                </a:lnTo>
                <a:lnTo>
                  <a:pt x="344" y="1182"/>
                </a:lnTo>
                <a:lnTo>
                  <a:pt x="306" y="1487"/>
                </a:lnTo>
                <a:lnTo>
                  <a:pt x="306" y="1753"/>
                </a:lnTo>
                <a:lnTo>
                  <a:pt x="344" y="2096"/>
                </a:lnTo>
                <a:lnTo>
                  <a:pt x="420" y="2401"/>
                </a:lnTo>
                <a:lnTo>
                  <a:pt x="534" y="2706"/>
                </a:lnTo>
                <a:lnTo>
                  <a:pt x="687" y="3049"/>
                </a:lnTo>
                <a:lnTo>
                  <a:pt x="916" y="3354"/>
                </a:lnTo>
                <a:lnTo>
                  <a:pt x="1220" y="3621"/>
                </a:lnTo>
                <a:lnTo>
                  <a:pt x="1602" y="3887"/>
                </a:lnTo>
                <a:lnTo>
                  <a:pt x="2059" y="4116"/>
                </a:lnTo>
                <a:lnTo>
                  <a:pt x="2059" y="4116"/>
                </a:lnTo>
                <a:lnTo>
                  <a:pt x="1563" y="4383"/>
                </a:lnTo>
                <a:lnTo>
                  <a:pt x="1068" y="4573"/>
                </a:lnTo>
                <a:lnTo>
                  <a:pt x="534" y="4688"/>
                </a:lnTo>
                <a:lnTo>
                  <a:pt x="1" y="4726"/>
                </a:lnTo>
                <a:lnTo>
                  <a:pt x="1" y="4726"/>
                </a:lnTo>
                <a:lnTo>
                  <a:pt x="496" y="4955"/>
                </a:lnTo>
                <a:lnTo>
                  <a:pt x="992" y="5145"/>
                </a:lnTo>
                <a:lnTo>
                  <a:pt x="1525" y="5221"/>
                </a:lnTo>
                <a:lnTo>
                  <a:pt x="2021" y="5298"/>
                </a:lnTo>
                <a:lnTo>
                  <a:pt x="2516" y="5259"/>
                </a:lnTo>
                <a:lnTo>
                  <a:pt x="3012" y="5183"/>
                </a:lnTo>
                <a:lnTo>
                  <a:pt x="3469" y="5031"/>
                </a:lnTo>
                <a:lnTo>
                  <a:pt x="3926" y="4840"/>
                </a:lnTo>
                <a:lnTo>
                  <a:pt x="4345" y="4573"/>
                </a:lnTo>
                <a:lnTo>
                  <a:pt x="4727" y="4269"/>
                </a:lnTo>
                <a:lnTo>
                  <a:pt x="5031" y="3926"/>
                </a:lnTo>
                <a:lnTo>
                  <a:pt x="5336" y="3506"/>
                </a:lnTo>
                <a:lnTo>
                  <a:pt x="5565" y="3011"/>
                </a:lnTo>
                <a:lnTo>
                  <a:pt x="5756" y="2516"/>
                </a:lnTo>
                <a:lnTo>
                  <a:pt x="5832" y="1944"/>
                </a:lnTo>
                <a:lnTo>
                  <a:pt x="5870" y="1334"/>
                </a:lnTo>
                <a:lnTo>
                  <a:pt x="5870" y="1334"/>
                </a:lnTo>
                <a:lnTo>
                  <a:pt x="5870" y="1067"/>
                </a:lnTo>
                <a:lnTo>
                  <a:pt x="5870" y="1067"/>
                </a:lnTo>
                <a:lnTo>
                  <a:pt x="6060" y="839"/>
                </a:lnTo>
                <a:lnTo>
                  <a:pt x="6251" y="572"/>
                </a:lnTo>
                <a:lnTo>
                  <a:pt x="6365" y="305"/>
                </a:lnTo>
                <a:lnTo>
                  <a:pt x="6480" y="0"/>
                </a:lnTo>
                <a:lnTo>
                  <a:pt x="648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14"/>
          <p:cNvGrpSpPr/>
          <p:nvPr/>
        </p:nvGrpSpPr>
        <p:grpSpPr>
          <a:xfrm>
            <a:off x="5151763" y="1985554"/>
            <a:ext cx="167516" cy="168629"/>
            <a:chOff x="6586325" y="883375"/>
            <a:chExt cx="146725" cy="147700"/>
          </a:xfrm>
        </p:grpSpPr>
        <p:sp>
          <p:nvSpPr>
            <p:cNvPr id="199" name="Google Shape;199;p14"/>
            <p:cNvSpPr/>
            <p:nvPr/>
          </p:nvSpPr>
          <p:spPr>
            <a:xfrm>
              <a:off x="6586325" y="883375"/>
              <a:ext cx="146725" cy="110550"/>
            </a:xfrm>
            <a:custGeom>
              <a:rect b="b" l="l" r="r" t="t"/>
              <a:pathLst>
                <a:path extrusionOk="0" fill="none" h="4422" w="5869">
                  <a:moveTo>
                    <a:pt x="5869" y="4421"/>
                  </a:moveTo>
                  <a:lnTo>
                    <a:pt x="0" y="4421"/>
                  </a:lnTo>
                  <a:lnTo>
                    <a:pt x="0" y="4421"/>
                  </a:lnTo>
                  <a:lnTo>
                    <a:pt x="152" y="4421"/>
                  </a:lnTo>
                  <a:lnTo>
                    <a:pt x="343" y="4345"/>
                  </a:lnTo>
                  <a:lnTo>
                    <a:pt x="495" y="4269"/>
                  </a:lnTo>
                  <a:lnTo>
                    <a:pt x="610" y="4193"/>
                  </a:lnTo>
                  <a:lnTo>
                    <a:pt x="724" y="4040"/>
                  </a:lnTo>
                  <a:lnTo>
                    <a:pt x="800" y="3888"/>
                  </a:lnTo>
                  <a:lnTo>
                    <a:pt x="838" y="3735"/>
                  </a:lnTo>
                  <a:lnTo>
                    <a:pt x="877" y="3545"/>
                  </a:lnTo>
                  <a:lnTo>
                    <a:pt x="877" y="2173"/>
                  </a:lnTo>
                  <a:lnTo>
                    <a:pt x="877" y="2173"/>
                  </a:lnTo>
                  <a:lnTo>
                    <a:pt x="915" y="1754"/>
                  </a:lnTo>
                  <a:lnTo>
                    <a:pt x="991" y="1411"/>
                  </a:lnTo>
                  <a:lnTo>
                    <a:pt x="1143" y="1068"/>
                  </a:lnTo>
                  <a:lnTo>
                    <a:pt x="1372" y="763"/>
                  </a:lnTo>
                  <a:lnTo>
                    <a:pt x="1639" y="496"/>
                  </a:lnTo>
                  <a:lnTo>
                    <a:pt x="1944" y="267"/>
                  </a:lnTo>
                  <a:lnTo>
                    <a:pt x="2287" y="115"/>
                  </a:lnTo>
                  <a:lnTo>
                    <a:pt x="2668" y="39"/>
                  </a:lnTo>
                  <a:lnTo>
                    <a:pt x="2668" y="39"/>
                  </a:lnTo>
                  <a:lnTo>
                    <a:pt x="2896" y="1"/>
                  </a:lnTo>
                  <a:lnTo>
                    <a:pt x="3125" y="39"/>
                  </a:lnTo>
                  <a:lnTo>
                    <a:pt x="3354" y="77"/>
                  </a:lnTo>
                  <a:lnTo>
                    <a:pt x="3544" y="115"/>
                  </a:lnTo>
                  <a:lnTo>
                    <a:pt x="3773" y="191"/>
                  </a:lnTo>
                  <a:lnTo>
                    <a:pt x="3963" y="306"/>
                  </a:lnTo>
                  <a:lnTo>
                    <a:pt x="4306" y="534"/>
                  </a:lnTo>
                  <a:lnTo>
                    <a:pt x="4573" y="839"/>
                  </a:lnTo>
                  <a:lnTo>
                    <a:pt x="4802" y="1220"/>
                  </a:lnTo>
                  <a:lnTo>
                    <a:pt x="4878" y="1411"/>
                  </a:lnTo>
                  <a:lnTo>
                    <a:pt x="4954" y="1639"/>
                  </a:lnTo>
                  <a:lnTo>
                    <a:pt x="4992" y="1868"/>
                  </a:lnTo>
                  <a:lnTo>
                    <a:pt x="4992" y="2059"/>
                  </a:lnTo>
                  <a:lnTo>
                    <a:pt x="4992" y="3545"/>
                  </a:lnTo>
                  <a:lnTo>
                    <a:pt x="4992" y="3545"/>
                  </a:lnTo>
                  <a:lnTo>
                    <a:pt x="4992" y="3735"/>
                  </a:lnTo>
                  <a:lnTo>
                    <a:pt x="5069" y="3888"/>
                  </a:lnTo>
                  <a:lnTo>
                    <a:pt x="5145" y="4040"/>
                  </a:lnTo>
                  <a:lnTo>
                    <a:pt x="5259" y="4193"/>
                  </a:lnTo>
                  <a:lnTo>
                    <a:pt x="5374" y="4269"/>
                  </a:lnTo>
                  <a:lnTo>
                    <a:pt x="5526" y="4345"/>
                  </a:lnTo>
                  <a:lnTo>
                    <a:pt x="5678" y="4421"/>
                  </a:lnTo>
                  <a:lnTo>
                    <a:pt x="5869" y="4421"/>
                  </a:lnTo>
                  <a:lnTo>
                    <a:pt x="5869"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
            <p:cNvSpPr/>
            <p:nvPr/>
          </p:nvSpPr>
          <p:spPr>
            <a:xfrm>
              <a:off x="6645375" y="1023425"/>
              <a:ext cx="25750" cy="7650"/>
            </a:xfrm>
            <a:custGeom>
              <a:rect b="b" l="l" r="r" t="t"/>
              <a:pathLst>
                <a:path extrusionOk="0" fill="none" h="306" w="1030">
                  <a:moveTo>
                    <a:pt x="1030" y="1"/>
                  </a:moveTo>
                  <a:lnTo>
                    <a:pt x="1030" y="1"/>
                  </a:lnTo>
                  <a:lnTo>
                    <a:pt x="954" y="115"/>
                  </a:lnTo>
                  <a:lnTo>
                    <a:pt x="839" y="191"/>
                  </a:lnTo>
                  <a:lnTo>
                    <a:pt x="649" y="268"/>
                  </a:lnTo>
                  <a:lnTo>
                    <a:pt x="420" y="306"/>
                  </a:lnTo>
                  <a:lnTo>
                    <a:pt x="306" y="268"/>
                  </a:lnTo>
                  <a:lnTo>
                    <a:pt x="191" y="229"/>
                  </a:lnTo>
                  <a:lnTo>
                    <a:pt x="191" y="229"/>
                  </a:lnTo>
                  <a:lnTo>
                    <a:pt x="77"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14"/>
          <p:cNvGrpSpPr/>
          <p:nvPr/>
        </p:nvGrpSpPr>
        <p:grpSpPr>
          <a:xfrm>
            <a:off x="5143057" y="2374988"/>
            <a:ext cx="184927" cy="184955"/>
            <a:chOff x="6578700" y="1300675"/>
            <a:chExt cx="161975" cy="162000"/>
          </a:xfrm>
        </p:grpSpPr>
        <p:sp>
          <p:nvSpPr>
            <p:cNvPr id="202" name="Google Shape;202;p14"/>
            <p:cNvSpPr/>
            <p:nvPr/>
          </p:nvSpPr>
          <p:spPr>
            <a:xfrm>
              <a:off x="6630150" y="1433125"/>
              <a:ext cx="25" cy="14300"/>
            </a:xfrm>
            <a:custGeom>
              <a:rect b="b" l="l" r="r" t="t"/>
              <a:pathLst>
                <a:path extrusionOk="0" fill="none" h="572" w="1">
                  <a:moveTo>
                    <a:pt x="0" y="0"/>
                  </a:move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
            <p:cNvSpPr/>
            <p:nvPr/>
          </p:nvSpPr>
          <p:spPr>
            <a:xfrm>
              <a:off x="6630150" y="1388325"/>
              <a:ext cx="25" cy="15275"/>
            </a:xfrm>
            <a:custGeom>
              <a:rect b="b" l="l" r="r" t="t"/>
              <a:pathLst>
                <a:path extrusionOk="0" fill="none" h="611" w="1">
                  <a:moveTo>
                    <a:pt x="0" y="1"/>
                  </a:moveTo>
                  <a:lnTo>
                    <a:pt x="0"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4"/>
            <p:cNvSpPr/>
            <p:nvPr/>
          </p:nvSpPr>
          <p:spPr>
            <a:xfrm>
              <a:off x="6689200" y="1433125"/>
              <a:ext cx="25" cy="14300"/>
            </a:xfrm>
            <a:custGeom>
              <a:rect b="b" l="l" r="r" t="t"/>
              <a:pathLst>
                <a:path extrusionOk="0" fill="none" h="572" w="1">
                  <a:moveTo>
                    <a:pt x="1" y="0"/>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4"/>
            <p:cNvSpPr/>
            <p:nvPr/>
          </p:nvSpPr>
          <p:spPr>
            <a:xfrm>
              <a:off x="6689200" y="1388325"/>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4"/>
            <p:cNvSpPr/>
            <p:nvPr/>
          </p:nvSpPr>
          <p:spPr>
            <a:xfrm>
              <a:off x="6659675" y="1447400"/>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4"/>
            <p:cNvSpPr/>
            <p:nvPr/>
          </p:nvSpPr>
          <p:spPr>
            <a:xfrm>
              <a:off x="6659675" y="1403575"/>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4"/>
            <p:cNvSpPr/>
            <p:nvPr/>
          </p:nvSpPr>
          <p:spPr>
            <a:xfrm>
              <a:off x="6578700" y="1300675"/>
              <a:ext cx="161975" cy="114375"/>
            </a:xfrm>
            <a:custGeom>
              <a:rect b="b" l="l" r="r" t="t"/>
              <a:pathLst>
                <a:path extrusionOk="0" fill="none" h="4575" w="6479">
                  <a:moveTo>
                    <a:pt x="5602" y="4574"/>
                  </a:moveTo>
                  <a:lnTo>
                    <a:pt x="5602" y="4574"/>
                  </a:lnTo>
                  <a:lnTo>
                    <a:pt x="5793" y="4460"/>
                  </a:lnTo>
                  <a:lnTo>
                    <a:pt x="5945" y="4345"/>
                  </a:lnTo>
                  <a:lnTo>
                    <a:pt x="6098" y="4231"/>
                  </a:lnTo>
                  <a:lnTo>
                    <a:pt x="6212" y="4040"/>
                  </a:lnTo>
                  <a:lnTo>
                    <a:pt x="6326" y="3888"/>
                  </a:lnTo>
                  <a:lnTo>
                    <a:pt x="6403" y="3697"/>
                  </a:lnTo>
                  <a:lnTo>
                    <a:pt x="6441" y="3507"/>
                  </a:lnTo>
                  <a:lnTo>
                    <a:pt x="6479" y="3316"/>
                  </a:lnTo>
                  <a:lnTo>
                    <a:pt x="6479" y="3126"/>
                  </a:lnTo>
                  <a:lnTo>
                    <a:pt x="6441" y="2897"/>
                  </a:lnTo>
                  <a:lnTo>
                    <a:pt x="6365" y="2707"/>
                  </a:lnTo>
                  <a:lnTo>
                    <a:pt x="6288" y="2516"/>
                  </a:lnTo>
                  <a:lnTo>
                    <a:pt x="6174" y="2326"/>
                  </a:lnTo>
                  <a:lnTo>
                    <a:pt x="6022" y="2135"/>
                  </a:lnTo>
                  <a:lnTo>
                    <a:pt x="5831" y="1983"/>
                  </a:lnTo>
                  <a:lnTo>
                    <a:pt x="5602" y="1830"/>
                  </a:lnTo>
                  <a:lnTo>
                    <a:pt x="5602" y="1830"/>
                  </a:lnTo>
                  <a:lnTo>
                    <a:pt x="5450" y="1754"/>
                  </a:lnTo>
                  <a:lnTo>
                    <a:pt x="5297" y="1754"/>
                  </a:lnTo>
                  <a:lnTo>
                    <a:pt x="4611" y="1754"/>
                  </a:lnTo>
                  <a:lnTo>
                    <a:pt x="4611" y="1754"/>
                  </a:lnTo>
                  <a:lnTo>
                    <a:pt x="4535" y="1449"/>
                  </a:lnTo>
                  <a:lnTo>
                    <a:pt x="4383" y="1182"/>
                  </a:lnTo>
                  <a:lnTo>
                    <a:pt x="4230" y="915"/>
                  </a:lnTo>
                  <a:lnTo>
                    <a:pt x="4040" y="687"/>
                  </a:lnTo>
                  <a:lnTo>
                    <a:pt x="3811" y="496"/>
                  </a:lnTo>
                  <a:lnTo>
                    <a:pt x="3544" y="306"/>
                  </a:lnTo>
                  <a:lnTo>
                    <a:pt x="3316" y="191"/>
                  </a:lnTo>
                  <a:lnTo>
                    <a:pt x="3011" y="77"/>
                  </a:lnTo>
                  <a:lnTo>
                    <a:pt x="2706" y="1"/>
                  </a:lnTo>
                  <a:lnTo>
                    <a:pt x="2439" y="1"/>
                  </a:lnTo>
                  <a:lnTo>
                    <a:pt x="2096" y="1"/>
                  </a:lnTo>
                  <a:lnTo>
                    <a:pt x="1791" y="39"/>
                  </a:lnTo>
                  <a:lnTo>
                    <a:pt x="1486" y="153"/>
                  </a:lnTo>
                  <a:lnTo>
                    <a:pt x="1182" y="306"/>
                  </a:lnTo>
                  <a:lnTo>
                    <a:pt x="877" y="496"/>
                  </a:lnTo>
                  <a:lnTo>
                    <a:pt x="610" y="725"/>
                  </a:lnTo>
                  <a:lnTo>
                    <a:pt x="610" y="725"/>
                  </a:lnTo>
                  <a:lnTo>
                    <a:pt x="419" y="915"/>
                  </a:lnTo>
                  <a:lnTo>
                    <a:pt x="419" y="915"/>
                  </a:lnTo>
                  <a:lnTo>
                    <a:pt x="305" y="1144"/>
                  </a:lnTo>
                  <a:lnTo>
                    <a:pt x="191" y="1373"/>
                  </a:lnTo>
                  <a:lnTo>
                    <a:pt x="38" y="1830"/>
                  </a:lnTo>
                  <a:lnTo>
                    <a:pt x="0" y="2287"/>
                  </a:lnTo>
                  <a:lnTo>
                    <a:pt x="38" y="2745"/>
                  </a:lnTo>
                  <a:lnTo>
                    <a:pt x="153" y="3164"/>
                  </a:lnTo>
                  <a:lnTo>
                    <a:pt x="305" y="3545"/>
                  </a:lnTo>
                  <a:lnTo>
                    <a:pt x="572" y="3888"/>
                  </a:lnTo>
                  <a:lnTo>
                    <a:pt x="877"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9" name="Google Shape;209;p14"/>
          <p:cNvSpPr/>
          <p:nvPr/>
        </p:nvSpPr>
        <p:spPr>
          <a:xfrm>
            <a:off x="5159435" y="2788376"/>
            <a:ext cx="151247" cy="151218"/>
          </a:xfrm>
          <a:custGeom>
            <a:rect b="b" l="l" r="r" t="t"/>
            <a:pathLst>
              <a:path extrusionOk="0" fill="none" h="5298" w="5299">
                <a:moveTo>
                  <a:pt x="3850" y="0"/>
                </a:moveTo>
                <a:lnTo>
                  <a:pt x="5298" y="1487"/>
                </a:lnTo>
                <a:lnTo>
                  <a:pt x="1487" y="5298"/>
                </a:lnTo>
                <a:lnTo>
                  <a:pt x="1" y="5298"/>
                </a:lnTo>
                <a:lnTo>
                  <a:pt x="1" y="3811"/>
                </a:lnTo>
                <a:lnTo>
                  <a:pt x="385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4"/>
          <p:cNvSpPr/>
          <p:nvPr/>
        </p:nvSpPr>
        <p:spPr>
          <a:xfrm>
            <a:off x="5151843" y="3185432"/>
            <a:ext cx="167516" cy="151218"/>
          </a:xfrm>
          <a:custGeom>
            <a:rect b="b" l="l" r="r" t="t"/>
            <a:pathLst>
              <a:path extrusionOk="0" fill="none" h="5298" w="5869">
                <a:moveTo>
                  <a:pt x="5869" y="4688"/>
                </a:moveTo>
                <a:lnTo>
                  <a:pt x="5869" y="4688"/>
                </a:lnTo>
                <a:lnTo>
                  <a:pt x="5869" y="4840"/>
                </a:lnTo>
                <a:lnTo>
                  <a:pt x="5831" y="4917"/>
                </a:lnTo>
                <a:lnTo>
                  <a:pt x="5717" y="5107"/>
                </a:lnTo>
                <a:lnTo>
                  <a:pt x="5526" y="5260"/>
                </a:lnTo>
                <a:lnTo>
                  <a:pt x="5412" y="5298"/>
                </a:lnTo>
                <a:lnTo>
                  <a:pt x="5297" y="5298"/>
                </a:lnTo>
                <a:lnTo>
                  <a:pt x="572" y="5298"/>
                </a:lnTo>
                <a:lnTo>
                  <a:pt x="572" y="5298"/>
                </a:lnTo>
                <a:lnTo>
                  <a:pt x="457" y="5298"/>
                </a:lnTo>
                <a:lnTo>
                  <a:pt x="343" y="5260"/>
                </a:lnTo>
                <a:lnTo>
                  <a:pt x="152" y="5107"/>
                </a:lnTo>
                <a:lnTo>
                  <a:pt x="38" y="4917"/>
                </a:lnTo>
                <a:lnTo>
                  <a:pt x="0" y="4840"/>
                </a:lnTo>
                <a:lnTo>
                  <a:pt x="0" y="4688"/>
                </a:lnTo>
                <a:lnTo>
                  <a:pt x="0" y="572"/>
                </a:lnTo>
                <a:lnTo>
                  <a:pt x="0" y="572"/>
                </a:lnTo>
                <a:lnTo>
                  <a:pt x="0" y="458"/>
                </a:lnTo>
                <a:lnTo>
                  <a:pt x="38" y="343"/>
                </a:lnTo>
                <a:lnTo>
                  <a:pt x="152" y="153"/>
                </a:lnTo>
                <a:lnTo>
                  <a:pt x="343" y="38"/>
                </a:lnTo>
                <a:lnTo>
                  <a:pt x="457" y="0"/>
                </a:lnTo>
                <a:lnTo>
                  <a:pt x="572" y="0"/>
                </a:lnTo>
                <a:lnTo>
                  <a:pt x="2058" y="0"/>
                </a:lnTo>
                <a:lnTo>
                  <a:pt x="2630" y="877"/>
                </a:lnTo>
                <a:lnTo>
                  <a:pt x="5297" y="877"/>
                </a:lnTo>
                <a:lnTo>
                  <a:pt x="5297" y="877"/>
                </a:lnTo>
                <a:lnTo>
                  <a:pt x="5412" y="877"/>
                </a:lnTo>
                <a:lnTo>
                  <a:pt x="5526" y="915"/>
                </a:lnTo>
                <a:lnTo>
                  <a:pt x="5717" y="1029"/>
                </a:lnTo>
                <a:lnTo>
                  <a:pt x="5831" y="1220"/>
                </a:lnTo>
                <a:lnTo>
                  <a:pt x="5869" y="1334"/>
                </a:lnTo>
                <a:lnTo>
                  <a:pt x="5869" y="1449"/>
                </a:lnTo>
                <a:lnTo>
                  <a:pt x="5869" y="468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 name="Google Shape;211;p14"/>
          <p:cNvGrpSpPr/>
          <p:nvPr/>
        </p:nvGrpSpPr>
        <p:grpSpPr>
          <a:xfrm>
            <a:off x="5151763" y="3565067"/>
            <a:ext cx="167516" cy="168629"/>
            <a:chOff x="6586325" y="2571650"/>
            <a:chExt cx="146725" cy="147700"/>
          </a:xfrm>
        </p:grpSpPr>
        <p:sp>
          <p:nvSpPr>
            <p:cNvPr id="212" name="Google Shape;212;p14"/>
            <p:cNvSpPr/>
            <p:nvPr/>
          </p:nvSpPr>
          <p:spPr>
            <a:xfrm>
              <a:off x="6586325" y="2571650"/>
              <a:ext cx="146725" cy="147700"/>
            </a:xfrm>
            <a:custGeom>
              <a:rect b="b" l="l" r="r" t="t"/>
              <a:pathLst>
                <a:path extrusionOk="0" fill="none" h="5908" w="5869">
                  <a:moveTo>
                    <a:pt x="1448" y="1"/>
                  </a:moveTo>
                  <a:lnTo>
                    <a:pt x="4383" y="1"/>
                  </a:lnTo>
                  <a:lnTo>
                    <a:pt x="4383" y="1"/>
                  </a:lnTo>
                  <a:lnTo>
                    <a:pt x="4688" y="39"/>
                  </a:lnTo>
                  <a:lnTo>
                    <a:pt x="4954" y="115"/>
                  </a:lnTo>
                  <a:lnTo>
                    <a:pt x="5221" y="267"/>
                  </a:lnTo>
                  <a:lnTo>
                    <a:pt x="5450" y="458"/>
                  </a:lnTo>
                  <a:lnTo>
                    <a:pt x="5602" y="648"/>
                  </a:lnTo>
                  <a:lnTo>
                    <a:pt x="5755" y="915"/>
                  </a:lnTo>
                  <a:lnTo>
                    <a:pt x="5831" y="1182"/>
                  </a:lnTo>
                  <a:lnTo>
                    <a:pt x="5869" y="1487"/>
                  </a:lnTo>
                  <a:lnTo>
                    <a:pt x="5869" y="4421"/>
                  </a:lnTo>
                  <a:lnTo>
                    <a:pt x="5869" y="4421"/>
                  </a:lnTo>
                  <a:lnTo>
                    <a:pt x="5831" y="4726"/>
                  </a:lnTo>
                  <a:lnTo>
                    <a:pt x="5755" y="4993"/>
                  </a:lnTo>
                  <a:lnTo>
                    <a:pt x="5602" y="5260"/>
                  </a:lnTo>
                  <a:lnTo>
                    <a:pt x="5450" y="5450"/>
                  </a:lnTo>
                  <a:lnTo>
                    <a:pt x="5221" y="5641"/>
                  </a:lnTo>
                  <a:lnTo>
                    <a:pt x="4954" y="5793"/>
                  </a:lnTo>
                  <a:lnTo>
                    <a:pt x="4688" y="5869"/>
                  </a:lnTo>
                  <a:lnTo>
                    <a:pt x="4383" y="5908"/>
                  </a:lnTo>
                  <a:lnTo>
                    <a:pt x="1448" y="5908"/>
                  </a:lnTo>
                  <a:lnTo>
                    <a:pt x="1448" y="5908"/>
                  </a:lnTo>
                  <a:lnTo>
                    <a:pt x="1143" y="5869"/>
                  </a:lnTo>
                  <a:lnTo>
                    <a:pt x="877" y="5793"/>
                  </a:lnTo>
                  <a:lnTo>
                    <a:pt x="648" y="5641"/>
                  </a:lnTo>
                  <a:lnTo>
                    <a:pt x="419" y="5450"/>
                  </a:lnTo>
                  <a:lnTo>
                    <a:pt x="229" y="5260"/>
                  </a:lnTo>
                  <a:lnTo>
                    <a:pt x="114" y="4993"/>
                  </a:lnTo>
                  <a:lnTo>
                    <a:pt x="0" y="4726"/>
                  </a:lnTo>
                  <a:lnTo>
                    <a:pt x="0" y="4421"/>
                  </a:lnTo>
                  <a:lnTo>
                    <a:pt x="0" y="1487"/>
                  </a:lnTo>
                  <a:lnTo>
                    <a:pt x="0" y="1487"/>
                  </a:lnTo>
                  <a:lnTo>
                    <a:pt x="0" y="1182"/>
                  </a:lnTo>
                  <a:lnTo>
                    <a:pt x="114" y="915"/>
                  </a:lnTo>
                  <a:lnTo>
                    <a:pt x="229" y="648"/>
                  </a:lnTo>
                  <a:lnTo>
                    <a:pt x="419" y="458"/>
                  </a:lnTo>
                  <a:lnTo>
                    <a:pt x="648" y="267"/>
                  </a:lnTo>
                  <a:lnTo>
                    <a:pt x="877" y="115"/>
                  </a:lnTo>
                  <a:lnTo>
                    <a:pt x="1143" y="39"/>
                  </a:lnTo>
                  <a:lnTo>
                    <a:pt x="1448" y="1"/>
                  </a:lnTo>
                  <a:lnTo>
                    <a:pt x="144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4"/>
            <p:cNvSpPr/>
            <p:nvPr/>
          </p:nvSpPr>
          <p:spPr>
            <a:xfrm>
              <a:off x="6631100" y="2619300"/>
              <a:ext cx="58125" cy="58125"/>
            </a:xfrm>
            <a:custGeom>
              <a:rect b="b" l="l" r="r" t="t"/>
              <a:pathLst>
                <a:path extrusionOk="0" fill="none" h="2325" w="2325">
                  <a:moveTo>
                    <a:pt x="2325" y="991"/>
                  </a:moveTo>
                  <a:lnTo>
                    <a:pt x="2325" y="991"/>
                  </a:lnTo>
                  <a:lnTo>
                    <a:pt x="2325" y="1220"/>
                  </a:lnTo>
                  <a:lnTo>
                    <a:pt x="2325" y="1448"/>
                  </a:lnTo>
                  <a:lnTo>
                    <a:pt x="2211" y="1677"/>
                  </a:lnTo>
                  <a:lnTo>
                    <a:pt x="2096" y="1867"/>
                  </a:lnTo>
                  <a:lnTo>
                    <a:pt x="1944" y="2020"/>
                  </a:lnTo>
                  <a:lnTo>
                    <a:pt x="1791" y="2172"/>
                  </a:lnTo>
                  <a:lnTo>
                    <a:pt x="1563" y="2287"/>
                  </a:lnTo>
                  <a:lnTo>
                    <a:pt x="1334" y="2325"/>
                  </a:lnTo>
                  <a:lnTo>
                    <a:pt x="1334" y="2325"/>
                  </a:lnTo>
                  <a:lnTo>
                    <a:pt x="1105" y="2325"/>
                  </a:lnTo>
                  <a:lnTo>
                    <a:pt x="877" y="2287"/>
                  </a:lnTo>
                  <a:lnTo>
                    <a:pt x="648" y="2210"/>
                  </a:lnTo>
                  <a:lnTo>
                    <a:pt x="458" y="2096"/>
                  </a:lnTo>
                  <a:lnTo>
                    <a:pt x="305" y="1944"/>
                  </a:lnTo>
                  <a:lnTo>
                    <a:pt x="153" y="1791"/>
                  </a:lnTo>
                  <a:lnTo>
                    <a:pt x="76" y="1563"/>
                  </a:lnTo>
                  <a:lnTo>
                    <a:pt x="0" y="1334"/>
                  </a:lnTo>
                  <a:lnTo>
                    <a:pt x="0" y="1334"/>
                  </a:lnTo>
                  <a:lnTo>
                    <a:pt x="0" y="1105"/>
                  </a:lnTo>
                  <a:lnTo>
                    <a:pt x="38" y="877"/>
                  </a:lnTo>
                  <a:lnTo>
                    <a:pt x="115" y="648"/>
                  </a:lnTo>
                  <a:lnTo>
                    <a:pt x="229" y="457"/>
                  </a:lnTo>
                  <a:lnTo>
                    <a:pt x="381" y="305"/>
                  </a:lnTo>
                  <a:lnTo>
                    <a:pt x="534" y="152"/>
                  </a:lnTo>
                  <a:lnTo>
                    <a:pt x="762" y="38"/>
                  </a:lnTo>
                  <a:lnTo>
                    <a:pt x="991" y="0"/>
                  </a:lnTo>
                  <a:lnTo>
                    <a:pt x="991" y="0"/>
                  </a:lnTo>
                  <a:lnTo>
                    <a:pt x="1182" y="0"/>
                  </a:lnTo>
                  <a:lnTo>
                    <a:pt x="1334" y="0"/>
                  </a:lnTo>
                  <a:lnTo>
                    <a:pt x="1334" y="0"/>
                  </a:lnTo>
                  <a:lnTo>
                    <a:pt x="1525" y="38"/>
                  </a:lnTo>
                  <a:lnTo>
                    <a:pt x="1715" y="114"/>
                  </a:lnTo>
                  <a:lnTo>
                    <a:pt x="1868" y="191"/>
                  </a:lnTo>
                  <a:lnTo>
                    <a:pt x="1982" y="343"/>
                  </a:lnTo>
                  <a:lnTo>
                    <a:pt x="2134" y="457"/>
                  </a:lnTo>
                  <a:lnTo>
                    <a:pt x="2211" y="610"/>
                  </a:lnTo>
                  <a:lnTo>
                    <a:pt x="2287" y="800"/>
                  </a:lnTo>
                  <a:lnTo>
                    <a:pt x="2325" y="991"/>
                  </a:lnTo>
                  <a:lnTo>
                    <a:pt x="2325" y="99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4"/>
            <p:cNvSpPr/>
            <p:nvPr/>
          </p:nvSpPr>
          <p:spPr>
            <a:xfrm>
              <a:off x="6700650" y="26078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 name="Google Shape;215;p14"/>
          <p:cNvGrpSpPr/>
          <p:nvPr/>
        </p:nvGrpSpPr>
        <p:grpSpPr>
          <a:xfrm>
            <a:off x="5176766" y="3945795"/>
            <a:ext cx="117509" cy="184955"/>
            <a:chOff x="6608225" y="2981325"/>
            <a:chExt cx="102925" cy="162000"/>
          </a:xfrm>
        </p:grpSpPr>
        <p:sp>
          <p:nvSpPr>
            <p:cNvPr id="216" name="Google Shape;216;p14"/>
            <p:cNvSpPr/>
            <p:nvPr/>
          </p:nvSpPr>
          <p:spPr>
            <a:xfrm>
              <a:off x="6637750" y="2981325"/>
              <a:ext cx="43875" cy="102925"/>
            </a:xfrm>
            <a:custGeom>
              <a:rect b="b" l="l" r="r" t="t"/>
              <a:pathLst>
                <a:path extrusionOk="0" fill="none" h="4117" w="1755">
                  <a:moveTo>
                    <a:pt x="878" y="1"/>
                  </a:moveTo>
                  <a:lnTo>
                    <a:pt x="878" y="1"/>
                  </a:lnTo>
                  <a:lnTo>
                    <a:pt x="687" y="1"/>
                  </a:lnTo>
                  <a:lnTo>
                    <a:pt x="535" y="39"/>
                  </a:lnTo>
                  <a:lnTo>
                    <a:pt x="382" y="153"/>
                  </a:lnTo>
                  <a:lnTo>
                    <a:pt x="230" y="229"/>
                  </a:lnTo>
                  <a:lnTo>
                    <a:pt x="153" y="382"/>
                  </a:lnTo>
                  <a:lnTo>
                    <a:pt x="39" y="534"/>
                  </a:lnTo>
                  <a:lnTo>
                    <a:pt x="1" y="687"/>
                  </a:lnTo>
                  <a:lnTo>
                    <a:pt x="1" y="877"/>
                  </a:lnTo>
                  <a:lnTo>
                    <a:pt x="1" y="3240"/>
                  </a:lnTo>
                  <a:lnTo>
                    <a:pt x="1" y="3240"/>
                  </a:lnTo>
                  <a:lnTo>
                    <a:pt x="1" y="3393"/>
                  </a:lnTo>
                  <a:lnTo>
                    <a:pt x="39" y="3583"/>
                  </a:lnTo>
                  <a:lnTo>
                    <a:pt x="153" y="3736"/>
                  </a:lnTo>
                  <a:lnTo>
                    <a:pt x="230" y="3850"/>
                  </a:lnTo>
                  <a:lnTo>
                    <a:pt x="382" y="3964"/>
                  </a:lnTo>
                  <a:lnTo>
                    <a:pt x="535" y="4040"/>
                  </a:lnTo>
                  <a:lnTo>
                    <a:pt x="687" y="4079"/>
                  </a:lnTo>
                  <a:lnTo>
                    <a:pt x="878" y="4117"/>
                  </a:lnTo>
                  <a:lnTo>
                    <a:pt x="878" y="4117"/>
                  </a:lnTo>
                  <a:lnTo>
                    <a:pt x="1030" y="4079"/>
                  </a:lnTo>
                  <a:lnTo>
                    <a:pt x="1221" y="4040"/>
                  </a:lnTo>
                  <a:lnTo>
                    <a:pt x="1373" y="3964"/>
                  </a:lnTo>
                  <a:lnTo>
                    <a:pt x="1487" y="3850"/>
                  </a:lnTo>
                  <a:lnTo>
                    <a:pt x="1602" y="3736"/>
                  </a:lnTo>
                  <a:lnTo>
                    <a:pt x="1678" y="3583"/>
                  </a:lnTo>
                  <a:lnTo>
                    <a:pt x="1754" y="3393"/>
                  </a:lnTo>
                  <a:lnTo>
                    <a:pt x="1754" y="3240"/>
                  </a:lnTo>
                  <a:lnTo>
                    <a:pt x="1754" y="877"/>
                  </a:lnTo>
                  <a:lnTo>
                    <a:pt x="1754" y="877"/>
                  </a:lnTo>
                  <a:lnTo>
                    <a:pt x="1754" y="687"/>
                  </a:lnTo>
                  <a:lnTo>
                    <a:pt x="1678" y="534"/>
                  </a:lnTo>
                  <a:lnTo>
                    <a:pt x="1602" y="382"/>
                  </a:lnTo>
                  <a:lnTo>
                    <a:pt x="1487" y="229"/>
                  </a:lnTo>
                  <a:lnTo>
                    <a:pt x="1373" y="153"/>
                  </a:lnTo>
                  <a:lnTo>
                    <a:pt x="1221" y="39"/>
                  </a:lnTo>
                  <a:lnTo>
                    <a:pt x="1030" y="1"/>
                  </a:lnTo>
                  <a:lnTo>
                    <a:pt x="878" y="1"/>
                  </a:lnTo>
                  <a:lnTo>
                    <a:pt x="87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
            <p:cNvSpPr/>
            <p:nvPr/>
          </p:nvSpPr>
          <p:spPr>
            <a:xfrm>
              <a:off x="6608225" y="3047075"/>
              <a:ext cx="102925" cy="66725"/>
            </a:xfrm>
            <a:custGeom>
              <a:rect b="b" l="l" r="r" t="t"/>
              <a:pathLst>
                <a:path extrusionOk="0" fill="none" h="2669" w="4117">
                  <a:moveTo>
                    <a:pt x="4116" y="0"/>
                  </a:moveTo>
                  <a:lnTo>
                    <a:pt x="4116" y="610"/>
                  </a:lnTo>
                  <a:lnTo>
                    <a:pt x="4116" y="610"/>
                  </a:lnTo>
                  <a:lnTo>
                    <a:pt x="4078" y="1029"/>
                  </a:lnTo>
                  <a:lnTo>
                    <a:pt x="3964" y="1410"/>
                  </a:lnTo>
                  <a:lnTo>
                    <a:pt x="3773" y="1753"/>
                  </a:lnTo>
                  <a:lnTo>
                    <a:pt x="3507" y="2058"/>
                  </a:lnTo>
                  <a:lnTo>
                    <a:pt x="3202" y="2287"/>
                  </a:lnTo>
                  <a:lnTo>
                    <a:pt x="2859" y="2478"/>
                  </a:lnTo>
                  <a:lnTo>
                    <a:pt x="2478" y="2630"/>
                  </a:lnTo>
                  <a:lnTo>
                    <a:pt x="2059" y="2668"/>
                  </a:lnTo>
                  <a:lnTo>
                    <a:pt x="2059" y="2668"/>
                  </a:lnTo>
                  <a:lnTo>
                    <a:pt x="1639" y="2630"/>
                  </a:lnTo>
                  <a:lnTo>
                    <a:pt x="1258" y="2478"/>
                  </a:lnTo>
                  <a:lnTo>
                    <a:pt x="915" y="2287"/>
                  </a:lnTo>
                  <a:lnTo>
                    <a:pt x="610" y="2058"/>
                  </a:lnTo>
                  <a:lnTo>
                    <a:pt x="344" y="1753"/>
                  </a:lnTo>
                  <a:lnTo>
                    <a:pt x="153" y="1410"/>
                  </a:lnTo>
                  <a:lnTo>
                    <a:pt x="39" y="1029"/>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4"/>
            <p:cNvSpPr/>
            <p:nvPr/>
          </p:nvSpPr>
          <p:spPr>
            <a:xfrm>
              <a:off x="6659675" y="3113775"/>
              <a:ext cx="25" cy="29550"/>
            </a:xfrm>
            <a:custGeom>
              <a:rect b="b" l="l" r="r" t="t"/>
              <a:pathLst>
                <a:path extrusionOk="0" fill="none" h="1182" w="1">
                  <a:moveTo>
                    <a:pt x="1" y="0"/>
                  </a:moveTo>
                  <a:lnTo>
                    <a:pt x="1"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
            <p:cNvSpPr/>
            <p:nvPr/>
          </p:nvSpPr>
          <p:spPr>
            <a:xfrm>
              <a:off x="6630150" y="3143300"/>
              <a:ext cx="59075" cy="25"/>
            </a:xfrm>
            <a:custGeom>
              <a:rect b="b" l="l" r="r" t="t"/>
              <a:pathLst>
                <a:path extrusionOk="0" fill="none" h="1" w="2363">
                  <a:moveTo>
                    <a:pt x="0" y="0"/>
                  </a:moveTo>
                  <a:lnTo>
                    <a:pt x="2363"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 name="Google Shape;220;p14"/>
          <p:cNvGrpSpPr/>
          <p:nvPr/>
        </p:nvGrpSpPr>
        <p:grpSpPr>
          <a:xfrm>
            <a:off x="5159355" y="4359175"/>
            <a:ext cx="151247" cy="151218"/>
            <a:chOff x="6592975" y="3419600"/>
            <a:chExt cx="132475" cy="132450"/>
          </a:xfrm>
        </p:grpSpPr>
        <p:sp>
          <p:nvSpPr>
            <p:cNvPr id="221" name="Google Shape;221;p14"/>
            <p:cNvSpPr/>
            <p:nvPr/>
          </p:nvSpPr>
          <p:spPr>
            <a:xfrm>
              <a:off x="6592975" y="3419600"/>
              <a:ext cx="132475" cy="132450"/>
            </a:xfrm>
            <a:custGeom>
              <a:rect b="b" l="l" r="r" t="t"/>
              <a:pathLst>
                <a:path extrusionOk="0" fill="none" h="5298" w="5299">
                  <a:moveTo>
                    <a:pt x="4726" y="5298"/>
                  </a:moveTo>
                  <a:lnTo>
                    <a:pt x="611" y="5298"/>
                  </a:lnTo>
                  <a:lnTo>
                    <a:pt x="611" y="5298"/>
                  </a:lnTo>
                  <a:lnTo>
                    <a:pt x="496" y="5298"/>
                  </a:lnTo>
                  <a:lnTo>
                    <a:pt x="382" y="5260"/>
                  </a:lnTo>
                  <a:lnTo>
                    <a:pt x="191" y="5145"/>
                  </a:lnTo>
                  <a:lnTo>
                    <a:pt x="39" y="4955"/>
                  </a:lnTo>
                  <a:lnTo>
                    <a:pt x="39" y="4840"/>
                  </a:lnTo>
                  <a:lnTo>
                    <a:pt x="1" y="4726"/>
                  </a:lnTo>
                  <a:lnTo>
                    <a:pt x="1" y="572"/>
                  </a:lnTo>
                  <a:lnTo>
                    <a:pt x="1" y="572"/>
                  </a:lnTo>
                  <a:lnTo>
                    <a:pt x="39" y="458"/>
                  </a:lnTo>
                  <a:lnTo>
                    <a:pt x="39" y="343"/>
                  </a:lnTo>
                  <a:lnTo>
                    <a:pt x="191" y="191"/>
                  </a:lnTo>
                  <a:lnTo>
                    <a:pt x="382" y="38"/>
                  </a:lnTo>
                  <a:lnTo>
                    <a:pt x="496" y="0"/>
                  </a:lnTo>
                  <a:lnTo>
                    <a:pt x="611" y="0"/>
                  </a:lnTo>
                  <a:lnTo>
                    <a:pt x="3850" y="0"/>
                  </a:lnTo>
                  <a:lnTo>
                    <a:pt x="5298" y="1487"/>
                  </a:lnTo>
                  <a:lnTo>
                    <a:pt x="5298" y="4726"/>
                  </a:lnTo>
                  <a:lnTo>
                    <a:pt x="5298" y="4726"/>
                  </a:lnTo>
                  <a:lnTo>
                    <a:pt x="5298" y="4840"/>
                  </a:lnTo>
                  <a:lnTo>
                    <a:pt x="5260" y="4955"/>
                  </a:lnTo>
                  <a:lnTo>
                    <a:pt x="5146" y="5145"/>
                  </a:lnTo>
                  <a:lnTo>
                    <a:pt x="4955" y="5260"/>
                  </a:lnTo>
                  <a:lnTo>
                    <a:pt x="4841" y="5298"/>
                  </a:lnTo>
                  <a:lnTo>
                    <a:pt x="4726" y="5298"/>
                  </a:lnTo>
                  <a:lnTo>
                    <a:pt x="4726"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
            <p:cNvSpPr/>
            <p:nvPr/>
          </p:nvSpPr>
          <p:spPr>
            <a:xfrm>
              <a:off x="6622525" y="3492950"/>
              <a:ext cx="73375" cy="59100"/>
            </a:xfrm>
            <a:custGeom>
              <a:rect b="b" l="l" r="r" t="t"/>
              <a:pathLst>
                <a:path extrusionOk="0" fill="none" h="2364" w="2935">
                  <a:moveTo>
                    <a:pt x="2935" y="2364"/>
                  </a:moveTo>
                  <a:lnTo>
                    <a:pt x="2935" y="1"/>
                  </a:lnTo>
                  <a:lnTo>
                    <a:pt x="0" y="1"/>
                  </a:ln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a:off x="6622525" y="3419600"/>
              <a:ext cx="59100" cy="37175"/>
            </a:xfrm>
            <a:custGeom>
              <a:rect b="b" l="l" r="r" t="t"/>
              <a:pathLst>
                <a:path extrusionOk="0" fill="none" h="1487" w="2364">
                  <a:moveTo>
                    <a:pt x="0" y="0"/>
                  </a:moveTo>
                  <a:lnTo>
                    <a:pt x="0" y="1487"/>
                  </a:lnTo>
                  <a:lnTo>
                    <a:pt x="2363"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14"/>
          <p:cNvGrpSpPr/>
          <p:nvPr/>
        </p:nvGrpSpPr>
        <p:grpSpPr>
          <a:xfrm>
            <a:off x="5143057" y="4738819"/>
            <a:ext cx="184927" cy="184955"/>
            <a:chOff x="6578700" y="3828325"/>
            <a:chExt cx="161975" cy="162000"/>
          </a:xfrm>
        </p:grpSpPr>
        <p:sp>
          <p:nvSpPr>
            <p:cNvPr id="225" name="Google Shape;225;p14"/>
            <p:cNvSpPr/>
            <p:nvPr/>
          </p:nvSpPr>
          <p:spPr>
            <a:xfrm>
              <a:off x="6622525" y="3874050"/>
              <a:ext cx="73375" cy="73400"/>
            </a:xfrm>
            <a:custGeom>
              <a:rect b="b" l="l" r="r" t="t"/>
              <a:pathLst>
                <a:path extrusionOk="0" fill="none" h="2936" w="2935">
                  <a:moveTo>
                    <a:pt x="1487" y="1"/>
                  </a:moveTo>
                  <a:lnTo>
                    <a:pt x="1487" y="1"/>
                  </a:lnTo>
                  <a:lnTo>
                    <a:pt x="1791" y="39"/>
                  </a:lnTo>
                  <a:lnTo>
                    <a:pt x="2058" y="115"/>
                  </a:lnTo>
                  <a:lnTo>
                    <a:pt x="2287" y="268"/>
                  </a:lnTo>
                  <a:lnTo>
                    <a:pt x="2515" y="420"/>
                  </a:lnTo>
                  <a:lnTo>
                    <a:pt x="2706" y="649"/>
                  </a:lnTo>
                  <a:lnTo>
                    <a:pt x="2820" y="915"/>
                  </a:lnTo>
                  <a:lnTo>
                    <a:pt x="2935" y="1182"/>
                  </a:lnTo>
                  <a:lnTo>
                    <a:pt x="2935" y="1487"/>
                  </a:lnTo>
                  <a:lnTo>
                    <a:pt x="2935" y="1487"/>
                  </a:lnTo>
                  <a:lnTo>
                    <a:pt x="2935" y="1754"/>
                  </a:lnTo>
                  <a:lnTo>
                    <a:pt x="2820" y="2059"/>
                  </a:lnTo>
                  <a:lnTo>
                    <a:pt x="2706" y="2287"/>
                  </a:lnTo>
                  <a:lnTo>
                    <a:pt x="2515" y="2516"/>
                  </a:lnTo>
                  <a:lnTo>
                    <a:pt x="2287" y="2707"/>
                  </a:lnTo>
                  <a:lnTo>
                    <a:pt x="2058" y="2821"/>
                  </a:lnTo>
                  <a:lnTo>
                    <a:pt x="1791" y="2897"/>
                  </a:lnTo>
                  <a:lnTo>
                    <a:pt x="1487" y="2935"/>
                  </a:lnTo>
                  <a:lnTo>
                    <a:pt x="1487" y="2935"/>
                  </a:lnTo>
                  <a:lnTo>
                    <a:pt x="1182" y="2897"/>
                  </a:lnTo>
                  <a:lnTo>
                    <a:pt x="915" y="2821"/>
                  </a:lnTo>
                  <a:lnTo>
                    <a:pt x="648" y="2707"/>
                  </a:lnTo>
                  <a:lnTo>
                    <a:pt x="458" y="2516"/>
                  </a:lnTo>
                  <a:lnTo>
                    <a:pt x="267" y="2287"/>
                  </a:lnTo>
                  <a:lnTo>
                    <a:pt x="115" y="2059"/>
                  </a:lnTo>
                  <a:lnTo>
                    <a:pt x="38" y="1754"/>
                  </a:lnTo>
                  <a:lnTo>
                    <a:pt x="0" y="1487"/>
                  </a:lnTo>
                  <a:lnTo>
                    <a:pt x="0" y="1487"/>
                  </a:lnTo>
                  <a:lnTo>
                    <a:pt x="38" y="1182"/>
                  </a:lnTo>
                  <a:lnTo>
                    <a:pt x="115" y="915"/>
                  </a:lnTo>
                  <a:lnTo>
                    <a:pt x="267" y="649"/>
                  </a:lnTo>
                  <a:lnTo>
                    <a:pt x="458" y="420"/>
                  </a:lnTo>
                  <a:lnTo>
                    <a:pt x="648" y="268"/>
                  </a:lnTo>
                  <a:lnTo>
                    <a:pt x="915" y="115"/>
                  </a:lnTo>
                  <a:lnTo>
                    <a:pt x="1182" y="39"/>
                  </a:lnTo>
                  <a:lnTo>
                    <a:pt x="1487" y="1"/>
                  </a:lnTo>
                  <a:lnTo>
                    <a:pt x="148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a:off x="6659675" y="3828325"/>
              <a:ext cx="25" cy="15275"/>
            </a:xfrm>
            <a:custGeom>
              <a:rect b="b" l="l" r="r" t="t"/>
              <a:pathLst>
                <a:path extrusionOk="0" fill="none" h="611" w="1">
                  <a:moveTo>
                    <a:pt x="1" y="1"/>
                  </a:moveTo>
                  <a:lnTo>
                    <a:pt x="1" y="61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a:off x="6659675" y="3976000"/>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4"/>
            <p:cNvSpPr/>
            <p:nvPr/>
          </p:nvSpPr>
          <p:spPr>
            <a:xfrm>
              <a:off x="6602500" y="3854050"/>
              <a:ext cx="10525" cy="9550"/>
            </a:xfrm>
            <a:custGeom>
              <a:rect b="b" l="l" r="r" t="t"/>
              <a:pathLst>
                <a:path extrusionOk="0" fill="none" h="382" w="421">
                  <a:moveTo>
                    <a:pt x="1" y="1"/>
                  </a:moveTo>
                  <a:lnTo>
                    <a:pt x="420" y="3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p:nvPr/>
          </p:nvSpPr>
          <p:spPr>
            <a:xfrm>
              <a:off x="6706350" y="3957900"/>
              <a:ext cx="10525" cy="10500"/>
            </a:xfrm>
            <a:custGeom>
              <a:rect b="b" l="l" r="r" t="t"/>
              <a:pathLst>
                <a:path extrusionOk="0" fill="none" h="420" w="421">
                  <a:moveTo>
                    <a:pt x="1" y="1"/>
                  </a:moveTo>
                  <a:lnTo>
                    <a:pt x="420" y="42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
            <p:cNvSpPr/>
            <p:nvPr/>
          </p:nvSpPr>
          <p:spPr>
            <a:xfrm>
              <a:off x="6578700" y="3909300"/>
              <a:ext cx="14300" cy="25"/>
            </a:xfrm>
            <a:custGeom>
              <a:rect b="b" l="l" r="r" t="t"/>
              <a:pathLst>
                <a:path extrusionOk="0" fill="none" h="1" w="572">
                  <a:moveTo>
                    <a:pt x="0" y="1"/>
                  </a:moveTo>
                  <a:lnTo>
                    <a:pt x="57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4"/>
            <p:cNvSpPr/>
            <p:nvPr/>
          </p:nvSpPr>
          <p:spPr>
            <a:xfrm>
              <a:off x="6725425" y="3909300"/>
              <a:ext cx="15250" cy="25"/>
            </a:xfrm>
            <a:custGeom>
              <a:rect b="b" l="l" r="r" t="t"/>
              <a:pathLst>
                <a:path extrusionOk="0" fill="none" h="1" w="610">
                  <a:moveTo>
                    <a:pt x="0" y="1"/>
                  </a:moveTo>
                  <a:lnTo>
                    <a:pt x="61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a:off x="6602500" y="3957900"/>
              <a:ext cx="10525" cy="10500"/>
            </a:xfrm>
            <a:custGeom>
              <a:rect b="b" l="l" r="r" t="t"/>
              <a:pathLst>
                <a:path extrusionOk="0" fill="none" h="420" w="421">
                  <a:moveTo>
                    <a:pt x="1" y="420"/>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4"/>
            <p:cNvSpPr/>
            <p:nvPr/>
          </p:nvSpPr>
          <p:spPr>
            <a:xfrm>
              <a:off x="6706350" y="3854050"/>
              <a:ext cx="10525" cy="9550"/>
            </a:xfrm>
            <a:custGeom>
              <a:rect b="b" l="l" r="r" t="t"/>
              <a:pathLst>
                <a:path extrusionOk="0" fill="none" h="382" w="421">
                  <a:moveTo>
                    <a:pt x="1" y="382"/>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4"/>
          <p:cNvGrpSpPr/>
          <p:nvPr/>
        </p:nvGrpSpPr>
        <p:grpSpPr>
          <a:xfrm>
            <a:off x="5143057" y="5146748"/>
            <a:ext cx="184927" cy="164291"/>
            <a:chOff x="6578700" y="4261825"/>
            <a:chExt cx="161975" cy="143900"/>
          </a:xfrm>
        </p:grpSpPr>
        <p:sp>
          <p:nvSpPr>
            <p:cNvPr id="235" name="Google Shape;235;p14"/>
            <p:cNvSpPr/>
            <p:nvPr/>
          </p:nvSpPr>
          <p:spPr>
            <a:xfrm>
              <a:off x="6578700" y="4261825"/>
              <a:ext cx="161975" cy="73400"/>
            </a:xfrm>
            <a:custGeom>
              <a:rect b="b" l="l" r="r" t="t"/>
              <a:pathLst>
                <a:path extrusionOk="0" fill="none" h="2936" w="6479">
                  <a:moveTo>
                    <a:pt x="6479" y="2935"/>
                  </a:moveTo>
                  <a:lnTo>
                    <a:pt x="6479" y="2935"/>
                  </a:lnTo>
                  <a:lnTo>
                    <a:pt x="6441" y="2630"/>
                  </a:lnTo>
                  <a:lnTo>
                    <a:pt x="6326" y="2287"/>
                  </a:lnTo>
                  <a:lnTo>
                    <a:pt x="6250" y="1982"/>
                  </a:lnTo>
                  <a:lnTo>
                    <a:pt x="6098" y="1716"/>
                  </a:lnTo>
                  <a:lnTo>
                    <a:pt x="5945" y="1449"/>
                  </a:lnTo>
                  <a:lnTo>
                    <a:pt x="5755" y="1182"/>
                  </a:lnTo>
                  <a:lnTo>
                    <a:pt x="5526" y="953"/>
                  </a:lnTo>
                  <a:lnTo>
                    <a:pt x="5297" y="763"/>
                  </a:lnTo>
                  <a:lnTo>
                    <a:pt x="5069" y="572"/>
                  </a:lnTo>
                  <a:lnTo>
                    <a:pt x="4802" y="382"/>
                  </a:lnTo>
                  <a:lnTo>
                    <a:pt x="4497" y="267"/>
                  </a:lnTo>
                  <a:lnTo>
                    <a:pt x="4192" y="153"/>
                  </a:lnTo>
                  <a:lnTo>
                    <a:pt x="3887" y="77"/>
                  </a:lnTo>
                  <a:lnTo>
                    <a:pt x="3583" y="1"/>
                  </a:lnTo>
                  <a:lnTo>
                    <a:pt x="3240" y="1"/>
                  </a:lnTo>
                  <a:lnTo>
                    <a:pt x="2935" y="1"/>
                  </a:lnTo>
                  <a:lnTo>
                    <a:pt x="2935" y="1"/>
                  </a:lnTo>
                  <a:lnTo>
                    <a:pt x="2630" y="39"/>
                  </a:lnTo>
                  <a:lnTo>
                    <a:pt x="2363" y="115"/>
                  </a:lnTo>
                  <a:lnTo>
                    <a:pt x="2096" y="191"/>
                  </a:lnTo>
                  <a:lnTo>
                    <a:pt x="1829" y="305"/>
                  </a:lnTo>
                  <a:lnTo>
                    <a:pt x="1601" y="458"/>
                  </a:lnTo>
                  <a:lnTo>
                    <a:pt x="1372" y="610"/>
                  </a:lnTo>
                  <a:lnTo>
                    <a:pt x="1143" y="763"/>
                  </a:lnTo>
                  <a:lnTo>
                    <a:pt x="915" y="953"/>
                  </a:lnTo>
                  <a:lnTo>
                    <a:pt x="762" y="1144"/>
                  </a:lnTo>
                  <a:lnTo>
                    <a:pt x="572" y="1373"/>
                  </a:lnTo>
                  <a:lnTo>
                    <a:pt x="419" y="1601"/>
                  </a:lnTo>
                  <a:lnTo>
                    <a:pt x="305" y="1868"/>
                  </a:lnTo>
                  <a:lnTo>
                    <a:pt x="191" y="2097"/>
                  </a:lnTo>
                  <a:lnTo>
                    <a:pt x="114" y="2363"/>
                  </a:lnTo>
                  <a:lnTo>
                    <a:pt x="38" y="2668"/>
                  </a:lnTo>
                  <a:lnTo>
                    <a:pt x="0" y="2935"/>
                  </a:lnTo>
                  <a:lnTo>
                    <a:pt x="6479" y="293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4"/>
            <p:cNvSpPr/>
            <p:nvPr/>
          </p:nvSpPr>
          <p:spPr>
            <a:xfrm>
              <a:off x="6659675" y="4335200"/>
              <a:ext cx="43850" cy="70525"/>
            </a:xfrm>
            <a:custGeom>
              <a:rect b="b" l="l" r="r" t="t"/>
              <a:pathLst>
                <a:path extrusionOk="0" fill="none" h="2821" w="1754">
                  <a:moveTo>
                    <a:pt x="1754" y="1906"/>
                  </a:moveTo>
                  <a:lnTo>
                    <a:pt x="1754" y="1906"/>
                  </a:lnTo>
                  <a:lnTo>
                    <a:pt x="1754" y="2134"/>
                  </a:lnTo>
                  <a:lnTo>
                    <a:pt x="1677" y="2287"/>
                  </a:lnTo>
                  <a:lnTo>
                    <a:pt x="1563" y="2477"/>
                  </a:lnTo>
                  <a:lnTo>
                    <a:pt x="1449" y="2592"/>
                  </a:lnTo>
                  <a:lnTo>
                    <a:pt x="1296" y="2706"/>
                  </a:lnTo>
                  <a:lnTo>
                    <a:pt x="1106" y="2782"/>
                  </a:lnTo>
                  <a:lnTo>
                    <a:pt x="915" y="2820"/>
                  </a:lnTo>
                  <a:lnTo>
                    <a:pt x="725" y="2782"/>
                  </a:lnTo>
                  <a:lnTo>
                    <a:pt x="725" y="2782"/>
                  </a:lnTo>
                  <a:lnTo>
                    <a:pt x="572" y="2744"/>
                  </a:lnTo>
                  <a:lnTo>
                    <a:pt x="420" y="2668"/>
                  </a:lnTo>
                  <a:lnTo>
                    <a:pt x="305" y="2592"/>
                  </a:lnTo>
                  <a:lnTo>
                    <a:pt x="191" y="2477"/>
                  </a:lnTo>
                  <a:lnTo>
                    <a:pt x="115" y="2325"/>
                  </a:lnTo>
                  <a:lnTo>
                    <a:pt x="39" y="2210"/>
                  </a:lnTo>
                  <a:lnTo>
                    <a:pt x="1" y="2058"/>
                  </a:lnTo>
                  <a:lnTo>
                    <a:pt x="1" y="18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 name="Google Shape;237;p14"/>
          <p:cNvGrpSpPr/>
          <p:nvPr/>
        </p:nvGrpSpPr>
        <p:grpSpPr>
          <a:xfrm>
            <a:off x="5620664" y="1994260"/>
            <a:ext cx="167544" cy="151218"/>
            <a:chOff x="7219900" y="891000"/>
            <a:chExt cx="146750" cy="132450"/>
          </a:xfrm>
        </p:grpSpPr>
        <p:sp>
          <p:nvSpPr>
            <p:cNvPr id="238" name="Google Shape;238;p14"/>
            <p:cNvSpPr/>
            <p:nvPr/>
          </p:nvSpPr>
          <p:spPr>
            <a:xfrm>
              <a:off x="7219900" y="891000"/>
              <a:ext cx="73375" cy="132450"/>
            </a:xfrm>
            <a:custGeom>
              <a:rect b="b" l="l" r="r" t="t"/>
              <a:pathLst>
                <a:path extrusionOk="0" fill="none" h="5298" w="2935">
                  <a:moveTo>
                    <a:pt x="0" y="1"/>
                  </a:moveTo>
                  <a:lnTo>
                    <a:pt x="1753" y="1"/>
                  </a:lnTo>
                  <a:lnTo>
                    <a:pt x="1753" y="1"/>
                  </a:lnTo>
                  <a:lnTo>
                    <a:pt x="1982" y="39"/>
                  </a:lnTo>
                  <a:lnTo>
                    <a:pt x="2211" y="115"/>
                  </a:lnTo>
                  <a:lnTo>
                    <a:pt x="2401" y="191"/>
                  </a:lnTo>
                  <a:lnTo>
                    <a:pt x="2592" y="344"/>
                  </a:lnTo>
                  <a:lnTo>
                    <a:pt x="2744" y="534"/>
                  </a:lnTo>
                  <a:lnTo>
                    <a:pt x="2859" y="725"/>
                  </a:lnTo>
                  <a:lnTo>
                    <a:pt x="2897" y="953"/>
                  </a:lnTo>
                  <a:lnTo>
                    <a:pt x="2935" y="1182"/>
                  </a:lnTo>
                  <a:lnTo>
                    <a:pt x="2935" y="5298"/>
                  </a:lnTo>
                  <a:lnTo>
                    <a:pt x="2935" y="5298"/>
                  </a:lnTo>
                  <a:lnTo>
                    <a:pt x="2897" y="5145"/>
                  </a:lnTo>
                  <a:lnTo>
                    <a:pt x="2859" y="4955"/>
                  </a:lnTo>
                  <a:lnTo>
                    <a:pt x="2782" y="4802"/>
                  </a:lnTo>
                  <a:lnTo>
                    <a:pt x="2668" y="4688"/>
                  </a:lnTo>
                  <a:lnTo>
                    <a:pt x="2554" y="4574"/>
                  </a:lnTo>
                  <a:lnTo>
                    <a:pt x="2401" y="4498"/>
                  </a:lnTo>
                  <a:lnTo>
                    <a:pt x="2211" y="4421"/>
                  </a:lnTo>
                  <a:lnTo>
                    <a:pt x="2058" y="4421"/>
                  </a:lnTo>
                  <a:lnTo>
                    <a:pt x="0" y="4421"/>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4"/>
            <p:cNvSpPr/>
            <p:nvPr/>
          </p:nvSpPr>
          <p:spPr>
            <a:xfrm>
              <a:off x="7293250" y="891000"/>
              <a:ext cx="73400" cy="132450"/>
            </a:xfrm>
            <a:custGeom>
              <a:rect b="b" l="l" r="r" t="t"/>
              <a:pathLst>
                <a:path extrusionOk="0" fill="none" h="5298" w="2936">
                  <a:moveTo>
                    <a:pt x="2935" y="1"/>
                  </a:moveTo>
                  <a:lnTo>
                    <a:pt x="1182" y="1"/>
                  </a:lnTo>
                  <a:lnTo>
                    <a:pt x="1182" y="1"/>
                  </a:lnTo>
                  <a:lnTo>
                    <a:pt x="954" y="39"/>
                  </a:lnTo>
                  <a:lnTo>
                    <a:pt x="725" y="115"/>
                  </a:lnTo>
                  <a:lnTo>
                    <a:pt x="534" y="191"/>
                  </a:lnTo>
                  <a:lnTo>
                    <a:pt x="344" y="344"/>
                  </a:lnTo>
                  <a:lnTo>
                    <a:pt x="191" y="534"/>
                  </a:lnTo>
                  <a:lnTo>
                    <a:pt x="77" y="725"/>
                  </a:lnTo>
                  <a:lnTo>
                    <a:pt x="39" y="953"/>
                  </a:lnTo>
                  <a:lnTo>
                    <a:pt x="1" y="1182"/>
                  </a:lnTo>
                  <a:lnTo>
                    <a:pt x="1" y="5298"/>
                  </a:lnTo>
                  <a:lnTo>
                    <a:pt x="1" y="5298"/>
                  </a:lnTo>
                  <a:lnTo>
                    <a:pt x="1" y="5145"/>
                  </a:lnTo>
                  <a:lnTo>
                    <a:pt x="77" y="4955"/>
                  </a:lnTo>
                  <a:lnTo>
                    <a:pt x="153" y="4802"/>
                  </a:lnTo>
                  <a:lnTo>
                    <a:pt x="268" y="4688"/>
                  </a:lnTo>
                  <a:lnTo>
                    <a:pt x="382" y="4574"/>
                  </a:lnTo>
                  <a:lnTo>
                    <a:pt x="534" y="4498"/>
                  </a:lnTo>
                  <a:lnTo>
                    <a:pt x="687" y="4421"/>
                  </a:lnTo>
                  <a:lnTo>
                    <a:pt x="877" y="4421"/>
                  </a:lnTo>
                  <a:lnTo>
                    <a:pt x="2935" y="442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 name="Google Shape;240;p14"/>
          <p:cNvGrpSpPr/>
          <p:nvPr/>
        </p:nvGrpSpPr>
        <p:grpSpPr>
          <a:xfrm>
            <a:off x="5611959" y="2374988"/>
            <a:ext cx="184955" cy="184955"/>
            <a:chOff x="7212275" y="1300675"/>
            <a:chExt cx="162000" cy="162000"/>
          </a:xfrm>
        </p:grpSpPr>
        <p:sp>
          <p:nvSpPr>
            <p:cNvPr id="241" name="Google Shape;241;p14"/>
            <p:cNvSpPr/>
            <p:nvPr/>
          </p:nvSpPr>
          <p:spPr>
            <a:xfrm>
              <a:off x="7212275" y="1300675"/>
              <a:ext cx="162000" cy="116275"/>
            </a:xfrm>
            <a:custGeom>
              <a:rect b="b" l="l" r="r" t="t"/>
              <a:pathLst>
                <a:path extrusionOk="0" fill="none" h="4651" w="6480">
                  <a:moveTo>
                    <a:pt x="5298" y="4650"/>
                  </a:moveTo>
                  <a:lnTo>
                    <a:pt x="5298" y="4650"/>
                  </a:lnTo>
                  <a:lnTo>
                    <a:pt x="5488" y="4612"/>
                  </a:lnTo>
                  <a:lnTo>
                    <a:pt x="5679" y="4536"/>
                  </a:lnTo>
                  <a:lnTo>
                    <a:pt x="5869" y="4422"/>
                  </a:lnTo>
                  <a:lnTo>
                    <a:pt x="6022" y="4307"/>
                  </a:lnTo>
                  <a:lnTo>
                    <a:pt x="6174" y="4155"/>
                  </a:lnTo>
                  <a:lnTo>
                    <a:pt x="6289" y="3964"/>
                  </a:lnTo>
                  <a:lnTo>
                    <a:pt x="6365" y="3812"/>
                  </a:lnTo>
                  <a:lnTo>
                    <a:pt x="6441" y="3621"/>
                  </a:lnTo>
                  <a:lnTo>
                    <a:pt x="6479" y="3431"/>
                  </a:lnTo>
                  <a:lnTo>
                    <a:pt x="6479" y="3202"/>
                  </a:lnTo>
                  <a:lnTo>
                    <a:pt x="6479" y="3012"/>
                  </a:lnTo>
                  <a:lnTo>
                    <a:pt x="6403" y="2783"/>
                  </a:lnTo>
                  <a:lnTo>
                    <a:pt x="6327" y="2592"/>
                  </a:lnTo>
                  <a:lnTo>
                    <a:pt x="6212" y="2364"/>
                  </a:lnTo>
                  <a:lnTo>
                    <a:pt x="6060" y="2173"/>
                  </a:lnTo>
                  <a:lnTo>
                    <a:pt x="5869" y="1983"/>
                  </a:lnTo>
                  <a:lnTo>
                    <a:pt x="5869" y="1983"/>
                  </a:lnTo>
                  <a:lnTo>
                    <a:pt x="5755" y="1868"/>
                  </a:lnTo>
                  <a:lnTo>
                    <a:pt x="5603" y="1792"/>
                  </a:lnTo>
                  <a:lnTo>
                    <a:pt x="5450" y="1754"/>
                  </a:lnTo>
                  <a:lnTo>
                    <a:pt x="5260" y="1754"/>
                  </a:lnTo>
                  <a:lnTo>
                    <a:pt x="4650" y="1754"/>
                  </a:lnTo>
                  <a:lnTo>
                    <a:pt x="4650" y="1754"/>
                  </a:lnTo>
                  <a:lnTo>
                    <a:pt x="4536" y="1449"/>
                  </a:lnTo>
                  <a:lnTo>
                    <a:pt x="4383" y="1182"/>
                  </a:lnTo>
                  <a:lnTo>
                    <a:pt x="4231" y="915"/>
                  </a:lnTo>
                  <a:lnTo>
                    <a:pt x="4040" y="687"/>
                  </a:lnTo>
                  <a:lnTo>
                    <a:pt x="3811" y="496"/>
                  </a:lnTo>
                  <a:lnTo>
                    <a:pt x="3545" y="306"/>
                  </a:lnTo>
                  <a:lnTo>
                    <a:pt x="3278" y="191"/>
                  </a:lnTo>
                  <a:lnTo>
                    <a:pt x="3011" y="77"/>
                  </a:lnTo>
                  <a:lnTo>
                    <a:pt x="2706" y="1"/>
                  </a:lnTo>
                  <a:lnTo>
                    <a:pt x="2401" y="1"/>
                  </a:lnTo>
                  <a:lnTo>
                    <a:pt x="2096" y="1"/>
                  </a:lnTo>
                  <a:lnTo>
                    <a:pt x="1792" y="39"/>
                  </a:lnTo>
                  <a:lnTo>
                    <a:pt x="1487" y="153"/>
                  </a:lnTo>
                  <a:lnTo>
                    <a:pt x="1182" y="306"/>
                  </a:lnTo>
                  <a:lnTo>
                    <a:pt x="877" y="496"/>
                  </a:lnTo>
                  <a:lnTo>
                    <a:pt x="572" y="725"/>
                  </a:lnTo>
                  <a:lnTo>
                    <a:pt x="572" y="725"/>
                  </a:lnTo>
                  <a:lnTo>
                    <a:pt x="458" y="877"/>
                  </a:lnTo>
                  <a:lnTo>
                    <a:pt x="343" y="1030"/>
                  </a:lnTo>
                  <a:lnTo>
                    <a:pt x="343" y="1030"/>
                  </a:lnTo>
                  <a:lnTo>
                    <a:pt x="229" y="1297"/>
                  </a:lnTo>
                  <a:lnTo>
                    <a:pt x="115" y="1525"/>
                  </a:lnTo>
                  <a:lnTo>
                    <a:pt x="77" y="1792"/>
                  </a:lnTo>
                  <a:lnTo>
                    <a:pt x="0" y="2021"/>
                  </a:lnTo>
                  <a:lnTo>
                    <a:pt x="0" y="2287"/>
                  </a:lnTo>
                  <a:lnTo>
                    <a:pt x="0" y="2516"/>
                  </a:lnTo>
                  <a:lnTo>
                    <a:pt x="39" y="2745"/>
                  </a:lnTo>
                  <a:lnTo>
                    <a:pt x="77" y="2973"/>
                  </a:lnTo>
                  <a:lnTo>
                    <a:pt x="153" y="3202"/>
                  </a:lnTo>
                  <a:lnTo>
                    <a:pt x="267" y="3431"/>
                  </a:lnTo>
                  <a:lnTo>
                    <a:pt x="496" y="3812"/>
                  </a:lnTo>
                  <a:lnTo>
                    <a:pt x="839" y="4155"/>
                  </a:lnTo>
                  <a:lnTo>
                    <a:pt x="1029" y="4269"/>
                  </a:lnTo>
                  <a:lnTo>
                    <a:pt x="1220" y="438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4"/>
            <p:cNvSpPr/>
            <p:nvPr/>
          </p:nvSpPr>
          <p:spPr>
            <a:xfrm>
              <a:off x="7271350" y="1374050"/>
              <a:ext cx="43850" cy="88625"/>
            </a:xfrm>
            <a:custGeom>
              <a:rect b="b" l="l" r="r" t="t"/>
              <a:pathLst>
                <a:path extrusionOk="0" fill="none" h="3545" w="1754">
                  <a:moveTo>
                    <a:pt x="1182" y="0"/>
                  </a:moveTo>
                  <a:lnTo>
                    <a:pt x="0" y="1753"/>
                  </a:lnTo>
                  <a:lnTo>
                    <a:pt x="1753" y="1753"/>
                  </a:lnTo>
                  <a:lnTo>
                    <a:pt x="572"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4"/>
          <p:cNvGrpSpPr/>
          <p:nvPr/>
        </p:nvGrpSpPr>
        <p:grpSpPr>
          <a:xfrm>
            <a:off x="5620664" y="2779663"/>
            <a:ext cx="167544" cy="168629"/>
            <a:chOff x="7219900" y="1731325"/>
            <a:chExt cx="146750" cy="147700"/>
          </a:xfrm>
        </p:grpSpPr>
        <p:sp>
          <p:nvSpPr>
            <p:cNvPr id="244" name="Google Shape;244;p14"/>
            <p:cNvSpPr/>
            <p:nvPr/>
          </p:nvSpPr>
          <p:spPr>
            <a:xfrm>
              <a:off x="7219900" y="1746575"/>
              <a:ext cx="132450" cy="132450"/>
            </a:xfrm>
            <a:custGeom>
              <a:rect b="b" l="l" r="r" t="t"/>
              <a:pathLst>
                <a:path extrusionOk="0" fill="none" h="5298" w="5298">
                  <a:moveTo>
                    <a:pt x="5298" y="3240"/>
                  </a:moveTo>
                  <a:lnTo>
                    <a:pt x="5298" y="4688"/>
                  </a:lnTo>
                  <a:lnTo>
                    <a:pt x="5298" y="4688"/>
                  </a:lnTo>
                  <a:lnTo>
                    <a:pt x="5259" y="4802"/>
                  </a:lnTo>
                  <a:lnTo>
                    <a:pt x="5259" y="4916"/>
                  </a:lnTo>
                  <a:lnTo>
                    <a:pt x="5107" y="5107"/>
                  </a:lnTo>
                  <a:lnTo>
                    <a:pt x="4916" y="5259"/>
                  </a:lnTo>
                  <a:lnTo>
                    <a:pt x="4802" y="5259"/>
                  </a:lnTo>
                  <a:lnTo>
                    <a:pt x="4688" y="5298"/>
                  </a:lnTo>
                  <a:lnTo>
                    <a:pt x="572" y="5298"/>
                  </a:lnTo>
                  <a:lnTo>
                    <a:pt x="572" y="5298"/>
                  </a:lnTo>
                  <a:lnTo>
                    <a:pt x="458" y="5259"/>
                  </a:lnTo>
                  <a:lnTo>
                    <a:pt x="343" y="5259"/>
                  </a:lnTo>
                  <a:lnTo>
                    <a:pt x="153" y="5107"/>
                  </a:lnTo>
                  <a:lnTo>
                    <a:pt x="38" y="4916"/>
                  </a:lnTo>
                  <a:lnTo>
                    <a:pt x="0" y="4802"/>
                  </a:lnTo>
                  <a:lnTo>
                    <a:pt x="0" y="4688"/>
                  </a:lnTo>
                  <a:lnTo>
                    <a:pt x="0" y="572"/>
                  </a:lnTo>
                  <a:lnTo>
                    <a:pt x="0" y="572"/>
                  </a:lnTo>
                  <a:lnTo>
                    <a:pt x="0" y="458"/>
                  </a:lnTo>
                  <a:lnTo>
                    <a:pt x="38" y="343"/>
                  </a:lnTo>
                  <a:lnTo>
                    <a:pt x="153" y="153"/>
                  </a:lnTo>
                  <a:lnTo>
                    <a:pt x="343" y="38"/>
                  </a:lnTo>
                  <a:lnTo>
                    <a:pt x="458" y="0"/>
                  </a:lnTo>
                  <a:lnTo>
                    <a:pt x="572" y="0"/>
                  </a:lnTo>
                  <a:lnTo>
                    <a:pt x="20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4"/>
            <p:cNvSpPr/>
            <p:nvPr/>
          </p:nvSpPr>
          <p:spPr>
            <a:xfrm>
              <a:off x="7263725" y="1731325"/>
              <a:ext cx="102925" cy="102925"/>
            </a:xfrm>
            <a:custGeom>
              <a:rect b="b" l="l" r="r" t="t"/>
              <a:pathLst>
                <a:path extrusionOk="0" fill="none" h="4117" w="4117">
                  <a:moveTo>
                    <a:pt x="2935" y="1"/>
                  </a:moveTo>
                  <a:lnTo>
                    <a:pt x="4116" y="1182"/>
                  </a:lnTo>
                  <a:lnTo>
                    <a:pt x="1182" y="4116"/>
                  </a:lnTo>
                  <a:lnTo>
                    <a:pt x="0" y="4116"/>
                  </a:lnTo>
                  <a:lnTo>
                    <a:pt x="0" y="2935"/>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 name="Google Shape;246;p14"/>
          <p:cNvGrpSpPr/>
          <p:nvPr/>
        </p:nvGrpSpPr>
        <p:grpSpPr>
          <a:xfrm>
            <a:off x="5620664" y="3176718"/>
            <a:ext cx="167544" cy="168629"/>
            <a:chOff x="7219900" y="2155300"/>
            <a:chExt cx="146750" cy="147700"/>
          </a:xfrm>
        </p:grpSpPr>
        <p:sp>
          <p:nvSpPr>
            <p:cNvPr id="247" name="Google Shape;247;p14"/>
            <p:cNvSpPr/>
            <p:nvPr/>
          </p:nvSpPr>
          <p:spPr>
            <a:xfrm>
              <a:off x="7219900" y="2155300"/>
              <a:ext cx="146750" cy="147700"/>
            </a:xfrm>
            <a:custGeom>
              <a:rect b="b" l="l" r="r" t="t"/>
              <a:pathLst>
                <a:path extrusionOk="0" fill="none" h="5908" w="5870">
                  <a:moveTo>
                    <a:pt x="2935" y="0"/>
                  </a:moveTo>
                  <a:lnTo>
                    <a:pt x="2935" y="0"/>
                  </a:lnTo>
                  <a:lnTo>
                    <a:pt x="3240" y="0"/>
                  </a:lnTo>
                  <a:lnTo>
                    <a:pt x="3545" y="77"/>
                  </a:lnTo>
                  <a:lnTo>
                    <a:pt x="3811" y="153"/>
                  </a:lnTo>
                  <a:lnTo>
                    <a:pt x="4078" y="229"/>
                  </a:lnTo>
                  <a:lnTo>
                    <a:pt x="4345" y="343"/>
                  </a:lnTo>
                  <a:lnTo>
                    <a:pt x="4574" y="496"/>
                  </a:lnTo>
                  <a:lnTo>
                    <a:pt x="4802" y="686"/>
                  </a:lnTo>
                  <a:lnTo>
                    <a:pt x="5031" y="877"/>
                  </a:lnTo>
                  <a:lnTo>
                    <a:pt x="5221" y="1068"/>
                  </a:lnTo>
                  <a:lnTo>
                    <a:pt x="5374" y="1296"/>
                  </a:lnTo>
                  <a:lnTo>
                    <a:pt x="5526" y="1525"/>
                  </a:lnTo>
                  <a:lnTo>
                    <a:pt x="5641" y="1792"/>
                  </a:lnTo>
                  <a:lnTo>
                    <a:pt x="5755" y="2058"/>
                  </a:lnTo>
                  <a:lnTo>
                    <a:pt x="5831" y="2363"/>
                  </a:lnTo>
                  <a:lnTo>
                    <a:pt x="5869" y="2630"/>
                  </a:lnTo>
                  <a:lnTo>
                    <a:pt x="5869" y="2935"/>
                  </a:lnTo>
                  <a:lnTo>
                    <a:pt x="5869" y="2935"/>
                  </a:lnTo>
                  <a:lnTo>
                    <a:pt x="5869" y="3240"/>
                  </a:lnTo>
                  <a:lnTo>
                    <a:pt x="5831" y="3545"/>
                  </a:lnTo>
                  <a:lnTo>
                    <a:pt x="5755" y="3811"/>
                  </a:lnTo>
                  <a:lnTo>
                    <a:pt x="5641" y="4078"/>
                  </a:lnTo>
                  <a:lnTo>
                    <a:pt x="5526" y="4345"/>
                  </a:lnTo>
                  <a:lnTo>
                    <a:pt x="5374" y="4612"/>
                  </a:lnTo>
                  <a:lnTo>
                    <a:pt x="5221" y="4802"/>
                  </a:lnTo>
                  <a:lnTo>
                    <a:pt x="5031" y="5031"/>
                  </a:lnTo>
                  <a:lnTo>
                    <a:pt x="4802" y="5222"/>
                  </a:lnTo>
                  <a:lnTo>
                    <a:pt x="4574" y="5374"/>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374"/>
                  </a:lnTo>
                  <a:lnTo>
                    <a:pt x="1067" y="5222"/>
                  </a:lnTo>
                  <a:lnTo>
                    <a:pt x="839" y="5031"/>
                  </a:lnTo>
                  <a:lnTo>
                    <a:pt x="648" y="4802"/>
                  </a:lnTo>
                  <a:lnTo>
                    <a:pt x="496" y="4612"/>
                  </a:lnTo>
                  <a:lnTo>
                    <a:pt x="343" y="4345"/>
                  </a:lnTo>
                  <a:lnTo>
                    <a:pt x="229" y="4078"/>
                  </a:lnTo>
                  <a:lnTo>
                    <a:pt x="115" y="3811"/>
                  </a:lnTo>
                  <a:lnTo>
                    <a:pt x="38" y="3545"/>
                  </a:lnTo>
                  <a:lnTo>
                    <a:pt x="0" y="3240"/>
                  </a:lnTo>
                  <a:lnTo>
                    <a:pt x="0" y="2935"/>
                  </a:lnTo>
                  <a:lnTo>
                    <a:pt x="0" y="2935"/>
                  </a:lnTo>
                  <a:lnTo>
                    <a:pt x="0" y="2630"/>
                  </a:lnTo>
                  <a:lnTo>
                    <a:pt x="38" y="2363"/>
                  </a:lnTo>
                  <a:lnTo>
                    <a:pt x="115" y="2058"/>
                  </a:lnTo>
                  <a:lnTo>
                    <a:pt x="229" y="1792"/>
                  </a:lnTo>
                  <a:lnTo>
                    <a:pt x="343" y="1525"/>
                  </a:lnTo>
                  <a:lnTo>
                    <a:pt x="496" y="1296"/>
                  </a:lnTo>
                  <a:lnTo>
                    <a:pt x="648" y="1068"/>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4"/>
            <p:cNvSpPr/>
            <p:nvPr/>
          </p:nvSpPr>
          <p:spPr>
            <a:xfrm>
              <a:off x="7263725" y="2243900"/>
              <a:ext cx="59100" cy="14325"/>
            </a:xfrm>
            <a:custGeom>
              <a:rect b="b" l="l" r="r" t="t"/>
              <a:pathLst>
                <a:path extrusionOk="0" fill="none" h="573" w="2364">
                  <a:moveTo>
                    <a:pt x="2363" y="572"/>
                  </a:moveTo>
                  <a:lnTo>
                    <a:pt x="2363" y="572"/>
                  </a:lnTo>
                  <a:lnTo>
                    <a:pt x="2287" y="496"/>
                  </a:lnTo>
                  <a:lnTo>
                    <a:pt x="2058" y="306"/>
                  </a:lnTo>
                  <a:lnTo>
                    <a:pt x="1868" y="191"/>
                  </a:lnTo>
                  <a:lnTo>
                    <a:pt x="1677" y="77"/>
                  </a:lnTo>
                  <a:lnTo>
                    <a:pt x="1449" y="1"/>
                  </a:lnTo>
                  <a:lnTo>
                    <a:pt x="1182" y="1"/>
                  </a:lnTo>
                  <a:lnTo>
                    <a:pt x="1182" y="1"/>
                  </a:lnTo>
                  <a:lnTo>
                    <a:pt x="915" y="1"/>
                  </a:lnTo>
                  <a:lnTo>
                    <a:pt x="686" y="77"/>
                  </a:lnTo>
                  <a:lnTo>
                    <a:pt x="496" y="191"/>
                  </a:lnTo>
                  <a:lnTo>
                    <a:pt x="305" y="306"/>
                  </a:lnTo>
                  <a:lnTo>
                    <a:pt x="77" y="496"/>
                  </a:ln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p:nvPr/>
          </p:nvSpPr>
          <p:spPr>
            <a:xfrm>
              <a:off x="7271350"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p:nvPr/>
          </p:nvSpPr>
          <p:spPr>
            <a:xfrm>
              <a:off x="7315175"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 name="Google Shape;251;p14"/>
          <p:cNvGrpSpPr/>
          <p:nvPr/>
        </p:nvGrpSpPr>
        <p:grpSpPr>
          <a:xfrm>
            <a:off x="5620664" y="3565067"/>
            <a:ext cx="167544" cy="168629"/>
            <a:chOff x="7219900" y="2571650"/>
            <a:chExt cx="146750" cy="147700"/>
          </a:xfrm>
        </p:grpSpPr>
        <p:sp>
          <p:nvSpPr>
            <p:cNvPr id="252" name="Google Shape;252;p14"/>
            <p:cNvSpPr/>
            <p:nvPr/>
          </p:nvSpPr>
          <p:spPr>
            <a:xfrm>
              <a:off x="7219900" y="2571650"/>
              <a:ext cx="146750" cy="147700"/>
            </a:xfrm>
            <a:custGeom>
              <a:rect b="b" l="l" r="r" t="t"/>
              <a:pathLst>
                <a:path extrusionOk="0" fill="none" h="5908" w="5870">
                  <a:moveTo>
                    <a:pt x="2935" y="1"/>
                  </a:moveTo>
                  <a:lnTo>
                    <a:pt x="2935" y="1"/>
                  </a:lnTo>
                  <a:lnTo>
                    <a:pt x="3240" y="39"/>
                  </a:lnTo>
                  <a:lnTo>
                    <a:pt x="3545" y="77"/>
                  </a:lnTo>
                  <a:lnTo>
                    <a:pt x="3811" y="153"/>
                  </a:lnTo>
                  <a:lnTo>
                    <a:pt x="4078" y="229"/>
                  </a:lnTo>
                  <a:lnTo>
                    <a:pt x="4345" y="382"/>
                  </a:lnTo>
                  <a:lnTo>
                    <a:pt x="4574" y="496"/>
                  </a:lnTo>
                  <a:lnTo>
                    <a:pt x="4802" y="686"/>
                  </a:lnTo>
                  <a:lnTo>
                    <a:pt x="5031" y="877"/>
                  </a:lnTo>
                  <a:lnTo>
                    <a:pt x="5221"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1" y="4840"/>
                  </a:lnTo>
                  <a:lnTo>
                    <a:pt x="5031" y="5031"/>
                  </a:lnTo>
                  <a:lnTo>
                    <a:pt x="4802" y="5222"/>
                  </a:lnTo>
                  <a:lnTo>
                    <a:pt x="4574" y="5412"/>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5" y="3812"/>
                  </a:lnTo>
                  <a:lnTo>
                    <a:pt x="38" y="3545"/>
                  </a:lnTo>
                  <a:lnTo>
                    <a:pt x="0" y="3240"/>
                  </a:lnTo>
                  <a:lnTo>
                    <a:pt x="0" y="2935"/>
                  </a:lnTo>
                  <a:lnTo>
                    <a:pt x="0" y="2935"/>
                  </a:lnTo>
                  <a:lnTo>
                    <a:pt x="0" y="2668"/>
                  </a:lnTo>
                  <a:lnTo>
                    <a:pt x="38" y="2363"/>
                  </a:lnTo>
                  <a:lnTo>
                    <a:pt x="115"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4"/>
            <p:cNvSpPr/>
            <p:nvPr/>
          </p:nvSpPr>
          <p:spPr>
            <a:xfrm>
              <a:off x="7263725" y="2616425"/>
              <a:ext cx="59100" cy="58150"/>
            </a:xfrm>
            <a:custGeom>
              <a:rect b="b" l="l" r="r" t="t"/>
              <a:pathLst>
                <a:path extrusionOk="0" fill="none" h="2326" w="2364">
                  <a:moveTo>
                    <a:pt x="1182" y="1"/>
                  </a:moveTo>
                  <a:lnTo>
                    <a:pt x="1182" y="1"/>
                  </a:lnTo>
                  <a:lnTo>
                    <a:pt x="1410" y="1"/>
                  </a:lnTo>
                  <a:lnTo>
                    <a:pt x="1639" y="77"/>
                  </a:lnTo>
                  <a:lnTo>
                    <a:pt x="1830" y="191"/>
                  </a:lnTo>
                  <a:lnTo>
                    <a:pt x="2020" y="344"/>
                  </a:lnTo>
                  <a:lnTo>
                    <a:pt x="2173" y="496"/>
                  </a:lnTo>
                  <a:lnTo>
                    <a:pt x="2249" y="687"/>
                  </a:lnTo>
                  <a:lnTo>
                    <a:pt x="2325" y="915"/>
                  </a:lnTo>
                  <a:lnTo>
                    <a:pt x="2363" y="1144"/>
                  </a:lnTo>
                  <a:lnTo>
                    <a:pt x="2363" y="1144"/>
                  </a:lnTo>
                  <a:lnTo>
                    <a:pt x="2325" y="1411"/>
                  </a:lnTo>
                  <a:lnTo>
                    <a:pt x="2249" y="1601"/>
                  </a:lnTo>
                  <a:lnTo>
                    <a:pt x="2173" y="1830"/>
                  </a:lnTo>
                  <a:lnTo>
                    <a:pt x="2020" y="1982"/>
                  </a:lnTo>
                  <a:lnTo>
                    <a:pt x="1830" y="2135"/>
                  </a:lnTo>
                  <a:lnTo>
                    <a:pt x="1639" y="2249"/>
                  </a:lnTo>
                  <a:lnTo>
                    <a:pt x="1410" y="2325"/>
                  </a:lnTo>
                  <a:lnTo>
                    <a:pt x="1182" y="2325"/>
                  </a:lnTo>
                  <a:lnTo>
                    <a:pt x="1182" y="2325"/>
                  </a:lnTo>
                  <a:lnTo>
                    <a:pt x="953" y="2325"/>
                  </a:lnTo>
                  <a:lnTo>
                    <a:pt x="724" y="2249"/>
                  </a:lnTo>
                  <a:lnTo>
                    <a:pt x="534" y="2135"/>
                  </a:lnTo>
                  <a:lnTo>
                    <a:pt x="343" y="1982"/>
                  </a:lnTo>
                  <a:lnTo>
                    <a:pt x="191" y="1830"/>
                  </a:lnTo>
                  <a:lnTo>
                    <a:pt x="77" y="1601"/>
                  </a:lnTo>
                  <a:lnTo>
                    <a:pt x="38" y="1411"/>
                  </a:lnTo>
                  <a:lnTo>
                    <a:pt x="0" y="1144"/>
                  </a:lnTo>
                  <a:lnTo>
                    <a:pt x="0" y="1144"/>
                  </a:lnTo>
                  <a:lnTo>
                    <a:pt x="38" y="915"/>
                  </a:lnTo>
                  <a:lnTo>
                    <a:pt x="77" y="687"/>
                  </a:lnTo>
                  <a:lnTo>
                    <a:pt x="191" y="496"/>
                  </a:lnTo>
                  <a:lnTo>
                    <a:pt x="343" y="344"/>
                  </a:lnTo>
                  <a:lnTo>
                    <a:pt x="534" y="191"/>
                  </a:lnTo>
                  <a:lnTo>
                    <a:pt x="724" y="77"/>
                  </a:lnTo>
                  <a:lnTo>
                    <a:pt x="953"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4"/>
            <p:cNvSpPr/>
            <p:nvPr/>
          </p:nvSpPr>
          <p:spPr>
            <a:xfrm>
              <a:off x="7240850" y="2593575"/>
              <a:ext cx="31475" cy="31450"/>
            </a:xfrm>
            <a:custGeom>
              <a:rect b="b" l="l" r="r" t="t"/>
              <a:pathLst>
                <a:path extrusionOk="0" fill="none" h="1258" w="1259">
                  <a:moveTo>
                    <a:pt x="1"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4"/>
            <p:cNvSpPr/>
            <p:nvPr/>
          </p:nvSpPr>
          <p:spPr>
            <a:xfrm>
              <a:off x="7314225" y="2665975"/>
              <a:ext cx="31450" cy="31475"/>
            </a:xfrm>
            <a:custGeom>
              <a:rect b="b" l="l" r="r" t="t"/>
              <a:pathLst>
                <a:path extrusionOk="0" fill="none" h="1259" w="1258">
                  <a:moveTo>
                    <a:pt x="0"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p:nvPr/>
          </p:nvSpPr>
          <p:spPr>
            <a:xfrm>
              <a:off x="7314225" y="2593575"/>
              <a:ext cx="31450" cy="31450"/>
            </a:xfrm>
            <a:custGeom>
              <a:rect b="b" l="l" r="r" t="t"/>
              <a:pathLst>
                <a:path extrusionOk="0" fill="none" h="1258" w="1258">
                  <a:moveTo>
                    <a:pt x="0"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
            <p:cNvSpPr/>
            <p:nvPr/>
          </p:nvSpPr>
          <p:spPr>
            <a:xfrm>
              <a:off x="7314225" y="2598325"/>
              <a:ext cx="25750" cy="26700"/>
            </a:xfrm>
            <a:custGeom>
              <a:rect b="b" l="l" r="r" t="t"/>
              <a:pathLst>
                <a:path extrusionOk="0" fill="none" h="1068" w="1030">
                  <a:moveTo>
                    <a:pt x="0" y="1068"/>
                  </a:moveTo>
                  <a:lnTo>
                    <a:pt x="102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4"/>
            <p:cNvSpPr/>
            <p:nvPr/>
          </p:nvSpPr>
          <p:spPr>
            <a:xfrm>
              <a:off x="7240850" y="2665975"/>
              <a:ext cx="31475" cy="31475"/>
            </a:xfrm>
            <a:custGeom>
              <a:rect b="b" l="l" r="r" t="t"/>
              <a:pathLst>
                <a:path extrusionOk="0" fill="none" h="1259" w="1259">
                  <a:moveTo>
                    <a:pt x="1"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4"/>
          <p:cNvGrpSpPr/>
          <p:nvPr/>
        </p:nvGrpSpPr>
        <p:grpSpPr>
          <a:xfrm>
            <a:off x="5620664" y="3962121"/>
            <a:ext cx="167544" cy="151218"/>
            <a:chOff x="7219900" y="2995625"/>
            <a:chExt cx="146750" cy="132450"/>
          </a:xfrm>
        </p:grpSpPr>
        <p:sp>
          <p:nvSpPr>
            <p:cNvPr id="260" name="Google Shape;260;p14"/>
            <p:cNvSpPr/>
            <p:nvPr/>
          </p:nvSpPr>
          <p:spPr>
            <a:xfrm>
              <a:off x="7219900" y="2995625"/>
              <a:ext cx="146750" cy="102925"/>
            </a:xfrm>
            <a:custGeom>
              <a:rect b="b" l="l" r="r" t="t"/>
              <a:pathLst>
                <a:path extrusionOk="0" fill="none" h="4117" w="5870">
                  <a:moveTo>
                    <a:pt x="572" y="0"/>
                  </a:moveTo>
                  <a:lnTo>
                    <a:pt x="5298" y="0"/>
                  </a:lnTo>
                  <a:lnTo>
                    <a:pt x="5298" y="0"/>
                  </a:lnTo>
                  <a:lnTo>
                    <a:pt x="5412" y="0"/>
                  </a:lnTo>
                  <a:lnTo>
                    <a:pt x="5526" y="39"/>
                  </a:lnTo>
                  <a:lnTo>
                    <a:pt x="5717" y="191"/>
                  </a:lnTo>
                  <a:lnTo>
                    <a:pt x="5831" y="343"/>
                  </a:lnTo>
                  <a:lnTo>
                    <a:pt x="5869" y="458"/>
                  </a:lnTo>
                  <a:lnTo>
                    <a:pt x="5869" y="610"/>
                  </a:lnTo>
                  <a:lnTo>
                    <a:pt x="5869" y="3545"/>
                  </a:lnTo>
                  <a:lnTo>
                    <a:pt x="5869" y="3545"/>
                  </a:lnTo>
                  <a:lnTo>
                    <a:pt x="5869" y="3659"/>
                  </a:lnTo>
                  <a:lnTo>
                    <a:pt x="5831" y="3773"/>
                  </a:lnTo>
                  <a:lnTo>
                    <a:pt x="5717" y="3964"/>
                  </a:lnTo>
                  <a:lnTo>
                    <a:pt x="5526" y="4078"/>
                  </a:lnTo>
                  <a:lnTo>
                    <a:pt x="5412" y="4116"/>
                  </a:lnTo>
                  <a:lnTo>
                    <a:pt x="5298" y="4116"/>
                  </a:lnTo>
                  <a:lnTo>
                    <a:pt x="572" y="4116"/>
                  </a:lnTo>
                  <a:lnTo>
                    <a:pt x="572" y="4116"/>
                  </a:lnTo>
                  <a:lnTo>
                    <a:pt x="458" y="4116"/>
                  </a:lnTo>
                  <a:lnTo>
                    <a:pt x="343" y="4078"/>
                  </a:lnTo>
                  <a:lnTo>
                    <a:pt x="153" y="3964"/>
                  </a:lnTo>
                  <a:lnTo>
                    <a:pt x="38" y="3773"/>
                  </a:lnTo>
                  <a:lnTo>
                    <a:pt x="0" y="3659"/>
                  </a:lnTo>
                  <a:lnTo>
                    <a:pt x="0" y="3545"/>
                  </a:lnTo>
                  <a:lnTo>
                    <a:pt x="0" y="610"/>
                  </a:lnTo>
                  <a:lnTo>
                    <a:pt x="0" y="610"/>
                  </a:lnTo>
                  <a:lnTo>
                    <a:pt x="0" y="458"/>
                  </a:lnTo>
                  <a:lnTo>
                    <a:pt x="38" y="343"/>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4"/>
            <p:cNvSpPr/>
            <p:nvPr/>
          </p:nvSpPr>
          <p:spPr>
            <a:xfrm>
              <a:off x="7263725" y="3128050"/>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4"/>
            <p:cNvSpPr/>
            <p:nvPr/>
          </p:nvSpPr>
          <p:spPr>
            <a:xfrm>
              <a:off x="7293250" y="3098525"/>
              <a:ext cx="25" cy="29550"/>
            </a:xfrm>
            <a:custGeom>
              <a:rect b="b" l="l" r="r" t="t"/>
              <a:pathLst>
                <a:path extrusionOk="0" fill="none" h="1182" w="1">
                  <a:moveTo>
                    <a:pt x="1" y="0"/>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4"/>
          <p:cNvGrpSpPr/>
          <p:nvPr/>
        </p:nvGrpSpPr>
        <p:grpSpPr>
          <a:xfrm>
            <a:off x="5632623" y="4359175"/>
            <a:ext cx="143626" cy="151218"/>
            <a:chOff x="7230375" y="3419600"/>
            <a:chExt cx="125800" cy="132450"/>
          </a:xfrm>
        </p:grpSpPr>
        <p:sp>
          <p:nvSpPr>
            <p:cNvPr id="264" name="Google Shape;264;p14"/>
            <p:cNvSpPr/>
            <p:nvPr/>
          </p:nvSpPr>
          <p:spPr>
            <a:xfrm>
              <a:off x="7230375" y="3419600"/>
              <a:ext cx="44800" cy="43850"/>
            </a:xfrm>
            <a:custGeom>
              <a:rect b="b" l="l" r="r" t="t"/>
              <a:pathLst>
                <a:path extrusionOk="0" fill="none" h="1754" w="1792">
                  <a:moveTo>
                    <a:pt x="877" y="0"/>
                  </a:moveTo>
                  <a:lnTo>
                    <a:pt x="877" y="0"/>
                  </a:lnTo>
                  <a:lnTo>
                    <a:pt x="1068" y="0"/>
                  </a:lnTo>
                  <a:lnTo>
                    <a:pt x="1220" y="77"/>
                  </a:lnTo>
                  <a:lnTo>
                    <a:pt x="1372" y="153"/>
                  </a:lnTo>
                  <a:lnTo>
                    <a:pt x="1525" y="267"/>
                  </a:lnTo>
                  <a:lnTo>
                    <a:pt x="1639" y="381"/>
                  </a:lnTo>
                  <a:lnTo>
                    <a:pt x="1715" y="534"/>
                  </a:lnTo>
                  <a:lnTo>
                    <a:pt x="1754" y="686"/>
                  </a:lnTo>
                  <a:lnTo>
                    <a:pt x="1792" y="877"/>
                  </a:lnTo>
                  <a:lnTo>
                    <a:pt x="1792" y="877"/>
                  </a:lnTo>
                  <a:lnTo>
                    <a:pt x="1754" y="1067"/>
                  </a:lnTo>
                  <a:lnTo>
                    <a:pt x="1715" y="1220"/>
                  </a:lnTo>
                  <a:lnTo>
                    <a:pt x="1639" y="1372"/>
                  </a:lnTo>
                  <a:lnTo>
                    <a:pt x="1525" y="1525"/>
                  </a:lnTo>
                  <a:lnTo>
                    <a:pt x="1372" y="1601"/>
                  </a:lnTo>
                  <a:lnTo>
                    <a:pt x="1220" y="1715"/>
                  </a:lnTo>
                  <a:lnTo>
                    <a:pt x="1068" y="1753"/>
                  </a:lnTo>
                  <a:lnTo>
                    <a:pt x="877" y="1753"/>
                  </a:lnTo>
                  <a:lnTo>
                    <a:pt x="877" y="1753"/>
                  </a:lnTo>
                  <a:lnTo>
                    <a:pt x="725" y="1753"/>
                  </a:lnTo>
                  <a:lnTo>
                    <a:pt x="534" y="1715"/>
                  </a:lnTo>
                  <a:lnTo>
                    <a:pt x="382" y="1601"/>
                  </a:lnTo>
                  <a:lnTo>
                    <a:pt x="267" y="1525"/>
                  </a:lnTo>
                  <a:lnTo>
                    <a:pt x="153" y="1372"/>
                  </a:lnTo>
                  <a:lnTo>
                    <a:pt x="77" y="1220"/>
                  </a:lnTo>
                  <a:lnTo>
                    <a:pt x="39" y="1067"/>
                  </a:lnTo>
                  <a:lnTo>
                    <a:pt x="0" y="877"/>
                  </a:lnTo>
                  <a:lnTo>
                    <a:pt x="0" y="877"/>
                  </a:lnTo>
                  <a:lnTo>
                    <a:pt x="39" y="686"/>
                  </a:lnTo>
                  <a:lnTo>
                    <a:pt x="77" y="534"/>
                  </a:lnTo>
                  <a:lnTo>
                    <a:pt x="153" y="381"/>
                  </a:lnTo>
                  <a:lnTo>
                    <a:pt x="267" y="267"/>
                  </a:lnTo>
                  <a:lnTo>
                    <a:pt x="382" y="153"/>
                  </a:lnTo>
                  <a:lnTo>
                    <a:pt x="534" y="77"/>
                  </a:lnTo>
                  <a:lnTo>
                    <a:pt x="725" y="0"/>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4"/>
            <p:cNvSpPr/>
            <p:nvPr/>
          </p:nvSpPr>
          <p:spPr>
            <a:xfrm>
              <a:off x="7230375" y="3508200"/>
              <a:ext cx="44800" cy="43850"/>
            </a:xfrm>
            <a:custGeom>
              <a:rect b="b" l="l" r="r" t="t"/>
              <a:pathLst>
                <a:path extrusionOk="0" fill="none" h="1754" w="1792">
                  <a:moveTo>
                    <a:pt x="877" y="1"/>
                  </a:moveTo>
                  <a:lnTo>
                    <a:pt x="877" y="1"/>
                  </a:lnTo>
                  <a:lnTo>
                    <a:pt x="1068" y="1"/>
                  </a:lnTo>
                  <a:lnTo>
                    <a:pt x="1220" y="77"/>
                  </a:lnTo>
                  <a:lnTo>
                    <a:pt x="1372" y="153"/>
                  </a:lnTo>
                  <a:lnTo>
                    <a:pt x="1525" y="229"/>
                  </a:lnTo>
                  <a:lnTo>
                    <a:pt x="1639" y="382"/>
                  </a:lnTo>
                  <a:lnTo>
                    <a:pt x="1715" y="534"/>
                  </a:lnTo>
                  <a:lnTo>
                    <a:pt x="1754" y="687"/>
                  </a:lnTo>
                  <a:lnTo>
                    <a:pt x="1792" y="877"/>
                  </a:lnTo>
                  <a:lnTo>
                    <a:pt x="1792" y="877"/>
                  </a:lnTo>
                  <a:lnTo>
                    <a:pt x="1754" y="1068"/>
                  </a:lnTo>
                  <a:lnTo>
                    <a:pt x="1715" y="1220"/>
                  </a:lnTo>
                  <a:lnTo>
                    <a:pt x="1639" y="1373"/>
                  </a:lnTo>
                  <a:lnTo>
                    <a:pt x="1525" y="1487"/>
                  </a:lnTo>
                  <a:lnTo>
                    <a:pt x="1372" y="1601"/>
                  </a:lnTo>
                  <a:lnTo>
                    <a:pt x="1220" y="1677"/>
                  </a:lnTo>
                  <a:lnTo>
                    <a:pt x="1068" y="1754"/>
                  </a:lnTo>
                  <a:lnTo>
                    <a:pt x="877" y="1754"/>
                  </a:lnTo>
                  <a:lnTo>
                    <a:pt x="877" y="1754"/>
                  </a:lnTo>
                  <a:lnTo>
                    <a:pt x="725" y="1754"/>
                  </a:lnTo>
                  <a:lnTo>
                    <a:pt x="534" y="1677"/>
                  </a:lnTo>
                  <a:lnTo>
                    <a:pt x="382" y="1601"/>
                  </a:lnTo>
                  <a:lnTo>
                    <a:pt x="267" y="1487"/>
                  </a:lnTo>
                  <a:lnTo>
                    <a:pt x="153" y="1373"/>
                  </a:lnTo>
                  <a:lnTo>
                    <a:pt x="77" y="1220"/>
                  </a:lnTo>
                  <a:lnTo>
                    <a:pt x="39" y="1068"/>
                  </a:lnTo>
                  <a:lnTo>
                    <a:pt x="0" y="877"/>
                  </a:lnTo>
                  <a:lnTo>
                    <a:pt x="0" y="877"/>
                  </a:lnTo>
                  <a:lnTo>
                    <a:pt x="39" y="687"/>
                  </a:lnTo>
                  <a:lnTo>
                    <a:pt x="77" y="534"/>
                  </a:lnTo>
                  <a:lnTo>
                    <a:pt x="153" y="382"/>
                  </a:lnTo>
                  <a:lnTo>
                    <a:pt x="267" y="229"/>
                  </a:lnTo>
                  <a:lnTo>
                    <a:pt x="382" y="153"/>
                  </a:lnTo>
                  <a:lnTo>
                    <a:pt x="534" y="77"/>
                  </a:lnTo>
                  <a:lnTo>
                    <a:pt x="725"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4"/>
            <p:cNvSpPr/>
            <p:nvPr/>
          </p:nvSpPr>
          <p:spPr>
            <a:xfrm>
              <a:off x="7268475" y="3427225"/>
              <a:ext cx="87700" cy="87675"/>
            </a:xfrm>
            <a:custGeom>
              <a:rect b="b" l="l" r="r" t="t"/>
              <a:pathLst>
                <a:path extrusionOk="0" fill="none" h="3507" w="3508">
                  <a:moveTo>
                    <a:pt x="3507" y="0"/>
                  </a:moveTo>
                  <a:lnTo>
                    <a:pt x="1" y="35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4"/>
            <p:cNvSpPr/>
            <p:nvPr/>
          </p:nvSpPr>
          <p:spPr>
            <a:xfrm>
              <a:off x="7315175" y="3504400"/>
              <a:ext cx="41000" cy="40025"/>
            </a:xfrm>
            <a:custGeom>
              <a:rect b="b" l="l" r="r" t="t"/>
              <a:pathLst>
                <a:path extrusionOk="0" fill="none" h="1601" w="1640">
                  <a:moveTo>
                    <a:pt x="0" y="0"/>
                  </a:moveTo>
                  <a:lnTo>
                    <a:pt x="1639" y="160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4"/>
            <p:cNvSpPr/>
            <p:nvPr/>
          </p:nvSpPr>
          <p:spPr>
            <a:xfrm>
              <a:off x="7268475" y="3457700"/>
              <a:ext cx="28625" cy="28625"/>
            </a:xfrm>
            <a:custGeom>
              <a:rect b="b" l="l" r="r" t="t"/>
              <a:pathLst>
                <a:path extrusionOk="0" fill="none" h="1145" w="1145">
                  <a:moveTo>
                    <a:pt x="1" y="1"/>
                  </a:moveTo>
                  <a:lnTo>
                    <a:pt x="1144"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 name="Google Shape;269;p14"/>
          <p:cNvGrpSpPr/>
          <p:nvPr/>
        </p:nvGrpSpPr>
        <p:grpSpPr>
          <a:xfrm>
            <a:off x="5636962" y="4747524"/>
            <a:ext cx="134920" cy="168629"/>
            <a:chOff x="7234175" y="3835950"/>
            <a:chExt cx="118175" cy="147700"/>
          </a:xfrm>
        </p:grpSpPr>
        <p:sp>
          <p:nvSpPr>
            <p:cNvPr id="270" name="Google Shape;270;p14"/>
            <p:cNvSpPr/>
            <p:nvPr/>
          </p:nvSpPr>
          <p:spPr>
            <a:xfrm>
              <a:off x="7234175" y="3835950"/>
              <a:ext cx="118175" cy="147700"/>
            </a:xfrm>
            <a:custGeom>
              <a:rect b="b" l="l" r="r" t="t"/>
              <a:pathLst>
                <a:path extrusionOk="0" fill="none" h="5908" w="4727">
                  <a:moveTo>
                    <a:pt x="4117" y="5907"/>
                  </a:moveTo>
                  <a:lnTo>
                    <a:pt x="611" y="5907"/>
                  </a:lnTo>
                  <a:lnTo>
                    <a:pt x="611" y="5907"/>
                  </a:lnTo>
                  <a:lnTo>
                    <a:pt x="458" y="5869"/>
                  </a:lnTo>
                  <a:lnTo>
                    <a:pt x="382" y="5831"/>
                  </a:lnTo>
                  <a:lnTo>
                    <a:pt x="191" y="5717"/>
                  </a:lnTo>
                  <a:lnTo>
                    <a:pt x="39" y="5526"/>
                  </a:lnTo>
                  <a:lnTo>
                    <a:pt x="1" y="5412"/>
                  </a:lnTo>
                  <a:lnTo>
                    <a:pt x="1" y="5298"/>
                  </a:lnTo>
                  <a:lnTo>
                    <a:pt x="1" y="610"/>
                  </a:lnTo>
                  <a:lnTo>
                    <a:pt x="1" y="610"/>
                  </a:lnTo>
                  <a:lnTo>
                    <a:pt x="1" y="458"/>
                  </a:lnTo>
                  <a:lnTo>
                    <a:pt x="39" y="382"/>
                  </a:lnTo>
                  <a:lnTo>
                    <a:pt x="191" y="191"/>
                  </a:lnTo>
                  <a:lnTo>
                    <a:pt x="382" y="39"/>
                  </a:lnTo>
                  <a:lnTo>
                    <a:pt x="458" y="0"/>
                  </a:lnTo>
                  <a:lnTo>
                    <a:pt x="611" y="0"/>
                  </a:lnTo>
                  <a:lnTo>
                    <a:pt x="4117" y="0"/>
                  </a:lnTo>
                  <a:lnTo>
                    <a:pt x="4117" y="0"/>
                  </a:lnTo>
                  <a:lnTo>
                    <a:pt x="4231" y="0"/>
                  </a:lnTo>
                  <a:lnTo>
                    <a:pt x="4345" y="39"/>
                  </a:lnTo>
                  <a:lnTo>
                    <a:pt x="4536" y="191"/>
                  </a:lnTo>
                  <a:lnTo>
                    <a:pt x="4688" y="382"/>
                  </a:lnTo>
                  <a:lnTo>
                    <a:pt x="4688" y="458"/>
                  </a:lnTo>
                  <a:lnTo>
                    <a:pt x="4727" y="610"/>
                  </a:lnTo>
                  <a:lnTo>
                    <a:pt x="4727" y="5298"/>
                  </a:lnTo>
                  <a:lnTo>
                    <a:pt x="4727" y="5298"/>
                  </a:lnTo>
                  <a:lnTo>
                    <a:pt x="4688" y="5412"/>
                  </a:lnTo>
                  <a:lnTo>
                    <a:pt x="4688" y="5526"/>
                  </a:lnTo>
                  <a:lnTo>
                    <a:pt x="4536" y="5717"/>
                  </a:lnTo>
                  <a:lnTo>
                    <a:pt x="4345" y="5831"/>
                  </a:lnTo>
                  <a:lnTo>
                    <a:pt x="4231" y="5869"/>
                  </a:lnTo>
                  <a:lnTo>
                    <a:pt x="4117" y="5907"/>
                  </a:lnTo>
                  <a:lnTo>
                    <a:pt x="4117" y="590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4"/>
            <p:cNvSpPr/>
            <p:nvPr/>
          </p:nvSpPr>
          <p:spPr>
            <a:xfrm>
              <a:off x="7293250" y="39502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14"/>
          <p:cNvGrpSpPr/>
          <p:nvPr/>
        </p:nvGrpSpPr>
        <p:grpSpPr>
          <a:xfrm>
            <a:off x="5628285" y="5142410"/>
            <a:ext cx="151218" cy="172968"/>
            <a:chOff x="7226575" y="4258025"/>
            <a:chExt cx="132450" cy="151500"/>
          </a:xfrm>
        </p:grpSpPr>
        <p:sp>
          <p:nvSpPr>
            <p:cNvPr id="273" name="Google Shape;273;p14"/>
            <p:cNvSpPr/>
            <p:nvPr/>
          </p:nvSpPr>
          <p:spPr>
            <a:xfrm>
              <a:off x="7226575" y="4328525"/>
              <a:ext cx="132450" cy="81000"/>
            </a:xfrm>
            <a:custGeom>
              <a:rect b="b" l="l" r="r" t="t"/>
              <a:pathLst>
                <a:path extrusionOk="0" fill="none" h="3240" w="5298">
                  <a:moveTo>
                    <a:pt x="610" y="0"/>
                  </a:moveTo>
                  <a:lnTo>
                    <a:pt x="4726" y="0"/>
                  </a:lnTo>
                  <a:lnTo>
                    <a:pt x="4726" y="0"/>
                  </a:lnTo>
                  <a:lnTo>
                    <a:pt x="4840" y="0"/>
                  </a:lnTo>
                  <a:lnTo>
                    <a:pt x="4954" y="38"/>
                  </a:lnTo>
                  <a:lnTo>
                    <a:pt x="5145" y="153"/>
                  </a:lnTo>
                  <a:lnTo>
                    <a:pt x="5259" y="343"/>
                  </a:lnTo>
                  <a:lnTo>
                    <a:pt x="5297" y="458"/>
                  </a:lnTo>
                  <a:lnTo>
                    <a:pt x="5297" y="572"/>
                  </a:lnTo>
                  <a:lnTo>
                    <a:pt x="5297" y="2630"/>
                  </a:lnTo>
                  <a:lnTo>
                    <a:pt x="5297" y="2630"/>
                  </a:lnTo>
                  <a:lnTo>
                    <a:pt x="5297" y="2744"/>
                  </a:lnTo>
                  <a:lnTo>
                    <a:pt x="5259" y="2859"/>
                  </a:lnTo>
                  <a:lnTo>
                    <a:pt x="5145" y="3049"/>
                  </a:lnTo>
                  <a:lnTo>
                    <a:pt x="4954" y="3163"/>
                  </a:lnTo>
                  <a:lnTo>
                    <a:pt x="4840" y="3202"/>
                  </a:lnTo>
                  <a:lnTo>
                    <a:pt x="4726" y="3240"/>
                  </a:lnTo>
                  <a:lnTo>
                    <a:pt x="610" y="3240"/>
                  </a:lnTo>
                  <a:lnTo>
                    <a:pt x="610" y="3240"/>
                  </a:lnTo>
                  <a:lnTo>
                    <a:pt x="495" y="3202"/>
                  </a:lnTo>
                  <a:lnTo>
                    <a:pt x="381" y="3163"/>
                  </a:lnTo>
                  <a:lnTo>
                    <a:pt x="191" y="3049"/>
                  </a:lnTo>
                  <a:lnTo>
                    <a:pt x="76" y="2859"/>
                  </a:lnTo>
                  <a:lnTo>
                    <a:pt x="38" y="2744"/>
                  </a:lnTo>
                  <a:lnTo>
                    <a:pt x="0" y="2630"/>
                  </a:lnTo>
                  <a:lnTo>
                    <a:pt x="0" y="572"/>
                  </a:lnTo>
                  <a:lnTo>
                    <a:pt x="0" y="572"/>
                  </a:lnTo>
                  <a:lnTo>
                    <a:pt x="38" y="458"/>
                  </a:lnTo>
                  <a:lnTo>
                    <a:pt x="76" y="343"/>
                  </a:lnTo>
                  <a:lnTo>
                    <a:pt x="191" y="153"/>
                  </a:lnTo>
                  <a:lnTo>
                    <a:pt x="381" y="38"/>
                  </a:lnTo>
                  <a:lnTo>
                    <a:pt x="495"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p:nvPr/>
          </p:nvSpPr>
          <p:spPr>
            <a:xfrm>
              <a:off x="7256100" y="4258025"/>
              <a:ext cx="73375" cy="70525"/>
            </a:xfrm>
            <a:custGeom>
              <a:rect b="b" l="l" r="r" t="t"/>
              <a:pathLst>
                <a:path extrusionOk="0" fill="none" h="2821" w="2935">
                  <a:moveTo>
                    <a:pt x="0" y="2820"/>
                  </a:moveTo>
                  <a:lnTo>
                    <a:pt x="0" y="1486"/>
                  </a:lnTo>
                  <a:lnTo>
                    <a:pt x="0" y="1486"/>
                  </a:lnTo>
                  <a:lnTo>
                    <a:pt x="39" y="1182"/>
                  </a:lnTo>
                  <a:lnTo>
                    <a:pt x="115" y="915"/>
                  </a:lnTo>
                  <a:lnTo>
                    <a:pt x="267" y="648"/>
                  </a:lnTo>
                  <a:lnTo>
                    <a:pt x="458" y="419"/>
                  </a:lnTo>
                  <a:lnTo>
                    <a:pt x="648" y="267"/>
                  </a:lnTo>
                  <a:lnTo>
                    <a:pt x="915" y="114"/>
                  </a:lnTo>
                  <a:lnTo>
                    <a:pt x="1182" y="38"/>
                  </a:lnTo>
                  <a:lnTo>
                    <a:pt x="1487" y="0"/>
                  </a:lnTo>
                  <a:lnTo>
                    <a:pt x="1487" y="0"/>
                  </a:lnTo>
                  <a:lnTo>
                    <a:pt x="1754" y="38"/>
                  </a:lnTo>
                  <a:lnTo>
                    <a:pt x="1982" y="76"/>
                  </a:lnTo>
                  <a:lnTo>
                    <a:pt x="2211" y="191"/>
                  </a:lnTo>
                  <a:lnTo>
                    <a:pt x="2401" y="343"/>
                  </a:lnTo>
                  <a:lnTo>
                    <a:pt x="2592" y="496"/>
                  </a:lnTo>
                  <a:lnTo>
                    <a:pt x="2744" y="724"/>
                  </a:lnTo>
                  <a:lnTo>
                    <a:pt x="2859" y="953"/>
                  </a:lnTo>
                  <a:lnTo>
                    <a:pt x="2935"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5" name="Google Shape;275;p14"/>
          <p:cNvSpPr/>
          <p:nvPr/>
        </p:nvSpPr>
        <p:spPr>
          <a:xfrm>
            <a:off x="465918" y="1994263"/>
            <a:ext cx="167544" cy="151218"/>
          </a:xfrm>
          <a:custGeom>
            <a:rect b="b" l="l" r="r" t="t"/>
            <a:pathLst>
              <a:path extrusionOk="0" fill="none" h="5298" w="5870">
                <a:moveTo>
                  <a:pt x="5870" y="2668"/>
                </a:moveTo>
                <a:lnTo>
                  <a:pt x="4612" y="2668"/>
                </a:lnTo>
                <a:lnTo>
                  <a:pt x="3736" y="5298"/>
                </a:lnTo>
                <a:lnTo>
                  <a:pt x="1982" y="1"/>
                </a:lnTo>
                <a:lnTo>
                  <a:pt x="1068" y="2668"/>
                </a:lnTo>
                <a:lnTo>
                  <a:pt x="1"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6" name="Google Shape;276;p14"/>
          <p:cNvGrpSpPr/>
          <p:nvPr/>
        </p:nvGrpSpPr>
        <p:grpSpPr>
          <a:xfrm>
            <a:off x="482241" y="2382609"/>
            <a:ext cx="134920" cy="168629"/>
            <a:chOff x="267650" y="1307350"/>
            <a:chExt cx="118175" cy="147700"/>
          </a:xfrm>
        </p:grpSpPr>
        <p:sp>
          <p:nvSpPr>
            <p:cNvPr id="277" name="Google Shape;277;p14"/>
            <p:cNvSpPr/>
            <p:nvPr/>
          </p:nvSpPr>
          <p:spPr>
            <a:xfrm>
              <a:off x="267650" y="1417875"/>
              <a:ext cx="118175" cy="19075"/>
            </a:xfrm>
            <a:custGeom>
              <a:rect b="b" l="l" r="r" t="t"/>
              <a:pathLst>
                <a:path extrusionOk="0" fill="none" h="763" w="4727">
                  <a:moveTo>
                    <a:pt x="0" y="763"/>
                  </a:moveTo>
                  <a:lnTo>
                    <a:pt x="0" y="763"/>
                  </a:lnTo>
                  <a:lnTo>
                    <a:pt x="39" y="610"/>
                  </a:lnTo>
                  <a:lnTo>
                    <a:pt x="77" y="458"/>
                  </a:lnTo>
                  <a:lnTo>
                    <a:pt x="153" y="343"/>
                  </a:lnTo>
                  <a:lnTo>
                    <a:pt x="229" y="229"/>
                  </a:lnTo>
                  <a:lnTo>
                    <a:pt x="343" y="115"/>
                  </a:lnTo>
                  <a:lnTo>
                    <a:pt x="458" y="77"/>
                  </a:lnTo>
                  <a:lnTo>
                    <a:pt x="610" y="38"/>
                  </a:lnTo>
                  <a:lnTo>
                    <a:pt x="763" y="0"/>
                  </a:lnTo>
                  <a:lnTo>
                    <a:pt x="472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4"/>
            <p:cNvSpPr/>
            <p:nvPr/>
          </p:nvSpPr>
          <p:spPr>
            <a:xfrm>
              <a:off x="267650" y="1307350"/>
              <a:ext cx="118175" cy="147700"/>
            </a:xfrm>
            <a:custGeom>
              <a:rect b="b" l="l" r="r" t="t"/>
              <a:pathLst>
                <a:path extrusionOk="0" fill="none" h="5908" w="4727">
                  <a:moveTo>
                    <a:pt x="763" y="1"/>
                  </a:moveTo>
                  <a:lnTo>
                    <a:pt x="4726" y="1"/>
                  </a:lnTo>
                  <a:lnTo>
                    <a:pt x="4726" y="5908"/>
                  </a:lnTo>
                  <a:lnTo>
                    <a:pt x="763" y="5908"/>
                  </a:lnTo>
                  <a:lnTo>
                    <a:pt x="763" y="5908"/>
                  </a:lnTo>
                  <a:lnTo>
                    <a:pt x="610" y="5870"/>
                  </a:lnTo>
                  <a:lnTo>
                    <a:pt x="458" y="5831"/>
                  </a:lnTo>
                  <a:lnTo>
                    <a:pt x="343" y="5793"/>
                  </a:lnTo>
                  <a:lnTo>
                    <a:pt x="229" y="5679"/>
                  </a:lnTo>
                  <a:lnTo>
                    <a:pt x="153" y="5565"/>
                  </a:lnTo>
                  <a:lnTo>
                    <a:pt x="77" y="5450"/>
                  </a:lnTo>
                  <a:lnTo>
                    <a:pt x="39" y="5298"/>
                  </a:lnTo>
                  <a:lnTo>
                    <a:pt x="0" y="5184"/>
                  </a:lnTo>
                  <a:lnTo>
                    <a:pt x="0" y="763"/>
                  </a:lnTo>
                  <a:lnTo>
                    <a:pt x="0" y="763"/>
                  </a:lnTo>
                  <a:lnTo>
                    <a:pt x="39" y="610"/>
                  </a:lnTo>
                  <a:lnTo>
                    <a:pt x="77" y="458"/>
                  </a:lnTo>
                  <a:lnTo>
                    <a:pt x="153" y="344"/>
                  </a:lnTo>
                  <a:lnTo>
                    <a:pt x="229" y="229"/>
                  </a:lnTo>
                  <a:lnTo>
                    <a:pt x="343" y="153"/>
                  </a:lnTo>
                  <a:lnTo>
                    <a:pt x="458" y="77"/>
                  </a:lnTo>
                  <a:lnTo>
                    <a:pt x="610" y="39"/>
                  </a:lnTo>
                  <a:lnTo>
                    <a:pt x="763" y="1"/>
                  </a:lnTo>
                  <a:lnTo>
                    <a:pt x="76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9" name="Google Shape;279;p14"/>
          <p:cNvGrpSpPr/>
          <p:nvPr/>
        </p:nvGrpSpPr>
        <p:grpSpPr>
          <a:xfrm>
            <a:off x="457209" y="2770958"/>
            <a:ext cx="186040" cy="184955"/>
            <a:chOff x="245725" y="1723700"/>
            <a:chExt cx="162950" cy="162000"/>
          </a:xfrm>
        </p:grpSpPr>
        <p:sp>
          <p:nvSpPr>
            <p:cNvPr id="280" name="Google Shape;280;p14"/>
            <p:cNvSpPr/>
            <p:nvPr/>
          </p:nvSpPr>
          <p:spPr>
            <a:xfrm>
              <a:off x="310525" y="1747525"/>
              <a:ext cx="98150" cy="95300"/>
            </a:xfrm>
            <a:custGeom>
              <a:rect b="b" l="l" r="r" t="t"/>
              <a:pathLst>
                <a:path extrusionOk="0" fill="none" h="3812" w="3926">
                  <a:moveTo>
                    <a:pt x="3811" y="3811"/>
                  </a:moveTo>
                  <a:lnTo>
                    <a:pt x="3811" y="3811"/>
                  </a:lnTo>
                  <a:lnTo>
                    <a:pt x="3888" y="3507"/>
                  </a:lnTo>
                  <a:lnTo>
                    <a:pt x="3926" y="3240"/>
                  </a:lnTo>
                  <a:lnTo>
                    <a:pt x="3888" y="2935"/>
                  </a:lnTo>
                  <a:lnTo>
                    <a:pt x="3811" y="2668"/>
                  </a:lnTo>
                  <a:lnTo>
                    <a:pt x="3659" y="2439"/>
                  </a:lnTo>
                  <a:lnTo>
                    <a:pt x="3507" y="2211"/>
                  </a:lnTo>
                  <a:lnTo>
                    <a:pt x="3278" y="2020"/>
                  </a:lnTo>
                  <a:lnTo>
                    <a:pt x="3011" y="1868"/>
                  </a:lnTo>
                  <a:lnTo>
                    <a:pt x="3011" y="1868"/>
                  </a:lnTo>
                  <a:lnTo>
                    <a:pt x="2744" y="1792"/>
                  </a:lnTo>
                  <a:lnTo>
                    <a:pt x="2439" y="1753"/>
                  </a:lnTo>
                  <a:lnTo>
                    <a:pt x="2058" y="1753"/>
                  </a:lnTo>
                  <a:lnTo>
                    <a:pt x="2058" y="1753"/>
                  </a:lnTo>
                  <a:lnTo>
                    <a:pt x="1944" y="1410"/>
                  </a:lnTo>
                  <a:lnTo>
                    <a:pt x="1792" y="1067"/>
                  </a:lnTo>
                  <a:lnTo>
                    <a:pt x="1563" y="801"/>
                  </a:lnTo>
                  <a:lnTo>
                    <a:pt x="1296" y="534"/>
                  </a:lnTo>
                  <a:lnTo>
                    <a:pt x="1029" y="343"/>
                  </a:lnTo>
                  <a:lnTo>
                    <a:pt x="686" y="153"/>
                  </a:lnTo>
                  <a:lnTo>
                    <a:pt x="343" y="39"/>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4"/>
            <p:cNvSpPr/>
            <p:nvPr/>
          </p:nvSpPr>
          <p:spPr>
            <a:xfrm>
              <a:off x="245725" y="1754200"/>
              <a:ext cx="138175" cy="110525"/>
            </a:xfrm>
            <a:custGeom>
              <a:rect b="b" l="l" r="r" t="t"/>
              <a:pathLst>
                <a:path extrusionOk="0" fill="none" h="4421" w="5527">
                  <a:moveTo>
                    <a:pt x="1220" y="0"/>
                  </a:moveTo>
                  <a:lnTo>
                    <a:pt x="1220" y="0"/>
                  </a:lnTo>
                  <a:lnTo>
                    <a:pt x="992" y="153"/>
                  </a:lnTo>
                  <a:lnTo>
                    <a:pt x="801" y="305"/>
                  </a:lnTo>
                  <a:lnTo>
                    <a:pt x="649" y="457"/>
                  </a:lnTo>
                  <a:lnTo>
                    <a:pt x="496" y="610"/>
                  </a:lnTo>
                  <a:lnTo>
                    <a:pt x="230" y="991"/>
                  </a:lnTo>
                  <a:lnTo>
                    <a:pt x="77" y="1410"/>
                  </a:lnTo>
                  <a:lnTo>
                    <a:pt x="1" y="1868"/>
                  </a:lnTo>
                  <a:lnTo>
                    <a:pt x="1" y="2325"/>
                  </a:lnTo>
                  <a:lnTo>
                    <a:pt x="39" y="2554"/>
                  </a:lnTo>
                  <a:lnTo>
                    <a:pt x="77" y="2782"/>
                  </a:lnTo>
                  <a:lnTo>
                    <a:pt x="191" y="3011"/>
                  </a:lnTo>
                  <a:lnTo>
                    <a:pt x="268" y="3201"/>
                  </a:lnTo>
                  <a:lnTo>
                    <a:pt x="268" y="3201"/>
                  </a:lnTo>
                  <a:lnTo>
                    <a:pt x="458" y="3506"/>
                  </a:lnTo>
                  <a:lnTo>
                    <a:pt x="649" y="3735"/>
                  </a:lnTo>
                  <a:lnTo>
                    <a:pt x="916" y="3925"/>
                  </a:lnTo>
                  <a:lnTo>
                    <a:pt x="1182" y="4116"/>
                  </a:lnTo>
                  <a:lnTo>
                    <a:pt x="1449" y="4268"/>
                  </a:lnTo>
                  <a:lnTo>
                    <a:pt x="1754" y="4345"/>
                  </a:lnTo>
                  <a:lnTo>
                    <a:pt x="2059" y="4421"/>
                  </a:lnTo>
                  <a:lnTo>
                    <a:pt x="2364" y="4421"/>
                  </a:lnTo>
                  <a:lnTo>
                    <a:pt x="5031" y="4421"/>
                  </a:lnTo>
                  <a:lnTo>
                    <a:pt x="5031" y="4421"/>
                  </a:lnTo>
                  <a:lnTo>
                    <a:pt x="5298" y="4421"/>
                  </a:lnTo>
                  <a:lnTo>
                    <a:pt x="5527" y="43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4"/>
            <p:cNvSpPr/>
            <p:nvPr/>
          </p:nvSpPr>
          <p:spPr>
            <a:xfrm>
              <a:off x="246675" y="1723700"/>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 name="Google Shape;283;p14"/>
          <p:cNvGrpSpPr/>
          <p:nvPr/>
        </p:nvGrpSpPr>
        <p:grpSpPr>
          <a:xfrm>
            <a:off x="473535" y="3185423"/>
            <a:ext cx="152303" cy="151218"/>
            <a:chOff x="260025" y="2162925"/>
            <a:chExt cx="133400" cy="132450"/>
          </a:xfrm>
        </p:grpSpPr>
        <p:sp>
          <p:nvSpPr>
            <p:cNvPr id="284" name="Google Shape;284;p14"/>
            <p:cNvSpPr/>
            <p:nvPr/>
          </p:nvSpPr>
          <p:spPr>
            <a:xfrm>
              <a:off x="260025" y="2184825"/>
              <a:ext cx="110550" cy="110550"/>
            </a:xfrm>
            <a:custGeom>
              <a:rect b="b" l="l" r="r" t="t"/>
              <a:pathLst>
                <a:path extrusionOk="0" fill="none" h="4422" w="4422">
                  <a:moveTo>
                    <a:pt x="4421" y="2059"/>
                  </a:moveTo>
                  <a:lnTo>
                    <a:pt x="4421" y="3812"/>
                  </a:lnTo>
                  <a:lnTo>
                    <a:pt x="4421" y="3812"/>
                  </a:lnTo>
                  <a:lnTo>
                    <a:pt x="4421" y="3964"/>
                  </a:lnTo>
                  <a:lnTo>
                    <a:pt x="4383" y="4041"/>
                  </a:lnTo>
                  <a:lnTo>
                    <a:pt x="4269" y="4231"/>
                  </a:lnTo>
                  <a:lnTo>
                    <a:pt x="4078" y="4384"/>
                  </a:lnTo>
                  <a:lnTo>
                    <a:pt x="3964" y="4422"/>
                  </a:lnTo>
                  <a:lnTo>
                    <a:pt x="3850" y="4422"/>
                  </a:lnTo>
                  <a:lnTo>
                    <a:pt x="610" y="4422"/>
                  </a:lnTo>
                  <a:lnTo>
                    <a:pt x="610" y="4422"/>
                  </a:lnTo>
                  <a:lnTo>
                    <a:pt x="458" y="4422"/>
                  </a:lnTo>
                  <a:lnTo>
                    <a:pt x="382" y="4384"/>
                  </a:lnTo>
                  <a:lnTo>
                    <a:pt x="191" y="4231"/>
                  </a:lnTo>
                  <a:lnTo>
                    <a:pt x="39" y="4041"/>
                  </a:lnTo>
                  <a:lnTo>
                    <a:pt x="1" y="3964"/>
                  </a:lnTo>
                  <a:lnTo>
                    <a:pt x="1" y="3812"/>
                  </a:lnTo>
                  <a:lnTo>
                    <a:pt x="1" y="573"/>
                  </a:lnTo>
                  <a:lnTo>
                    <a:pt x="1" y="573"/>
                  </a:lnTo>
                  <a:lnTo>
                    <a:pt x="1" y="458"/>
                  </a:lnTo>
                  <a:lnTo>
                    <a:pt x="39" y="344"/>
                  </a:lnTo>
                  <a:lnTo>
                    <a:pt x="191" y="153"/>
                  </a:lnTo>
                  <a:lnTo>
                    <a:pt x="382" y="39"/>
                  </a:lnTo>
                  <a:lnTo>
                    <a:pt x="458" y="1"/>
                  </a:lnTo>
                  <a:lnTo>
                    <a:pt x="610" y="1"/>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4"/>
            <p:cNvSpPr/>
            <p:nvPr/>
          </p:nvSpPr>
          <p:spPr>
            <a:xfrm>
              <a:off x="348625" y="2162925"/>
              <a:ext cx="43850" cy="43850"/>
            </a:xfrm>
            <a:custGeom>
              <a:rect b="b" l="l" r="r" t="t"/>
              <a:pathLst>
                <a:path extrusionOk="0" fill="none" h="1754" w="1754">
                  <a:moveTo>
                    <a:pt x="1" y="0"/>
                  </a:moveTo>
                  <a:lnTo>
                    <a:pt x="1754" y="0"/>
                  </a:lnTo>
                  <a:lnTo>
                    <a:pt x="1754"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
            <p:cNvSpPr/>
            <p:nvPr/>
          </p:nvSpPr>
          <p:spPr>
            <a:xfrm>
              <a:off x="312425" y="2163875"/>
              <a:ext cx="81000" cy="81000"/>
            </a:xfrm>
            <a:custGeom>
              <a:rect b="b" l="l" r="r" t="t"/>
              <a:pathLst>
                <a:path extrusionOk="0" fill="none" h="3240" w="3240">
                  <a:moveTo>
                    <a:pt x="1" y="3240"/>
                  </a:moveTo>
                  <a:lnTo>
                    <a:pt x="324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 name="Google Shape;287;p14"/>
          <p:cNvGrpSpPr/>
          <p:nvPr/>
        </p:nvGrpSpPr>
        <p:grpSpPr>
          <a:xfrm>
            <a:off x="465915" y="3565067"/>
            <a:ext cx="167544" cy="168629"/>
            <a:chOff x="253350" y="2571650"/>
            <a:chExt cx="146750" cy="147700"/>
          </a:xfrm>
        </p:grpSpPr>
        <p:sp>
          <p:nvSpPr>
            <p:cNvPr id="288" name="Google Shape;288;p14"/>
            <p:cNvSpPr/>
            <p:nvPr/>
          </p:nvSpPr>
          <p:spPr>
            <a:xfrm>
              <a:off x="267650" y="2645000"/>
              <a:ext cx="118175" cy="74350"/>
            </a:xfrm>
            <a:custGeom>
              <a:rect b="b" l="l" r="r" t="t"/>
              <a:pathLst>
                <a:path extrusionOk="0" fill="none" h="2974" w="4727">
                  <a:moveTo>
                    <a:pt x="4726" y="1"/>
                  </a:moveTo>
                  <a:lnTo>
                    <a:pt x="4726" y="2974"/>
                  </a:lnTo>
                  <a:lnTo>
                    <a:pt x="0" y="2974"/>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253350" y="2608800"/>
              <a:ext cx="146750" cy="36225"/>
            </a:xfrm>
            <a:custGeom>
              <a:rect b="b" l="l" r="r" t="t"/>
              <a:pathLst>
                <a:path extrusionOk="0" fill="none" h="1449" w="5870">
                  <a:moveTo>
                    <a:pt x="1" y="1"/>
                  </a:moveTo>
                  <a:lnTo>
                    <a:pt x="5870" y="1"/>
                  </a:lnTo>
                  <a:lnTo>
                    <a:pt x="5870" y="1449"/>
                  </a:lnTo>
                  <a:lnTo>
                    <a:pt x="1" y="1449"/>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326725" y="2608800"/>
              <a:ext cx="25" cy="110550"/>
            </a:xfrm>
            <a:custGeom>
              <a:rect b="b" l="l" r="r" t="t"/>
              <a:pathLst>
                <a:path extrusionOk="0" fill="none" h="4422" w="1">
                  <a:moveTo>
                    <a:pt x="0" y="442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a:off x="275275" y="2571650"/>
              <a:ext cx="51475" cy="37175"/>
            </a:xfrm>
            <a:custGeom>
              <a:rect b="b" l="l" r="r" t="t"/>
              <a:pathLst>
                <a:path extrusionOk="0" fill="none" h="1487" w="2059">
                  <a:moveTo>
                    <a:pt x="2058" y="1487"/>
                  </a:moveTo>
                  <a:lnTo>
                    <a:pt x="763" y="1487"/>
                  </a:lnTo>
                  <a:lnTo>
                    <a:pt x="763" y="1487"/>
                  </a:lnTo>
                  <a:lnTo>
                    <a:pt x="534" y="1449"/>
                  </a:lnTo>
                  <a:lnTo>
                    <a:pt x="305" y="1334"/>
                  </a:lnTo>
                  <a:lnTo>
                    <a:pt x="115" y="1144"/>
                  </a:lnTo>
                  <a:lnTo>
                    <a:pt x="77" y="1029"/>
                  </a:lnTo>
                  <a:lnTo>
                    <a:pt x="38" y="915"/>
                  </a:lnTo>
                  <a:lnTo>
                    <a:pt x="38" y="915"/>
                  </a:lnTo>
                  <a:lnTo>
                    <a:pt x="0" y="763"/>
                  </a:lnTo>
                  <a:lnTo>
                    <a:pt x="38" y="572"/>
                  </a:lnTo>
                  <a:lnTo>
                    <a:pt x="77" y="420"/>
                  </a:lnTo>
                  <a:lnTo>
                    <a:pt x="153" y="267"/>
                  </a:lnTo>
                  <a:lnTo>
                    <a:pt x="267" y="153"/>
                  </a:lnTo>
                  <a:lnTo>
                    <a:pt x="420" y="77"/>
                  </a:lnTo>
                  <a:lnTo>
                    <a:pt x="572" y="39"/>
                  </a:lnTo>
                  <a:lnTo>
                    <a:pt x="724" y="1"/>
                  </a:lnTo>
                  <a:lnTo>
                    <a:pt x="724" y="1"/>
                  </a:lnTo>
                  <a:lnTo>
                    <a:pt x="915" y="39"/>
                  </a:lnTo>
                  <a:lnTo>
                    <a:pt x="1105" y="77"/>
                  </a:lnTo>
                  <a:lnTo>
                    <a:pt x="1258" y="153"/>
                  </a:lnTo>
                  <a:lnTo>
                    <a:pt x="1372" y="229"/>
                  </a:lnTo>
                  <a:lnTo>
                    <a:pt x="1601" y="458"/>
                  </a:lnTo>
                  <a:lnTo>
                    <a:pt x="1791" y="763"/>
                  </a:lnTo>
                  <a:lnTo>
                    <a:pt x="1906" y="1029"/>
                  </a:lnTo>
                  <a:lnTo>
                    <a:pt x="2020" y="1258"/>
                  </a:lnTo>
                  <a:lnTo>
                    <a:pt x="2058" y="1487"/>
                  </a:lnTo>
                  <a:lnTo>
                    <a:pt x="2058"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a:off x="326725" y="2571650"/>
              <a:ext cx="51475" cy="37175"/>
            </a:xfrm>
            <a:custGeom>
              <a:rect b="b" l="l" r="r" t="t"/>
              <a:pathLst>
                <a:path extrusionOk="0" fill="none" h="1487" w="2059">
                  <a:moveTo>
                    <a:pt x="0" y="1487"/>
                  </a:moveTo>
                  <a:lnTo>
                    <a:pt x="1296" y="1487"/>
                  </a:lnTo>
                  <a:lnTo>
                    <a:pt x="1296" y="1487"/>
                  </a:lnTo>
                  <a:lnTo>
                    <a:pt x="1563" y="1449"/>
                  </a:lnTo>
                  <a:lnTo>
                    <a:pt x="1753" y="1334"/>
                  </a:lnTo>
                  <a:lnTo>
                    <a:pt x="1944" y="1144"/>
                  </a:lnTo>
                  <a:lnTo>
                    <a:pt x="2020" y="1029"/>
                  </a:lnTo>
                  <a:lnTo>
                    <a:pt x="2058" y="915"/>
                  </a:lnTo>
                  <a:lnTo>
                    <a:pt x="2058" y="915"/>
                  </a:lnTo>
                  <a:lnTo>
                    <a:pt x="2058" y="763"/>
                  </a:lnTo>
                  <a:lnTo>
                    <a:pt x="2058" y="572"/>
                  </a:lnTo>
                  <a:lnTo>
                    <a:pt x="1982" y="420"/>
                  </a:lnTo>
                  <a:lnTo>
                    <a:pt x="1906" y="267"/>
                  </a:lnTo>
                  <a:lnTo>
                    <a:pt x="1791" y="153"/>
                  </a:lnTo>
                  <a:lnTo>
                    <a:pt x="1639" y="77"/>
                  </a:lnTo>
                  <a:lnTo>
                    <a:pt x="1487" y="39"/>
                  </a:lnTo>
                  <a:lnTo>
                    <a:pt x="1334" y="1"/>
                  </a:lnTo>
                  <a:lnTo>
                    <a:pt x="1334" y="1"/>
                  </a:lnTo>
                  <a:lnTo>
                    <a:pt x="1144" y="39"/>
                  </a:lnTo>
                  <a:lnTo>
                    <a:pt x="991" y="77"/>
                  </a:lnTo>
                  <a:lnTo>
                    <a:pt x="839" y="153"/>
                  </a:lnTo>
                  <a:lnTo>
                    <a:pt x="686" y="229"/>
                  </a:lnTo>
                  <a:lnTo>
                    <a:pt x="458" y="458"/>
                  </a:lnTo>
                  <a:lnTo>
                    <a:pt x="267" y="763"/>
                  </a:lnTo>
                  <a:lnTo>
                    <a:pt x="153" y="1029"/>
                  </a:lnTo>
                  <a:lnTo>
                    <a:pt x="76" y="1258"/>
                  </a:lnTo>
                  <a:lnTo>
                    <a:pt x="0" y="1487"/>
                  </a:lnTo>
                  <a:lnTo>
                    <a:pt x="0"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 name="Google Shape;293;p14"/>
          <p:cNvGrpSpPr/>
          <p:nvPr/>
        </p:nvGrpSpPr>
        <p:grpSpPr>
          <a:xfrm>
            <a:off x="465915" y="3954500"/>
            <a:ext cx="167544" cy="166460"/>
            <a:chOff x="253350" y="2988950"/>
            <a:chExt cx="146750" cy="145800"/>
          </a:xfrm>
        </p:grpSpPr>
        <p:sp>
          <p:nvSpPr>
            <p:cNvPr id="294" name="Google Shape;294;p14"/>
            <p:cNvSpPr/>
            <p:nvPr/>
          </p:nvSpPr>
          <p:spPr>
            <a:xfrm>
              <a:off x="312425" y="2988950"/>
              <a:ext cx="87675" cy="95300"/>
            </a:xfrm>
            <a:custGeom>
              <a:rect b="b" l="l" r="r" t="t"/>
              <a:pathLst>
                <a:path extrusionOk="0" fill="none" h="3812" w="3507">
                  <a:moveTo>
                    <a:pt x="1" y="3202"/>
                  </a:moveTo>
                  <a:lnTo>
                    <a:pt x="1" y="3202"/>
                  </a:lnTo>
                  <a:lnTo>
                    <a:pt x="191" y="3431"/>
                  </a:lnTo>
                  <a:lnTo>
                    <a:pt x="420" y="3621"/>
                  </a:lnTo>
                  <a:lnTo>
                    <a:pt x="687" y="3735"/>
                  </a:lnTo>
                  <a:lnTo>
                    <a:pt x="953" y="3774"/>
                  </a:lnTo>
                  <a:lnTo>
                    <a:pt x="1258" y="3812"/>
                  </a:lnTo>
                  <a:lnTo>
                    <a:pt x="1525" y="3774"/>
                  </a:lnTo>
                  <a:lnTo>
                    <a:pt x="1792" y="3659"/>
                  </a:lnTo>
                  <a:lnTo>
                    <a:pt x="2059" y="3507"/>
                  </a:lnTo>
                  <a:lnTo>
                    <a:pt x="2059" y="3507"/>
                  </a:lnTo>
                  <a:lnTo>
                    <a:pt x="2211" y="3392"/>
                  </a:lnTo>
                  <a:lnTo>
                    <a:pt x="3088" y="2478"/>
                  </a:lnTo>
                  <a:lnTo>
                    <a:pt x="3088" y="2478"/>
                  </a:lnTo>
                  <a:lnTo>
                    <a:pt x="3278" y="2249"/>
                  </a:lnTo>
                  <a:lnTo>
                    <a:pt x="3392" y="1982"/>
                  </a:lnTo>
                  <a:lnTo>
                    <a:pt x="3469" y="1716"/>
                  </a:lnTo>
                  <a:lnTo>
                    <a:pt x="3507" y="1449"/>
                  </a:lnTo>
                  <a:lnTo>
                    <a:pt x="3469" y="1144"/>
                  </a:lnTo>
                  <a:lnTo>
                    <a:pt x="3392" y="877"/>
                  </a:lnTo>
                  <a:lnTo>
                    <a:pt x="3240" y="649"/>
                  </a:lnTo>
                  <a:lnTo>
                    <a:pt x="3049" y="420"/>
                  </a:lnTo>
                  <a:lnTo>
                    <a:pt x="3049" y="420"/>
                  </a:lnTo>
                  <a:lnTo>
                    <a:pt x="2821" y="229"/>
                  </a:lnTo>
                  <a:lnTo>
                    <a:pt x="2592" y="115"/>
                  </a:lnTo>
                  <a:lnTo>
                    <a:pt x="2325" y="39"/>
                  </a:lnTo>
                  <a:lnTo>
                    <a:pt x="2020" y="1"/>
                  </a:lnTo>
                  <a:lnTo>
                    <a:pt x="1754" y="39"/>
                  </a:lnTo>
                  <a:lnTo>
                    <a:pt x="1487" y="115"/>
                  </a:lnTo>
                  <a:lnTo>
                    <a:pt x="1258" y="229"/>
                  </a:lnTo>
                  <a:lnTo>
                    <a:pt x="1030" y="420"/>
                  </a:lnTo>
                  <a:lnTo>
                    <a:pt x="496"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253350" y="3039450"/>
              <a:ext cx="88650" cy="95300"/>
            </a:xfrm>
            <a:custGeom>
              <a:rect b="b" l="l" r="r" t="t"/>
              <a:pathLst>
                <a:path extrusionOk="0" fill="none" h="3812" w="3546">
                  <a:moveTo>
                    <a:pt x="3545" y="610"/>
                  </a:moveTo>
                  <a:lnTo>
                    <a:pt x="3545" y="610"/>
                  </a:lnTo>
                  <a:lnTo>
                    <a:pt x="3316" y="382"/>
                  </a:lnTo>
                  <a:lnTo>
                    <a:pt x="3088" y="229"/>
                  </a:lnTo>
                  <a:lnTo>
                    <a:pt x="2821" y="115"/>
                  </a:lnTo>
                  <a:lnTo>
                    <a:pt x="2554" y="39"/>
                  </a:lnTo>
                  <a:lnTo>
                    <a:pt x="2287" y="1"/>
                  </a:lnTo>
                  <a:lnTo>
                    <a:pt x="1982" y="77"/>
                  </a:lnTo>
                  <a:lnTo>
                    <a:pt x="1716" y="153"/>
                  </a:lnTo>
                  <a:lnTo>
                    <a:pt x="1487" y="305"/>
                  </a:lnTo>
                  <a:lnTo>
                    <a:pt x="1487" y="305"/>
                  </a:lnTo>
                  <a:lnTo>
                    <a:pt x="1297" y="458"/>
                  </a:lnTo>
                  <a:lnTo>
                    <a:pt x="420" y="1334"/>
                  </a:lnTo>
                  <a:lnTo>
                    <a:pt x="420" y="1334"/>
                  </a:lnTo>
                  <a:lnTo>
                    <a:pt x="229" y="1563"/>
                  </a:lnTo>
                  <a:lnTo>
                    <a:pt x="115" y="1830"/>
                  </a:lnTo>
                  <a:lnTo>
                    <a:pt x="39" y="2097"/>
                  </a:lnTo>
                  <a:lnTo>
                    <a:pt x="1" y="2363"/>
                  </a:lnTo>
                  <a:lnTo>
                    <a:pt x="39" y="2668"/>
                  </a:lnTo>
                  <a:lnTo>
                    <a:pt x="115" y="2935"/>
                  </a:lnTo>
                  <a:lnTo>
                    <a:pt x="268" y="3202"/>
                  </a:lnTo>
                  <a:lnTo>
                    <a:pt x="458" y="3430"/>
                  </a:lnTo>
                  <a:lnTo>
                    <a:pt x="458" y="3430"/>
                  </a:lnTo>
                  <a:lnTo>
                    <a:pt x="687" y="3583"/>
                  </a:lnTo>
                  <a:lnTo>
                    <a:pt x="954" y="3735"/>
                  </a:lnTo>
                  <a:lnTo>
                    <a:pt x="1220" y="3812"/>
                  </a:lnTo>
                  <a:lnTo>
                    <a:pt x="1487" y="3812"/>
                  </a:lnTo>
                  <a:lnTo>
                    <a:pt x="1754" y="3812"/>
                  </a:lnTo>
                  <a:lnTo>
                    <a:pt x="2021" y="3735"/>
                  </a:lnTo>
                  <a:lnTo>
                    <a:pt x="2287" y="3583"/>
                  </a:lnTo>
                  <a:lnTo>
                    <a:pt x="2516" y="3430"/>
                  </a:lnTo>
                  <a:lnTo>
                    <a:pt x="3011" y="28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6" name="Google Shape;296;p14"/>
          <p:cNvSpPr/>
          <p:nvPr/>
        </p:nvSpPr>
        <p:spPr>
          <a:xfrm>
            <a:off x="474623" y="4359189"/>
            <a:ext cx="151218" cy="151218"/>
          </a:xfrm>
          <a:custGeom>
            <a:rect b="b" l="l" r="r" t="t"/>
            <a:pathLst>
              <a:path extrusionOk="0" fill="none" h="5298" w="5298">
                <a:moveTo>
                  <a:pt x="5298" y="2897"/>
                </a:moveTo>
                <a:lnTo>
                  <a:pt x="5298" y="2897"/>
                </a:lnTo>
                <a:lnTo>
                  <a:pt x="5260" y="3164"/>
                </a:lnTo>
                <a:lnTo>
                  <a:pt x="5184" y="3430"/>
                </a:lnTo>
                <a:lnTo>
                  <a:pt x="5107" y="3659"/>
                </a:lnTo>
                <a:lnTo>
                  <a:pt x="4993" y="3888"/>
                </a:lnTo>
                <a:lnTo>
                  <a:pt x="4841" y="4116"/>
                </a:lnTo>
                <a:lnTo>
                  <a:pt x="4688" y="4307"/>
                </a:lnTo>
                <a:lnTo>
                  <a:pt x="4536" y="4497"/>
                </a:lnTo>
                <a:lnTo>
                  <a:pt x="4345" y="4688"/>
                </a:lnTo>
                <a:lnTo>
                  <a:pt x="4117" y="4840"/>
                </a:lnTo>
                <a:lnTo>
                  <a:pt x="3926" y="4955"/>
                </a:lnTo>
                <a:lnTo>
                  <a:pt x="3697" y="5069"/>
                </a:lnTo>
                <a:lnTo>
                  <a:pt x="3431" y="5183"/>
                </a:lnTo>
                <a:lnTo>
                  <a:pt x="3202" y="5221"/>
                </a:lnTo>
                <a:lnTo>
                  <a:pt x="2935" y="5298"/>
                </a:lnTo>
                <a:lnTo>
                  <a:pt x="2668" y="5298"/>
                </a:lnTo>
                <a:lnTo>
                  <a:pt x="2402" y="5298"/>
                </a:lnTo>
                <a:lnTo>
                  <a:pt x="2402" y="5298"/>
                </a:lnTo>
                <a:lnTo>
                  <a:pt x="2135" y="5260"/>
                </a:lnTo>
                <a:lnTo>
                  <a:pt x="1868" y="5183"/>
                </a:lnTo>
                <a:lnTo>
                  <a:pt x="1639" y="5107"/>
                </a:lnTo>
                <a:lnTo>
                  <a:pt x="1373" y="4993"/>
                </a:lnTo>
                <a:lnTo>
                  <a:pt x="1182" y="4840"/>
                </a:lnTo>
                <a:lnTo>
                  <a:pt x="953" y="4688"/>
                </a:lnTo>
                <a:lnTo>
                  <a:pt x="763" y="4535"/>
                </a:lnTo>
                <a:lnTo>
                  <a:pt x="610" y="4345"/>
                </a:lnTo>
                <a:lnTo>
                  <a:pt x="458" y="4116"/>
                </a:lnTo>
                <a:lnTo>
                  <a:pt x="306" y="3926"/>
                </a:lnTo>
                <a:lnTo>
                  <a:pt x="191" y="3697"/>
                </a:lnTo>
                <a:lnTo>
                  <a:pt x="115" y="3430"/>
                </a:lnTo>
                <a:lnTo>
                  <a:pt x="39" y="3202"/>
                </a:lnTo>
                <a:lnTo>
                  <a:pt x="1" y="2935"/>
                </a:lnTo>
                <a:lnTo>
                  <a:pt x="1" y="2668"/>
                </a:lnTo>
                <a:lnTo>
                  <a:pt x="1" y="2401"/>
                </a:lnTo>
                <a:lnTo>
                  <a:pt x="1" y="2401"/>
                </a:lnTo>
                <a:lnTo>
                  <a:pt x="77" y="1944"/>
                </a:lnTo>
                <a:lnTo>
                  <a:pt x="267" y="1525"/>
                </a:lnTo>
                <a:lnTo>
                  <a:pt x="496" y="1106"/>
                </a:lnTo>
                <a:lnTo>
                  <a:pt x="763" y="763"/>
                </a:lnTo>
                <a:lnTo>
                  <a:pt x="1106" y="496"/>
                </a:lnTo>
                <a:lnTo>
                  <a:pt x="1487" y="267"/>
                </a:lnTo>
                <a:lnTo>
                  <a:pt x="1944" y="77"/>
                </a:lnTo>
                <a:lnTo>
                  <a:pt x="2402" y="0"/>
                </a:lnTo>
                <a:lnTo>
                  <a:pt x="2402" y="0"/>
                </a:lnTo>
                <a:lnTo>
                  <a:pt x="2173" y="381"/>
                </a:lnTo>
                <a:lnTo>
                  <a:pt x="2059" y="763"/>
                </a:lnTo>
                <a:lnTo>
                  <a:pt x="1982" y="1144"/>
                </a:lnTo>
                <a:lnTo>
                  <a:pt x="2020" y="1525"/>
                </a:lnTo>
                <a:lnTo>
                  <a:pt x="2097" y="1906"/>
                </a:lnTo>
                <a:lnTo>
                  <a:pt x="2287" y="2287"/>
                </a:lnTo>
                <a:lnTo>
                  <a:pt x="2516" y="2592"/>
                </a:lnTo>
                <a:lnTo>
                  <a:pt x="2821" y="2897"/>
                </a:lnTo>
                <a:lnTo>
                  <a:pt x="2821" y="2897"/>
                </a:lnTo>
                <a:lnTo>
                  <a:pt x="3126" y="3049"/>
                </a:lnTo>
                <a:lnTo>
                  <a:pt x="3431" y="3202"/>
                </a:lnTo>
                <a:lnTo>
                  <a:pt x="3735" y="3278"/>
                </a:lnTo>
                <a:lnTo>
                  <a:pt x="4040" y="3278"/>
                </a:lnTo>
                <a:lnTo>
                  <a:pt x="4383" y="3278"/>
                </a:lnTo>
                <a:lnTo>
                  <a:pt x="4688" y="3202"/>
                </a:lnTo>
                <a:lnTo>
                  <a:pt x="4993" y="3049"/>
                </a:lnTo>
                <a:lnTo>
                  <a:pt x="5298" y="2897"/>
                </a:lnTo>
                <a:lnTo>
                  <a:pt x="5298" y="289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7" name="Google Shape;297;p14"/>
          <p:cNvGrpSpPr/>
          <p:nvPr/>
        </p:nvGrpSpPr>
        <p:grpSpPr>
          <a:xfrm>
            <a:off x="474620" y="4756230"/>
            <a:ext cx="151218" cy="151218"/>
            <a:chOff x="260975" y="3843575"/>
            <a:chExt cx="132450" cy="132450"/>
          </a:xfrm>
        </p:grpSpPr>
        <p:sp>
          <p:nvSpPr>
            <p:cNvPr id="298" name="Google Shape;298;p14"/>
            <p:cNvSpPr/>
            <p:nvPr/>
          </p:nvSpPr>
          <p:spPr>
            <a:xfrm>
              <a:off x="260975" y="3843575"/>
              <a:ext cx="117225" cy="118150"/>
            </a:xfrm>
            <a:custGeom>
              <a:rect b="b" l="l" r="r" t="t"/>
              <a:pathLst>
                <a:path extrusionOk="0" fill="none" h="4726" w="4689">
                  <a:moveTo>
                    <a:pt x="2325" y="0"/>
                  </a:moveTo>
                  <a:lnTo>
                    <a:pt x="2325" y="0"/>
                  </a:lnTo>
                  <a:lnTo>
                    <a:pt x="2592" y="0"/>
                  </a:lnTo>
                  <a:lnTo>
                    <a:pt x="2821" y="38"/>
                  </a:lnTo>
                  <a:lnTo>
                    <a:pt x="3049" y="115"/>
                  </a:lnTo>
                  <a:lnTo>
                    <a:pt x="3278" y="191"/>
                  </a:lnTo>
                  <a:lnTo>
                    <a:pt x="3659" y="381"/>
                  </a:lnTo>
                  <a:lnTo>
                    <a:pt x="4002" y="686"/>
                  </a:lnTo>
                  <a:lnTo>
                    <a:pt x="4307" y="1029"/>
                  </a:lnTo>
                  <a:lnTo>
                    <a:pt x="4498" y="1449"/>
                  </a:lnTo>
                  <a:lnTo>
                    <a:pt x="4574" y="1639"/>
                  </a:lnTo>
                  <a:lnTo>
                    <a:pt x="4650" y="1868"/>
                  </a:lnTo>
                  <a:lnTo>
                    <a:pt x="4688" y="2096"/>
                  </a:lnTo>
                  <a:lnTo>
                    <a:pt x="4688" y="2363"/>
                  </a:lnTo>
                  <a:lnTo>
                    <a:pt x="4688" y="2363"/>
                  </a:lnTo>
                  <a:lnTo>
                    <a:pt x="4688" y="2592"/>
                  </a:lnTo>
                  <a:lnTo>
                    <a:pt x="4650" y="2820"/>
                  </a:lnTo>
                  <a:lnTo>
                    <a:pt x="4574" y="3049"/>
                  </a:lnTo>
                  <a:lnTo>
                    <a:pt x="4498" y="3278"/>
                  </a:lnTo>
                  <a:lnTo>
                    <a:pt x="4307" y="3659"/>
                  </a:lnTo>
                  <a:lnTo>
                    <a:pt x="4002" y="4002"/>
                  </a:lnTo>
                  <a:lnTo>
                    <a:pt x="3659" y="4307"/>
                  </a:lnTo>
                  <a:lnTo>
                    <a:pt x="3278" y="4535"/>
                  </a:lnTo>
                  <a:lnTo>
                    <a:pt x="3049" y="4612"/>
                  </a:lnTo>
                  <a:lnTo>
                    <a:pt x="2821" y="4650"/>
                  </a:lnTo>
                  <a:lnTo>
                    <a:pt x="2592" y="4688"/>
                  </a:lnTo>
                  <a:lnTo>
                    <a:pt x="2325" y="4726"/>
                  </a:lnTo>
                  <a:lnTo>
                    <a:pt x="2325" y="4726"/>
                  </a:lnTo>
                  <a:lnTo>
                    <a:pt x="2097" y="4688"/>
                  </a:lnTo>
                  <a:lnTo>
                    <a:pt x="1868" y="4650"/>
                  </a:lnTo>
                  <a:lnTo>
                    <a:pt x="1639" y="4612"/>
                  </a:lnTo>
                  <a:lnTo>
                    <a:pt x="1411" y="4535"/>
                  </a:lnTo>
                  <a:lnTo>
                    <a:pt x="1030" y="4307"/>
                  </a:lnTo>
                  <a:lnTo>
                    <a:pt x="687" y="4002"/>
                  </a:lnTo>
                  <a:lnTo>
                    <a:pt x="382" y="3659"/>
                  </a:lnTo>
                  <a:lnTo>
                    <a:pt x="153" y="3278"/>
                  </a:lnTo>
                  <a:lnTo>
                    <a:pt x="77" y="3049"/>
                  </a:lnTo>
                  <a:lnTo>
                    <a:pt x="39" y="2820"/>
                  </a:lnTo>
                  <a:lnTo>
                    <a:pt x="1" y="2592"/>
                  </a:lnTo>
                  <a:lnTo>
                    <a:pt x="1" y="2363"/>
                  </a:lnTo>
                  <a:lnTo>
                    <a:pt x="1" y="2363"/>
                  </a:lnTo>
                  <a:lnTo>
                    <a:pt x="1" y="2096"/>
                  </a:lnTo>
                  <a:lnTo>
                    <a:pt x="39" y="1868"/>
                  </a:lnTo>
                  <a:lnTo>
                    <a:pt x="77" y="1639"/>
                  </a:lnTo>
                  <a:lnTo>
                    <a:pt x="153" y="1449"/>
                  </a:lnTo>
                  <a:lnTo>
                    <a:pt x="382" y="1029"/>
                  </a:lnTo>
                  <a:lnTo>
                    <a:pt x="687" y="686"/>
                  </a:lnTo>
                  <a:lnTo>
                    <a:pt x="1030" y="381"/>
                  </a:lnTo>
                  <a:lnTo>
                    <a:pt x="1411" y="191"/>
                  </a:lnTo>
                  <a:lnTo>
                    <a:pt x="1639" y="115"/>
                  </a:lnTo>
                  <a:lnTo>
                    <a:pt x="1868" y="38"/>
                  </a:lnTo>
                  <a:lnTo>
                    <a:pt x="2097" y="0"/>
                  </a:lnTo>
                  <a:lnTo>
                    <a:pt x="2325" y="0"/>
                  </a:lnTo>
                  <a:lnTo>
                    <a:pt x="23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
            <p:cNvSpPr/>
            <p:nvPr/>
          </p:nvSpPr>
          <p:spPr>
            <a:xfrm>
              <a:off x="361025" y="3943600"/>
              <a:ext cx="32400" cy="32425"/>
            </a:xfrm>
            <a:custGeom>
              <a:rect b="b" l="l" r="r" t="t"/>
              <a:pathLst>
                <a:path extrusionOk="0" fill="none" h="1297" w="1296">
                  <a:moveTo>
                    <a:pt x="1296" y="1297"/>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0" name="Google Shape;300;p14"/>
          <p:cNvGrpSpPr/>
          <p:nvPr/>
        </p:nvGrpSpPr>
        <p:grpSpPr>
          <a:xfrm>
            <a:off x="469197" y="5147833"/>
            <a:ext cx="161008" cy="161008"/>
            <a:chOff x="256225" y="4262775"/>
            <a:chExt cx="141025" cy="141025"/>
          </a:xfrm>
        </p:grpSpPr>
        <p:sp>
          <p:nvSpPr>
            <p:cNvPr id="301" name="Google Shape;301;p14"/>
            <p:cNvSpPr/>
            <p:nvPr/>
          </p:nvSpPr>
          <p:spPr>
            <a:xfrm>
              <a:off x="256225" y="4262775"/>
              <a:ext cx="141025" cy="141025"/>
            </a:xfrm>
            <a:custGeom>
              <a:rect b="b" l="l" r="r" t="t"/>
              <a:pathLst>
                <a:path extrusionOk="0" fill="none" h="5641" w="5641">
                  <a:moveTo>
                    <a:pt x="5488" y="3354"/>
                  </a:moveTo>
                  <a:lnTo>
                    <a:pt x="3354" y="5489"/>
                  </a:lnTo>
                  <a:lnTo>
                    <a:pt x="3354" y="5489"/>
                  </a:lnTo>
                  <a:lnTo>
                    <a:pt x="3278" y="5565"/>
                  </a:lnTo>
                  <a:lnTo>
                    <a:pt x="3163" y="5603"/>
                  </a:lnTo>
                  <a:lnTo>
                    <a:pt x="2935" y="5641"/>
                  </a:lnTo>
                  <a:lnTo>
                    <a:pt x="2744" y="5603"/>
                  </a:lnTo>
                  <a:lnTo>
                    <a:pt x="2630" y="5565"/>
                  </a:lnTo>
                  <a:lnTo>
                    <a:pt x="2515" y="5489"/>
                  </a:lnTo>
                  <a:lnTo>
                    <a:pt x="2515" y="5489"/>
                  </a:lnTo>
                  <a:lnTo>
                    <a:pt x="0" y="2973"/>
                  </a:lnTo>
                  <a:lnTo>
                    <a:pt x="0" y="1"/>
                  </a:lnTo>
                  <a:lnTo>
                    <a:pt x="2935" y="1"/>
                  </a:lnTo>
                  <a:lnTo>
                    <a:pt x="5488" y="2554"/>
                  </a:lnTo>
                  <a:lnTo>
                    <a:pt x="5488" y="2554"/>
                  </a:lnTo>
                  <a:lnTo>
                    <a:pt x="5564" y="2630"/>
                  </a:lnTo>
                  <a:lnTo>
                    <a:pt x="5602" y="2745"/>
                  </a:lnTo>
                  <a:lnTo>
                    <a:pt x="5640" y="2973"/>
                  </a:lnTo>
                  <a:lnTo>
                    <a:pt x="5602" y="3164"/>
                  </a:lnTo>
                  <a:lnTo>
                    <a:pt x="5564" y="3278"/>
                  </a:lnTo>
                  <a:lnTo>
                    <a:pt x="5488" y="3354"/>
                  </a:lnTo>
                  <a:lnTo>
                    <a:pt x="5488" y="335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293375" y="43018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 name="Google Shape;303;p14"/>
          <p:cNvGrpSpPr/>
          <p:nvPr/>
        </p:nvGrpSpPr>
        <p:grpSpPr>
          <a:xfrm>
            <a:off x="482241" y="5550339"/>
            <a:ext cx="134920" cy="151218"/>
            <a:chOff x="267650" y="4691525"/>
            <a:chExt cx="118175" cy="132450"/>
          </a:xfrm>
        </p:grpSpPr>
        <p:sp>
          <p:nvSpPr>
            <p:cNvPr id="304" name="Google Shape;304;p14"/>
            <p:cNvSpPr/>
            <p:nvPr/>
          </p:nvSpPr>
          <p:spPr>
            <a:xfrm>
              <a:off x="267650" y="4779175"/>
              <a:ext cx="118175" cy="44800"/>
            </a:xfrm>
            <a:custGeom>
              <a:rect b="b" l="l" r="r" t="t"/>
              <a:pathLst>
                <a:path extrusionOk="0" fill="none" h="1792" w="4727">
                  <a:moveTo>
                    <a:pt x="4726" y="1791"/>
                  </a:moveTo>
                  <a:lnTo>
                    <a:pt x="4726" y="1182"/>
                  </a:lnTo>
                  <a:lnTo>
                    <a:pt x="4726" y="1182"/>
                  </a:lnTo>
                  <a:lnTo>
                    <a:pt x="4688" y="953"/>
                  </a:lnTo>
                  <a:lnTo>
                    <a:pt x="4650" y="724"/>
                  </a:lnTo>
                  <a:lnTo>
                    <a:pt x="4536" y="534"/>
                  </a:lnTo>
                  <a:lnTo>
                    <a:pt x="4383" y="343"/>
                  </a:lnTo>
                  <a:lnTo>
                    <a:pt x="4193" y="229"/>
                  </a:lnTo>
                  <a:lnTo>
                    <a:pt x="4002" y="115"/>
                  </a:lnTo>
                  <a:lnTo>
                    <a:pt x="3773" y="38"/>
                  </a:lnTo>
                  <a:lnTo>
                    <a:pt x="3545" y="0"/>
                  </a:lnTo>
                  <a:lnTo>
                    <a:pt x="1182" y="0"/>
                  </a:lnTo>
                  <a:lnTo>
                    <a:pt x="1182" y="0"/>
                  </a:lnTo>
                  <a:lnTo>
                    <a:pt x="953" y="38"/>
                  </a:lnTo>
                  <a:lnTo>
                    <a:pt x="725" y="115"/>
                  </a:lnTo>
                  <a:lnTo>
                    <a:pt x="534" y="229"/>
                  </a:lnTo>
                  <a:lnTo>
                    <a:pt x="343" y="343"/>
                  </a:lnTo>
                  <a:lnTo>
                    <a:pt x="229" y="534"/>
                  </a:lnTo>
                  <a:lnTo>
                    <a:pt x="115" y="724"/>
                  </a:lnTo>
                  <a:lnTo>
                    <a:pt x="39"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4"/>
            <p:cNvSpPr/>
            <p:nvPr/>
          </p:nvSpPr>
          <p:spPr>
            <a:xfrm>
              <a:off x="297175" y="4691525"/>
              <a:ext cx="59100" cy="59075"/>
            </a:xfrm>
            <a:custGeom>
              <a:rect b="b" l="l" r="r" t="t"/>
              <a:pathLst>
                <a:path extrusionOk="0" fill="none" h="2363" w="2364">
                  <a:moveTo>
                    <a:pt x="1182" y="0"/>
                  </a:moveTo>
                  <a:lnTo>
                    <a:pt x="1182" y="0"/>
                  </a:lnTo>
                  <a:lnTo>
                    <a:pt x="1411" y="0"/>
                  </a:lnTo>
                  <a:lnTo>
                    <a:pt x="1640" y="76"/>
                  </a:lnTo>
                  <a:lnTo>
                    <a:pt x="1830" y="191"/>
                  </a:lnTo>
                  <a:lnTo>
                    <a:pt x="2021" y="343"/>
                  </a:lnTo>
                  <a:lnTo>
                    <a:pt x="2173" y="496"/>
                  </a:lnTo>
                  <a:lnTo>
                    <a:pt x="2287" y="724"/>
                  </a:lnTo>
                  <a:lnTo>
                    <a:pt x="2326" y="915"/>
                  </a:lnTo>
                  <a:lnTo>
                    <a:pt x="2364" y="1182"/>
                  </a:lnTo>
                  <a:lnTo>
                    <a:pt x="2364" y="1182"/>
                  </a:lnTo>
                  <a:lnTo>
                    <a:pt x="2326" y="1410"/>
                  </a:lnTo>
                  <a:lnTo>
                    <a:pt x="2287" y="1639"/>
                  </a:lnTo>
                  <a:lnTo>
                    <a:pt x="2173" y="1829"/>
                  </a:lnTo>
                  <a:lnTo>
                    <a:pt x="2021" y="1982"/>
                  </a:lnTo>
                  <a:lnTo>
                    <a:pt x="1830" y="2134"/>
                  </a:lnTo>
                  <a:lnTo>
                    <a:pt x="1640" y="2249"/>
                  </a:lnTo>
                  <a:lnTo>
                    <a:pt x="1411" y="2325"/>
                  </a:lnTo>
                  <a:lnTo>
                    <a:pt x="1182" y="2363"/>
                  </a:lnTo>
                  <a:lnTo>
                    <a:pt x="1182" y="2363"/>
                  </a:lnTo>
                  <a:lnTo>
                    <a:pt x="954" y="2325"/>
                  </a:lnTo>
                  <a:lnTo>
                    <a:pt x="725" y="2249"/>
                  </a:lnTo>
                  <a:lnTo>
                    <a:pt x="534" y="2134"/>
                  </a:lnTo>
                  <a:lnTo>
                    <a:pt x="344" y="1982"/>
                  </a:lnTo>
                  <a:lnTo>
                    <a:pt x="229" y="1829"/>
                  </a:lnTo>
                  <a:lnTo>
                    <a:pt x="115" y="1639"/>
                  </a:lnTo>
                  <a:lnTo>
                    <a:pt x="39" y="1410"/>
                  </a:lnTo>
                  <a:lnTo>
                    <a:pt x="1" y="1182"/>
                  </a:lnTo>
                  <a:lnTo>
                    <a:pt x="1" y="1182"/>
                  </a:lnTo>
                  <a:lnTo>
                    <a:pt x="39" y="915"/>
                  </a:lnTo>
                  <a:lnTo>
                    <a:pt x="115" y="724"/>
                  </a:lnTo>
                  <a:lnTo>
                    <a:pt x="229" y="496"/>
                  </a:lnTo>
                  <a:lnTo>
                    <a:pt x="344" y="343"/>
                  </a:lnTo>
                  <a:lnTo>
                    <a:pt x="534" y="191"/>
                  </a:lnTo>
                  <a:lnTo>
                    <a:pt x="725" y="76"/>
                  </a:lnTo>
                  <a:lnTo>
                    <a:pt x="954"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 name="Google Shape;306;p14"/>
          <p:cNvGrpSpPr/>
          <p:nvPr/>
        </p:nvGrpSpPr>
        <p:grpSpPr>
          <a:xfrm>
            <a:off x="931562" y="1994260"/>
            <a:ext cx="176250" cy="152303"/>
            <a:chOff x="884075" y="891000"/>
            <a:chExt cx="154375" cy="133400"/>
          </a:xfrm>
        </p:grpSpPr>
        <p:sp>
          <p:nvSpPr>
            <p:cNvPr id="307" name="Google Shape;307;p14"/>
            <p:cNvSpPr/>
            <p:nvPr/>
          </p:nvSpPr>
          <p:spPr>
            <a:xfrm>
              <a:off x="884075" y="891000"/>
              <a:ext cx="154375" cy="133400"/>
            </a:xfrm>
            <a:custGeom>
              <a:rect b="b" l="l" r="r" t="t"/>
              <a:pathLst>
                <a:path extrusionOk="0" fill="none" h="5336" w="6175">
                  <a:moveTo>
                    <a:pt x="2592" y="267"/>
                  </a:moveTo>
                  <a:lnTo>
                    <a:pt x="77" y="4421"/>
                  </a:lnTo>
                  <a:lnTo>
                    <a:pt x="77" y="4421"/>
                  </a:lnTo>
                  <a:lnTo>
                    <a:pt x="39" y="4536"/>
                  </a:lnTo>
                  <a:lnTo>
                    <a:pt x="1" y="4650"/>
                  </a:lnTo>
                  <a:lnTo>
                    <a:pt x="39" y="4879"/>
                  </a:lnTo>
                  <a:lnTo>
                    <a:pt x="115" y="5069"/>
                  </a:lnTo>
                  <a:lnTo>
                    <a:pt x="191" y="5183"/>
                  </a:lnTo>
                  <a:lnTo>
                    <a:pt x="306" y="5260"/>
                  </a:lnTo>
                  <a:lnTo>
                    <a:pt x="306" y="5260"/>
                  </a:lnTo>
                  <a:lnTo>
                    <a:pt x="420" y="5298"/>
                  </a:lnTo>
                  <a:lnTo>
                    <a:pt x="572" y="5336"/>
                  </a:lnTo>
                  <a:lnTo>
                    <a:pt x="5565" y="5336"/>
                  </a:lnTo>
                  <a:lnTo>
                    <a:pt x="5565" y="5336"/>
                  </a:lnTo>
                  <a:lnTo>
                    <a:pt x="5679" y="5298"/>
                  </a:lnTo>
                  <a:lnTo>
                    <a:pt x="5793" y="5260"/>
                  </a:lnTo>
                  <a:lnTo>
                    <a:pt x="5984" y="5145"/>
                  </a:lnTo>
                  <a:lnTo>
                    <a:pt x="6098" y="4955"/>
                  </a:lnTo>
                  <a:lnTo>
                    <a:pt x="6136" y="4840"/>
                  </a:lnTo>
                  <a:lnTo>
                    <a:pt x="6175" y="4726"/>
                  </a:lnTo>
                  <a:lnTo>
                    <a:pt x="6175" y="4726"/>
                  </a:lnTo>
                  <a:lnTo>
                    <a:pt x="6136" y="4574"/>
                  </a:lnTo>
                  <a:lnTo>
                    <a:pt x="6060" y="4421"/>
                  </a:lnTo>
                  <a:lnTo>
                    <a:pt x="3583" y="267"/>
                  </a:lnTo>
                  <a:lnTo>
                    <a:pt x="3583" y="267"/>
                  </a:lnTo>
                  <a:lnTo>
                    <a:pt x="3507" y="191"/>
                  </a:lnTo>
                  <a:lnTo>
                    <a:pt x="3431" y="115"/>
                  </a:lnTo>
                  <a:lnTo>
                    <a:pt x="3202" y="1"/>
                  </a:lnTo>
                  <a:lnTo>
                    <a:pt x="3011" y="1"/>
                  </a:lnTo>
                  <a:lnTo>
                    <a:pt x="2897" y="39"/>
                  </a:lnTo>
                  <a:lnTo>
                    <a:pt x="2783" y="77"/>
                  </a:lnTo>
                  <a:lnTo>
                    <a:pt x="2783" y="77"/>
                  </a:lnTo>
                  <a:lnTo>
                    <a:pt x="2668" y="153"/>
                  </a:lnTo>
                  <a:lnTo>
                    <a:pt x="2592" y="267"/>
                  </a:lnTo>
                  <a:lnTo>
                    <a:pt x="2592" y="26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a:off x="961250" y="935775"/>
              <a:ext cx="25" cy="29575"/>
            </a:xfrm>
            <a:custGeom>
              <a:rect b="b" l="l" r="r" t="t"/>
              <a:pathLst>
                <a:path extrusionOk="0" fill="none" h="1183"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4"/>
            <p:cNvSpPr/>
            <p:nvPr/>
          </p:nvSpPr>
          <p:spPr>
            <a:xfrm>
              <a:off x="961250" y="99485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 name="Google Shape;310;p14"/>
          <p:cNvSpPr/>
          <p:nvPr/>
        </p:nvSpPr>
        <p:spPr>
          <a:xfrm>
            <a:off x="960944" y="2391320"/>
            <a:ext cx="117509" cy="151218"/>
          </a:xfrm>
          <a:custGeom>
            <a:rect b="b" l="l" r="r" t="t"/>
            <a:pathLst>
              <a:path extrusionOk="0" fill="none" h="5298" w="4117">
                <a:moveTo>
                  <a:pt x="4117" y="5298"/>
                </a:moveTo>
                <a:lnTo>
                  <a:pt x="2059" y="3811"/>
                </a:lnTo>
                <a:lnTo>
                  <a:pt x="1" y="5298"/>
                </a:lnTo>
                <a:lnTo>
                  <a:pt x="1" y="572"/>
                </a:lnTo>
                <a:lnTo>
                  <a:pt x="1" y="572"/>
                </a:lnTo>
                <a:lnTo>
                  <a:pt x="1" y="458"/>
                </a:lnTo>
                <a:lnTo>
                  <a:pt x="39" y="343"/>
                </a:lnTo>
                <a:lnTo>
                  <a:pt x="153" y="191"/>
                </a:lnTo>
                <a:lnTo>
                  <a:pt x="344" y="39"/>
                </a:lnTo>
                <a:lnTo>
                  <a:pt x="458" y="0"/>
                </a:lnTo>
                <a:lnTo>
                  <a:pt x="572" y="0"/>
                </a:lnTo>
                <a:lnTo>
                  <a:pt x="3507" y="0"/>
                </a:lnTo>
                <a:lnTo>
                  <a:pt x="3507" y="0"/>
                </a:lnTo>
                <a:lnTo>
                  <a:pt x="3659" y="0"/>
                </a:lnTo>
                <a:lnTo>
                  <a:pt x="3735" y="39"/>
                </a:lnTo>
                <a:lnTo>
                  <a:pt x="3926" y="191"/>
                </a:lnTo>
                <a:lnTo>
                  <a:pt x="4078" y="343"/>
                </a:lnTo>
                <a:lnTo>
                  <a:pt x="4117" y="458"/>
                </a:lnTo>
                <a:lnTo>
                  <a:pt x="4117" y="572"/>
                </a:lnTo>
                <a:lnTo>
                  <a:pt x="4117"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14"/>
          <p:cNvGrpSpPr/>
          <p:nvPr/>
        </p:nvGrpSpPr>
        <p:grpSpPr>
          <a:xfrm>
            <a:off x="927224" y="2770958"/>
            <a:ext cx="184927" cy="184955"/>
            <a:chOff x="880275" y="1723700"/>
            <a:chExt cx="161975" cy="162000"/>
          </a:xfrm>
        </p:grpSpPr>
        <p:sp>
          <p:nvSpPr>
            <p:cNvPr id="312" name="Google Shape;312;p14"/>
            <p:cNvSpPr/>
            <p:nvPr/>
          </p:nvSpPr>
          <p:spPr>
            <a:xfrm>
              <a:off x="990800"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4"/>
            <p:cNvSpPr/>
            <p:nvPr/>
          </p:nvSpPr>
          <p:spPr>
            <a:xfrm>
              <a:off x="931725"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961250" y="1827550"/>
              <a:ext cx="25" cy="58150"/>
            </a:xfrm>
            <a:custGeom>
              <a:rect b="b" l="l" r="r" t="t"/>
              <a:pathLst>
                <a:path extrusionOk="0" fill="none" h="2326" w="1">
                  <a:moveTo>
                    <a:pt x="1" y="1"/>
                  </a:moveTo>
                  <a:lnTo>
                    <a:pt x="1"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4"/>
            <p:cNvSpPr/>
            <p:nvPr/>
          </p:nvSpPr>
          <p:spPr>
            <a:xfrm>
              <a:off x="880275" y="1723700"/>
              <a:ext cx="161975" cy="115300"/>
            </a:xfrm>
            <a:custGeom>
              <a:rect b="b" l="l" r="r" t="t"/>
              <a:pathLst>
                <a:path extrusionOk="0" fill="none" h="4612" w="6479">
                  <a:moveTo>
                    <a:pt x="5602" y="4612"/>
                  </a:moveTo>
                  <a:lnTo>
                    <a:pt x="5602" y="4612"/>
                  </a:lnTo>
                  <a:lnTo>
                    <a:pt x="5793" y="4498"/>
                  </a:lnTo>
                  <a:lnTo>
                    <a:pt x="5945" y="4383"/>
                  </a:lnTo>
                  <a:lnTo>
                    <a:pt x="6098" y="4231"/>
                  </a:lnTo>
                  <a:lnTo>
                    <a:pt x="6212" y="4078"/>
                  </a:lnTo>
                  <a:lnTo>
                    <a:pt x="6327" y="3926"/>
                  </a:lnTo>
                  <a:lnTo>
                    <a:pt x="6403" y="3735"/>
                  </a:lnTo>
                  <a:lnTo>
                    <a:pt x="6441" y="3545"/>
                  </a:lnTo>
                  <a:lnTo>
                    <a:pt x="6479" y="3354"/>
                  </a:lnTo>
                  <a:lnTo>
                    <a:pt x="6479" y="3164"/>
                  </a:lnTo>
                  <a:lnTo>
                    <a:pt x="6441" y="2935"/>
                  </a:lnTo>
                  <a:lnTo>
                    <a:pt x="6365" y="2745"/>
                  </a:lnTo>
                  <a:lnTo>
                    <a:pt x="6288" y="2554"/>
                  </a:lnTo>
                  <a:lnTo>
                    <a:pt x="6174" y="2363"/>
                  </a:lnTo>
                  <a:lnTo>
                    <a:pt x="6022" y="2173"/>
                  </a:lnTo>
                  <a:lnTo>
                    <a:pt x="5831" y="2020"/>
                  </a:lnTo>
                  <a:lnTo>
                    <a:pt x="5602" y="1868"/>
                  </a:lnTo>
                  <a:lnTo>
                    <a:pt x="5602" y="1868"/>
                  </a:lnTo>
                  <a:lnTo>
                    <a:pt x="5450" y="1792"/>
                  </a:lnTo>
                  <a:lnTo>
                    <a:pt x="5298" y="1792"/>
                  </a:lnTo>
                  <a:lnTo>
                    <a:pt x="4612" y="1792"/>
                  </a:lnTo>
                  <a:lnTo>
                    <a:pt x="4612" y="1792"/>
                  </a:lnTo>
                  <a:lnTo>
                    <a:pt x="4535" y="1487"/>
                  </a:lnTo>
                  <a:lnTo>
                    <a:pt x="4383" y="1220"/>
                  </a:lnTo>
                  <a:lnTo>
                    <a:pt x="4230" y="953"/>
                  </a:lnTo>
                  <a:lnTo>
                    <a:pt x="4040" y="725"/>
                  </a:lnTo>
                  <a:lnTo>
                    <a:pt x="3811" y="534"/>
                  </a:lnTo>
                  <a:lnTo>
                    <a:pt x="3544" y="344"/>
                  </a:lnTo>
                  <a:lnTo>
                    <a:pt x="3278" y="229"/>
                  </a:lnTo>
                  <a:lnTo>
                    <a:pt x="3011" y="115"/>
                  </a:lnTo>
                  <a:lnTo>
                    <a:pt x="2706" y="39"/>
                  </a:lnTo>
                  <a:lnTo>
                    <a:pt x="2401" y="1"/>
                  </a:lnTo>
                  <a:lnTo>
                    <a:pt x="2096" y="39"/>
                  </a:lnTo>
                  <a:lnTo>
                    <a:pt x="1791" y="77"/>
                  </a:lnTo>
                  <a:lnTo>
                    <a:pt x="1487" y="191"/>
                  </a:lnTo>
                  <a:lnTo>
                    <a:pt x="1182" y="306"/>
                  </a:lnTo>
                  <a:lnTo>
                    <a:pt x="877" y="496"/>
                  </a:lnTo>
                  <a:lnTo>
                    <a:pt x="610" y="763"/>
                  </a:lnTo>
                  <a:lnTo>
                    <a:pt x="610" y="763"/>
                  </a:lnTo>
                  <a:lnTo>
                    <a:pt x="419" y="953"/>
                  </a:lnTo>
                  <a:lnTo>
                    <a:pt x="419" y="953"/>
                  </a:lnTo>
                  <a:lnTo>
                    <a:pt x="305" y="1182"/>
                  </a:lnTo>
                  <a:lnTo>
                    <a:pt x="191" y="1411"/>
                  </a:lnTo>
                  <a:lnTo>
                    <a:pt x="38" y="1868"/>
                  </a:lnTo>
                  <a:lnTo>
                    <a:pt x="0" y="2325"/>
                  </a:lnTo>
                  <a:lnTo>
                    <a:pt x="38" y="2745"/>
                  </a:lnTo>
                  <a:lnTo>
                    <a:pt x="153" y="3164"/>
                  </a:lnTo>
                  <a:lnTo>
                    <a:pt x="305" y="3583"/>
                  </a:lnTo>
                  <a:lnTo>
                    <a:pt x="572" y="3926"/>
                  </a:lnTo>
                  <a:lnTo>
                    <a:pt x="877" y="423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 name="Google Shape;316;p14"/>
          <p:cNvGrpSpPr/>
          <p:nvPr/>
        </p:nvGrpSpPr>
        <p:grpSpPr>
          <a:xfrm>
            <a:off x="927224" y="3168012"/>
            <a:ext cx="184927" cy="184955"/>
            <a:chOff x="880275" y="2147675"/>
            <a:chExt cx="161975" cy="162000"/>
          </a:xfrm>
        </p:grpSpPr>
        <p:sp>
          <p:nvSpPr>
            <p:cNvPr id="317" name="Google Shape;317;p14"/>
            <p:cNvSpPr/>
            <p:nvPr/>
          </p:nvSpPr>
          <p:spPr>
            <a:xfrm>
              <a:off x="880275" y="2184825"/>
              <a:ext cx="124825" cy="102925"/>
            </a:xfrm>
            <a:custGeom>
              <a:rect b="b" l="l" r="r" t="t"/>
              <a:pathLst>
                <a:path extrusionOk="0" fill="none" h="4117" w="4993">
                  <a:moveTo>
                    <a:pt x="4993" y="3507"/>
                  </a:moveTo>
                  <a:lnTo>
                    <a:pt x="4993" y="3507"/>
                  </a:lnTo>
                  <a:lnTo>
                    <a:pt x="4573" y="3774"/>
                  </a:lnTo>
                  <a:lnTo>
                    <a:pt x="4154" y="3964"/>
                  </a:lnTo>
                  <a:lnTo>
                    <a:pt x="3697" y="4079"/>
                  </a:lnTo>
                  <a:lnTo>
                    <a:pt x="3240" y="4117"/>
                  </a:lnTo>
                  <a:lnTo>
                    <a:pt x="3240" y="4117"/>
                  </a:lnTo>
                  <a:lnTo>
                    <a:pt x="2859" y="4079"/>
                  </a:lnTo>
                  <a:lnTo>
                    <a:pt x="2516" y="4002"/>
                  </a:lnTo>
                  <a:lnTo>
                    <a:pt x="2173" y="3888"/>
                  </a:lnTo>
                  <a:lnTo>
                    <a:pt x="1868" y="3736"/>
                  </a:lnTo>
                  <a:lnTo>
                    <a:pt x="1563" y="3583"/>
                  </a:lnTo>
                  <a:lnTo>
                    <a:pt x="1296" y="3393"/>
                  </a:lnTo>
                  <a:lnTo>
                    <a:pt x="839" y="2935"/>
                  </a:lnTo>
                  <a:lnTo>
                    <a:pt x="458" y="2516"/>
                  </a:lnTo>
                  <a:lnTo>
                    <a:pt x="191" y="2135"/>
                  </a:lnTo>
                  <a:lnTo>
                    <a:pt x="0" y="1754"/>
                  </a:lnTo>
                  <a:lnTo>
                    <a:pt x="0" y="1754"/>
                  </a:lnTo>
                  <a:lnTo>
                    <a:pt x="305" y="1258"/>
                  </a:lnTo>
                  <a:lnTo>
                    <a:pt x="648" y="801"/>
                  </a:lnTo>
                  <a:lnTo>
                    <a:pt x="1029" y="382"/>
                  </a:ln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4"/>
            <p:cNvSpPr/>
            <p:nvPr/>
          </p:nvSpPr>
          <p:spPr>
            <a:xfrm>
              <a:off x="946000" y="2170550"/>
              <a:ext cx="96250" cy="81950"/>
            </a:xfrm>
            <a:custGeom>
              <a:rect b="b" l="l" r="r" t="t"/>
              <a:pathLst>
                <a:path extrusionOk="0" fill="none" h="3278" w="3850">
                  <a:moveTo>
                    <a:pt x="1" y="38"/>
                  </a:moveTo>
                  <a:lnTo>
                    <a:pt x="1" y="38"/>
                  </a:lnTo>
                  <a:lnTo>
                    <a:pt x="306" y="0"/>
                  </a:lnTo>
                  <a:lnTo>
                    <a:pt x="611" y="0"/>
                  </a:lnTo>
                  <a:lnTo>
                    <a:pt x="611" y="0"/>
                  </a:lnTo>
                  <a:lnTo>
                    <a:pt x="992" y="0"/>
                  </a:lnTo>
                  <a:lnTo>
                    <a:pt x="1335" y="76"/>
                  </a:lnTo>
                  <a:lnTo>
                    <a:pt x="1678" y="191"/>
                  </a:lnTo>
                  <a:lnTo>
                    <a:pt x="1983" y="343"/>
                  </a:lnTo>
                  <a:lnTo>
                    <a:pt x="2249" y="534"/>
                  </a:lnTo>
                  <a:lnTo>
                    <a:pt x="2516" y="724"/>
                  </a:lnTo>
                  <a:lnTo>
                    <a:pt x="3012" y="1144"/>
                  </a:lnTo>
                  <a:lnTo>
                    <a:pt x="3355" y="1601"/>
                  </a:lnTo>
                  <a:lnTo>
                    <a:pt x="3621" y="1982"/>
                  </a:lnTo>
                  <a:lnTo>
                    <a:pt x="3850" y="2325"/>
                  </a:lnTo>
                  <a:lnTo>
                    <a:pt x="3850" y="2325"/>
                  </a:lnTo>
                  <a:lnTo>
                    <a:pt x="3545" y="2820"/>
                  </a:lnTo>
                  <a:lnTo>
                    <a:pt x="3202" y="32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4"/>
            <p:cNvSpPr/>
            <p:nvPr/>
          </p:nvSpPr>
          <p:spPr>
            <a:xfrm>
              <a:off x="938375" y="2213425"/>
              <a:ext cx="38150" cy="38125"/>
            </a:xfrm>
            <a:custGeom>
              <a:rect b="b" l="l" r="r" t="t"/>
              <a:pathLst>
                <a:path extrusionOk="0" fill="none" h="1525" w="1526">
                  <a:moveTo>
                    <a:pt x="1525" y="1258"/>
                  </a:moveTo>
                  <a:lnTo>
                    <a:pt x="1525" y="1258"/>
                  </a:lnTo>
                  <a:lnTo>
                    <a:pt x="1411" y="1372"/>
                  </a:lnTo>
                  <a:lnTo>
                    <a:pt x="1259" y="1448"/>
                  </a:lnTo>
                  <a:lnTo>
                    <a:pt x="1068" y="1486"/>
                  </a:lnTo>
                  <a:lnTo>
                    <a:pt x="916" y="1525"/>
                  </a:lnTo>
                  <a:lnTo>
                    <a:pt x="763" y="1525"/>
                  </a:lnTo>
                  <a:lnTo>
                    <a:pt x="573" y="1486"/>
                  </a:lnTo>
                  <a:lnTo>
                    <a:pt x="420" y="1410"/>
                  </a:lnTo>
                  <a:lnTo>
                    <a:pt x="268" y="1296"/>
                  </a:lnTo>
                  <a:lnTo>
                    <a:pt x="268" y="1296"/>
                  </a:lnTo>
                  <a:lnTo>
                    <a:pt x="153" y="1143"/>
                  </a:lnTo>
                  <a:lnTo>
                    <a:pt x="77" y="991"/>
                  </a:lnTo>
                  <a:lnTo>
                    <a:pt x="39" y="839"/>
                  </a:lnTo>
                  <a:lnTo>
                    <a:pt x="1" y="686"/>
                  </a:lnTo>
                  <a:lnTo>
                    <a:pt x="1" y="496"/>
                  </a:lnTo>
                  <a:lnTo>
                    <a:pt x="39" y="343"/>
                  </a:lnTo>
                  <a:lnTo>
                    <a:pt x="115" y="191"/>
                  </a:lnTo>
                  <a:lnTo>
                    <a:pt x="230" y="38"/>
                  </a:lnTo>
                  <a:lnTo>
                    <a:pt x="230" y="38"/>
                  </a:lnTo>
                  <a:lnTo>
                    <a:pt x="26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4"/>
            <p:cNvSpPr/>
            <p:nvPr/>
          </p:nvSpPr>
          <p:spPr>
            <a:xfrm>
              <a:off x="880275" y="2147675"/>
              <a:ext cx="161975" cy="162000"/>
            </a:xfrm>
            <a:custGeom>
              <a:rect b="b" l="l" r="r" t="t"/>
              <a:pathLst>
                <a:path extrusionOk="0" fill="none" h="6480" w="6479">
                  <a:moveTo>
                    <a:pt x="0" y="1"/>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1" name="Google Shape;321;p14"/>
          <p:cNvGrpSpPr/>
          <p:nvPr/>
        </p:nvGrpSpPr>
        <p:grpSpPr>
          <a:xfrm>
            <a:off x="934845" y="3565067"/>
            <a:ext cx="168629" cy="168629"/>
            <a:chOff x="886950" y="2571650"/>
            <a:chExt cx="147700" cy="147700"/>
          </a:xfrm>
        </p:grpSpPr>
        <p:sp>
          <p:nvSpPr>
            <p:cNvPr id="322" name="Google Shape;322;p14"/>
            <p:cNvSpPr/>
            <p:nvPr/>
          </p:nvSpPr>
          <p:spPr>
            <a:xfrm>
              <a:off x="887900" y="2571650"/>
              <a:ext cx="146750" cy="147700"/>
            </a:xfrm>
            <a:custGeom>
              <a:rect b="b" l="l" r="r" t="t"/>
              <a:pathLst>
                <a:path extrusionOk="0" fill="none" h="5908" w="5870">
                  <a:moveTo>
                    <a:pt x="2935" y="1"/>
                  </a:moveTo>
                  <a:lnTo>
                    <a:pt x="2935" y="1"/>
                  </a:lnTo>
                  <a:lnTo>
                    <a:pt x="3239" y="39"/>
                  </a:lnTo>
                  <a:lnTo>
                    <a:pt x="3506" y="77"/>
                  </a:lnTo>
                  <a:lnTo>
                    <a:pt x="3811" y="153"/>
                  </a:lnTo>
                  <a:lnTo>
                    <a:pt x="4078" y="229"/>
                  </a:lnTo>
                  <a:lnTo>
                    <a:pt x="4345" y="382"/>
                  </a:lnTo>
                  <a:lnTo>
                    <a:pt x="4573" y="496"/>
                  </a:lnTo>
                  <a:lnTo>
                    <a:pt x="4802" y="686"/>
                  </a:lnTo>
                  <a:lnTo>
                    <a:pt x="5031" y="877"/>
                  </a:lnTo>
                  <a:lnTo>
                    <a:pt x="5221" y="1068"/>
                  </a:lnTo>
                  <a:lnTo>
                    <a:pt x="5374" y="1296"/>
                  </a:lnTo>
                  <a:lnTo>
                    <a:pt x="5526" y="1563"/>
                  </a:lnTo>
                  <a:lnTo>
                    <a:pt x="5640" y="1792"/>
                  </a:lnTo>
                  <a:lnTo>
                    <a:pt x="5755" y="2058"/>
                  </a:lnTo>
                  <a:lnTo>
                    <a:pt x="5831" y="2363"/>
                  </a:lnTo>
                  <a:lnTo>
                    <a:pt x="5869" y="2668"/>
                  </a:lnTo>
                  <a:lnTo>
                    <a:pt x="5869" y="2935"/>
                  </a:lnTo>
                  <a:lnTo>
                    <a:pt x="5869" y="2935"/>
                  </a:lnTo>
                  <a:lnTo>
                    <a:pt x="5869" y="3240"/>
                  </a:lnTo>
                  <a:lnTo>
                    <a:pt x="5831" y="3545"/>
                  </a:lnTo>
                  <a:lnTo>
                    <a:pt x="5755" y="3812"/>
                  </a:lnTo>
                  <a:lnTo>
                    <a:pt x="5640" y="4116"/>
                  </a:lnTo>
                  <a:lnTo>
                    <a:pt x="5526" y="4345"/>
                  </a:lnTo>
                  <a:lnTo>
                    <a:pt x="5374" y="4612"/>
                  </a:lnTo>
                  <a:lnTo>
                    <a:pt x="5221" y="4840"/>
                  </a:lnTo>
                  <a:lnTo>
                    <a:pt x="5031" y="5031"/>
                  </a:lnTo>
                  <a:lnTo>
                    <a:pt x="4802" y="5222"/>
                  </a:lnTo>
                  <a:lnTo>
                    <a:pt x="4573" y="5412"/>
                  </a:lnTo>
                  <a:lnTo>
                    <a:pt x="4345" y="5526"/>
                  </a:lnTo>
                  <a:lnTo>
                    <a:pt x="4078" y="5679"/>
                  </a:lnTo>
                  <a:lnTo>
                    <a:pt x="3811" y="5755"/>
                  </a:lnTo>
                  <a:lnTo>
                    <a:pt x="3506" y="5831"/>
                  </a:lnTo>
                  <a:lnTo>
                    <a:pt x="3239"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4" y="3812"/>
                  </a:lnTo>
                  <a:lnTo>
                    <a:pt x="38" y="3545"/>
                  </a:lnTo>
                  <a:lnTo>
                    <a:pt x="0" y="3240"/>
                  </a:lnTo>
                  <a:lnTo>
                    <a:pt x="0" y="2935"/>
                  </a:lnTo>
                  <a:lnTo>
                    <a:pt x="0" y="2935"/>
                  </a:lnTo>
                  <a:lnTo>
                    <a:pt x="0" y="2668"/>
                  </a:lnTo>
                  <a:lnTo>
                    <a:pt x="38" y="2363"/>
                  </a:lnTo>
                  <a:lnTo>
                    <a:pt x="114"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4"/>
            <p:cNvSpPr/>
            <p:nvPr/>
          </p:nvSpPr>
          <p:spPr>
            <a:xfrm>
              <a:off x="886950" y="264310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4"/>
            <p:cNvSpPr/>
            <p:nvPr/>
          </p:nvSpPr>
          <p:spPr>
            <a:xfrm>
              <a:off x="931725" y="2571650"/>
              <a:ext cx="59100" cy="147700"/>
            </a:xfrm>
            <a:custGeom>
              <a:rect b="b" l="l" r="r" t="t"/>
              <a:pathLst>
                <a:path extrusionOk="0" fill="none" h="5908" w="2364">
                  <a:moveTo>
                    <a:pt x="1182" y="1"/>
                  </a:moveTo>
                  <a:lnTo>
                    <a:pt x="1182" y="1"/>
                  </a:lnTo>
                  <a:lnTo>
                    <a:pt x="1448" y="305"/>
                  </a:lnTo>
                  <a:lnTo>
                    <a:pt x="1677" y="648"/>
                  </a:lnTo>
                  <a:lnTo>
                    <a:pt x="1868" y="991"/>
                  </a:lnTo>
                  <a:lnTo>
                    <a:pt x="2020" y="1372"/>
                  </a:lnTo>
                  <a:lnTo>
                    <a:pt x="2172" y="1754"/>
                  </a:lnTo>
                  <a:lnTo>
                    <a:pt x="2249" y="2135"/>
                  </a:lnTo>
                  <a:lnTo>
                    <a:pt x="2325" y="2554"/>
                  </a:lnTo>
                  <a:lnTo>
                    <a:pt x="2363" y="2935"/>
                  </a:lnTo>
                  <a:lnTo>
                    <a:pt x="2363" y="2935"/>
                  </a:lnTo>
                  <a:lnTo>
                    <a:pt x="2325" y="3354"/>
                  </a:lnTo>
                  <a:lnTo>
                    <a:pt x="2249" y="3773"/>
                  </a:lnTo>
                  <a:lnTo>
                    <a:pt x="2172" y="4155"/>
                  </a:lnTo>
                  <a:lnTo>
                    <a:pt x="2020" y="4536"/>
                  </a:lnTo>
                  <a:lnTo>
                    <a:pt x="1868" y="4917"/>
                  </a:lnTo>
                  <a:lnTo>
                    <a:pt x="1677" y="5260"/>
                  </a:lnTo>
                  <a:lnTo>
                    <a:pt x="1448" y="5603"/>
                  </a:lnTo>
                  <a:lnTo>
                    <a:pt x="1182" y="5908"/>
                  </a:lnTo>
                  <a:lnTo>
                    <a:pt x="1182" y="5908"/>
                  </a:lnTo>
                  <a:lnTo>
                    <a:pt x="915" y="5603"/>
                  </a:lnTo>
                  <a:lnTo>
                    <a:pt x="686" y="5260"/>
                  </a:lnTo>
                  <a:lnTo>
                    <a:pt x="496" y="4917"/>
                  </a:lnTo>
                  <a:lnTo>
                    <a:pt x="305" y="4536"/>
                  </a:lnTo>
                  <a:lnTo>
                    <a:pt x="191" y="4155"/>
                  </a:lnTo>
                  <a:lnTo>
                    <a:pt x="76" y="3773"/>
                  </a:lnTo>
                  <a:lnTo>
                    <a:pt x="38" y="3354"/>
                  </a:lnTo>
                  <a:lnTo>
                    <a:pt x="0" y="2935"/>
                  </a:lnTo>
                  <a:lnTo>
                    <a:pt x="0" y="2935"/>
                  </a:lnTo>
                  <a:lnTo>
                    <a:pt x="38" y="2554"/>
                  </a:lnTo>
                  <a:lnTo>
                    <a:pt x="76" y="2135"/>
                  </a:lnTo>
                  <a:lnTo>
                    <a:pt x="191" y="1754"/>
                  </a:lnTo>
                  <a:lnTo>
                    <a:pt x="305" y="1372"/>
                  </a:lnTo>
                  <a:lnTo>
                    <a:pt x="496" y="991"/>
                  </a:lnTo>
                  <a:lnTo>
                    <a:pt x="686" y="648"/>
                  </a:lnTo>
                  <a:lnTo>
                    <a:pt x="915" y="305"/>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14"/>
          <p:cNvGrpSpPr/>
          <p:nvPr/>
        </p:nvGrpSpPr>
        <p:grpSpPr>
          <a:xfrm>
            <a:off x="935929" y="3955585"/>
            <a:ext cx="167544" cy="164291"/>
            <a:chOff x="887900" y="2989900"/>
            <a:chExt cx="146750" cy="143900"/>
          </a:xfrm>
        </p:grpSpPr>
        <p:sp>
          <p:nvSpPr>
            <p:cNvPr id="326" name="Google Shape;326;p14"/>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4"/>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4"/>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 name="Google Shape;329;p14"/>
          <p:cNvGrpSpPr/>
          <p:nvPr/>
        </p:nvGrpSpPr>
        <p:grpSpPr>
          <a:xfrm>
            <a:off x="943522" y="4359175"/>
            <a:ext cx="151247" cy="151218"/>
            <a:chOff x="894550" y="3419600"/>
            <a:chExt cx="132475" cy="132450"/>
          </a:xfrm>
        </p:grpSpPr>
        <p:sp>
          <p:nvSpPr>
            <p:cNvPr id="330" name="Google Shape;330;p14"/>
            <p:cNvSpPr/>
            <p:nvPr/>
          </p:nvSpPr>
          <p:spPr>
            <a:xfrm>
              <a:off x="894550" y="3508200"/>
              <a:ext cx="132475" cy="43850"/>
            </a:xfrm>
            <a:custGeom>
              <a:rect b="b" l="l" r="r" t="t"/>
              <a:pathLst>
                <a:path extrusionOk="0" fill="none" h="1754" w="5299">
                  <a:moveTo>
                    <a:pt x="1792" y="572"/>
                  </a:moveTo>
                  <a:lnTo>
                    <a:pt x="611" y="572"/>
                  </a:lnTo>
                  <a:lnTo>
                    <a:pt x="611" y="572"/>
                  </a:lnTo>
                  <a:lnTo>
                    <a:pt x="420" y="610"/>
                  </a:lnTo>
                  <a:lnTo>
                    <a:pt x="268" y="687"/>
                  </a:lnTo>
                  <a:lnTo>
                    <a:pt x="115" y="801"/>
                  </a:lnTo>
                  <a:lnTo>
                    <a:pt x="39" y="991"/>
                  </a:lnTo>
                  <a:lnTo>
                    <a:pt x="39" y="991"/>
                  </a:lnTo>
                  <a:lnTo>
                    <a:pt x="1" y="1144"/>
                  </a:lnTo>
                  <a:lnTo>
                    <a:pt x="1" y="1258"/>
                  </a:lnTo>
                  <a:lnTo>
                    <a:pt x="77" y="1411"/>
                  </a:lnTo>
                  <a:lnTo>
                    <a:pt x="115" y="1525"/>
                  </a:lnTo>
                  <a:lnTo>
                    <a:pt x="230" y="1601"/>
                  </a:lnTo>
                  <a:lnTo>
                    <a:pt x="344" y="1677"/>
                  </a:lnTo>
                  <a:lnTo>
                    <a:pt x="458" y="1754"/>
                  </a:lnTo>
                  <a:lnTo>
                    <a:pt x="611" y="1754"/>
                  </a:lnTo>
                  <a:lnTo>
                    <a:pt x="1182" y="1754"/>
                  </a:lnTo>
                  <a:lnTo>
                    <a:pt x="1182" y="1754"/>
                  </a:lnTo>
                  <a:lnTo>
                    <a:pt x="1297" y="1754"/>
                  </a:lnTo>
                  <a:lnTo>
                    <a:pt x="1411" y="1716"/>
                  </a:lnTo>
                  <a:lnTo>
                    <a:pt x="1602" y="1601"/>
                  </a:lnTo>
                  <a:lnTo>
                    <a:pt x="1716" y="1411"/>
                  </a:lnTo>
                  <a:lnTo>
                    <a:pt x="1754" y="1296"/>
                  </a:lnTo>
                  <a:lnTo>
                    <a:pt x="1792" y="1182"/>
                  </a:lnTo>
                  <a:lnTo>
                    <a:pt x="1792" y="572"/>
                  </a:lnTo>
                  <a:close/>
                  <a:moveTo>
                    <a:pt x="5298" y="1"/>
                  </a:moveTo>
                  <a:lnTo>
                    <a:pt x="4155" y="1"/>
                  </a:lnTo>
                  <a:lnTo>
                    <a:pt x="4155" y="1"/>
                  </a:lnTo>
                  <a:lnTo>
                    <a:pt x="3964" y="1"/>
                  </a:lnTo>
                  <a:lnTo>
                    <a:pt x="3812" y="115"/>
                  </a:lnTo>
                  <a:lnTo>
                    <a:pt x="3659" y="229"/>
                  </a:lnTo>
                  <a:lnTo>
                    <a:pt x="3583" y="382"/>
                  </a:lnTo>
                  <a:lnTo>
                    <a:pt x="3583" y="382"/>
                  </a:lnTo>
                  <a:lnTo>
                    <a:pt x="3545" y="534"/>
                  </a:lnTo>
                  <a:lnTo>
                    <a:pt x="3545" y="687"/>
                  </a:lnTo>
                  <a:lnTo>
                    <a:pt x="3583" y="801"/>
                  </a:lnTo>
                  <a:lnTo>
                    <a:pt x="3659" y="915"/>
                  </a:lnTo>
                  <a:lnTo>
                    <a:pt x="3736" y="1030"/>
                  </a:lnTo>
                  <a:lnTo>
                    <a:pt x="3850" y="1106"/>
                  </a:lnTo>
                  <a:lnTo>
                    <a:pt x="4002" y="1144"/>
                  </a:lnTo>
                  <a:lnTo>
                    <a:pt x="4117" y="1182"/>
                  </a:lnTo>
                  <a:lnTo>
                    <a:pt x="4727" y="1182"/>
                  </a:lnTo>
                  <a:lnTo>
                    <a:pt x="4727" y="1182"/>
                  </a:lnTo>
                  <a:lnTo>
                    <a:pt x="4841" y="1144"/>
                  </a:lnTo>
                  <a:lnTo>
                    <a:pt x="4955" y="1106"/>
                  </a:lnTo>
                  <a:lnTo>
                    <a:pt x="5146" y="991"/>
                  </a:lnTo>
                  <a:lnTo>
                    <a:pt x="5260" y="801"/>
                  </a:lnTo>
                  <a:lnTo>
                    <a:pt x="5298" y="687"/>
                  </a:lnTo>
                  <a:lnTo>
                    <a:pt x="5298" y="572"/>
                  </a:lnTo>
                  <a:lnTo>
                    <a:pt x="529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4"/>
            <p:cNvSpPr/>
            <p:nvPr/>
          </p:nvSpPr>
          <p:spPr>
            <a:xfrm>
              <a:off x="939350" y="3419600"/>
              <a:ext cx="87675" cy="102925"/>
            </a:xfrm>
            <a:custGeom>
              <a:rect b="b" l="l" r="r" t="t"/>
              <a:pathLst>
                <a:path extrusionOk="0" fill="none" h="4117" w="3507">
                  <a:moveTo>
                    <a:pt x="0" y="4116"/>
                  </a:moveTo>
                  <a:lnTo>
                    <a:pt x="0" y="572"/>
                  </a:lnTo>
                  <a:lnTo>
                    <a:pt x="3506" y="0"/>
                  </a:lnTo>
                  <a:lnTo>
                    <a:pt x="3506"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 name="Google Shape;332;p14"/>
          <p:cNvGrpSpPr/>
          <p:nvPr/>
        </p:nvGrpSpPr>
        <p:grpSpPr>
          <a:xfrm>
            <a:off x="935929" y="4747524"/>
            <a:ext cx="167544" cy="168629"/>
            <a:chOff x="887900" y="3835950"/>
            <a:chExt cx="146750" cy="147700"/>
          </a:xfrm>
        </p:grpSpPr>
        <p:sp>
          <p:nvSpPr>
            <p:cNvPr id="333" name="Google Shape;333;p14"/>
            <p:cNvSpPr/>
            <p:nvPr/>
          </p:nvSpPr>
          <p:spPr>
            <a:xfrm>
              <a:off x="953625" y="3835950"/>
              <a:ext cx="81025" cy="81000"/>
            </a:xfrm>
            <a:custGeom>
              <a:rect b="b" l="l" r="r" t="t"/>
              <a:pathLst>
                <a:path extrusionOk="0" fill="none" h="3240" w="3241">
                  <a:moveTo>
                    <a:pt x="3240" y="0"/>
                  </a:move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4"/>
            <p:cNvSpPr/>
            <p:nvPr/>
          </p:nvSpPr>
          <p:spPr>
            <a:xfrm>
              <a:off x="887900" y="3835950"/>
              <a:ext cx="146750" cy="147700"/>
            </a:xfrm>
            <a:custGeom>
              <a:rect b="b" l="l" r="r" t="t"/>
              <a:pathLst>
                <a:path extrusionOk="0" fill="none" h="5908" w="5870">
                  <a:moveTo>
                    <a:pt x="5869" y="0"/>
                  </a:moveTo>
                  <a:lnTo>
                    <a:pt x="3811" y="5907"/>
                  </a:lnTo>
                  <a:lnTo>
                    <a:pt x="2630" y="3240"/>
                  </a:lnTo>
                  <a:lnTo>
                    <a:pt x="0" y="2058"/>
                  </a:lnTo>
                  <a:lnTo>
                    <a:pt x="5869"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5" name="Google Shape;335;p14"/>
          <p:cNvGrpSpPr/>
          <p:nvPr/>
        </p:nvGrpSpPr>
        <p:grpSpPr>
          <a:xfrm>
            <a:off x="935929" y="5144579"/>
            <a:ext cx="167544" cy="168629"/>
            <a:chOff x="887900" y="4259925"/>
            <a:chExt cx="146750" cy="147700"/>
          </a:xfrm>
        </p:grpSpPr>
        <p:sp>
          <p:nvSpPr>
            <p:cNvPr id="336" name="Google Shape;336;p14"/>
            <p:cNvSpPr/>
            <p:nvPr/>
          </p:nvSpPr>
          <p:spPr>
            <a:xfrm>
              <a:off x="887900" y="4259925"/>
              <a:ext cx="146750" cy="147700"/>
            </a:xfrm>
            <a:custGeom>
              <a:rect b="b" l="l" r="r" t="t"/>
              <a:pathLst>
                <a:path extrusionOk="0" fill="none" h="5908" w="5870">
                  <a:moveTo>
                    <a:pt x="2935" y="0"/>
                  </a:moveTo>
                  <a:lnTo>
                    <a:pt x="2935" y="0"/>
                  </a:lnTo>
                  <a:lnTo>
                    <a:pt x="3239" y="0"/>
                  </a:lnTo>
                  <a:lnTo>
                    <a:pt x="3506" y="77"/>
                  </a:lnTo>
                  <a:lnTo>
                    <a:pt x="3811" y="153"/>
                  </a:lnTo>
                  <a:lnTo>
                    <a:pt x="4078" y="229"/>
                  </a:lnTo>
                  <a:lnTo>
                    <a:pt x="4345" y="343"/>
                  </a:lnTo>
                  <a:lnTo>
                    <a:pt x="4573" y="496"/>
                  </a:lnTo>
                  <a:lnTo>
                    <a:pt x="4802" y="686"/>
                  </a:lnTo>
                  <a:lnTo>
                    <a:pt x="4993" y="877"/>
                  </a:lnTo>
                  <a:lnTo>
                    <a:pt x="5183" y="1067"/>
                  </a:lnTo>
                  <a:lnTo>
                    <a:pt x="5374" y="1296"/>
                  </a:lnTo>
                  <a:lnTo>
                    <a:pt x="5526" y="1563"/>
                  </a:lnTo>
                  <a:lnTo>
                    <a:pt x="5640" y="1792"/>
                  </a:lnTo>
                  <a:lnTo>
                    <a:pt x="5755" y="2058"/>
                  </a:lnTo>
                  <a:lnTo>
                    <a:pt x="5793" y="2363"/>
                  </a:lnTo>
                  <a:lnTo>
                    <a:pt x="5869" y="2630"/>
                  </a:lnTo>
                  <a:lnTo>
                    <a:pt x="5869" y="2935"/>
                  </a:lnTo>
                  <a:lnTo>
                    <a:pt x="5869" y="2935"/>
                  </a:lnTo>
                  <a:lnTo>
                    <a:pt x="5869" y="3240"/>
                  </a:lnTo>
                  <a:lnTo>
                    <a:pt x="5793" y="3545"/>
                  </a:lnTo>
                  <a:lnTo>
                    <a:pt x="5755" y="3811"/>
                  </a:lnTo>
                  <a:lnTo>
                    <a:pt x="5640" y="4078"/>
                  </a:lnTo>
                  <a:lnTo>
                    <a:pt x="5526" y="4345"/>
                  </a:lnTo>
                  <a:lnTo>
                    <a:pt x="5374" y="4612"/>
                  </a:lnTo>
                  <a:lnTo>
                    <a:pt x="5183" y="4802"/>
                  </a:lnTo>
                  <a:lnTo>
                    <a:pt x="4993" y="5031"/>
                  </a:lnTo>
                  <a:lnTo>
                    <a:pt x="4802" y="5221"/>
                  </a:lnTo>
                  <a:lnTo>
                    <a:pt x="4573" y="5374"/>
                  </a:lnTo>
                  <a:lnTo>
                    <a:pt x="4345" y="5526"/>
                  </a:lnTo>
                  <a:lnTo>
                    <a:pt x="4078" y="5679"/>
                  </a:lnTo>
                  <a:lnTo>
                    <a:pt x="3811" y="5755"/>
                  </a:lnTo>
                  <a:lnTo>
                    <a:pt x="3506" y="5831"/>
                  </a:lnTo>
                  <a:lnTo>
                    <a:pt x="3239" y="5869"/>
                  </a:lnTo>
                  <a:lnTo>
                    <a:pt x="2935" y="5907"/>
                  </a:lnTo>
                  <a:lnTo>
                    <a:pt x="2935" y="5907"/>
                  </a:lnTo>
                  <a:lnTo>
                    <a:pt x="2630" y="5869"/>
                  </a:lnTo>
                  <a:lnTo>
                    <a:pt x="2325" y="5831"/>
                  </a:lnTo>
                  <a:lnTo>
                    <a:pt x="2058" y="5755"/>
                  </a:lnTo>
                  <a:lnTo>
                    <a:pt x="1791" y="5679"/>
                  </a:lnTo>
                  <a:lnTo>
                    <a:pt x="1525" y="5526"/>
                  </a:lnTo>
                  <a:lnTo>
                    <a:pt x="1296" y="5374"/>
                  </a:lnTo>
                  <a:lnTo>
                    <a:pt x="1067" y="5221"/>
                  </a:lnTo>
                  <a:lnTo>
                    <a:pt x="839" y="5031"/>
                  </a:lnTo>
                  <a:lnTo>
                    <a:pt x="648" y="4802"/>
                  </a:lnTo>
                  <a:lnTo>
                    <a:pt x="496" y="4612"/>
                  </a:lnTo>
                  <a:lnTo>
                    <a:pt x="343" y="4345"/>
                  </a:lnTo>
                  <a:lnTo>
                    <a:pt x="229" y="4078"/>
                  </a:lnTo>
                  <a:lnTo>
                    <a:pt x="114" y="3811"/>
                  </a:lnTo>
                  <a:lnTo>
                    <a:pt x="38" y="3545"/>
                  </a:lnTo>
                  <a:lnTo>
                    <a:pt x="0" y="3240"/>
                  </a:lnTo>
                  <a:lnTo>
                    <a:pt x="0" y="2935"/>
                  </a:lnTo>
                  <a:lnTo>
                    <a:pt x="0" y="2935"/>
                  </a:lnTo>
                  <a:lnTo>
                    <a:pt x="0" y="2630"/>
                  </a:lnTo>
                  <a:lnTo>
                    <a:pt x="38" y="2363"/>
                  </a:lnTo>
                  <a:lnTo>
                    <a:pt x="114" y="2058"/>
                  </a:lnTo>
                  <a:lnTo>
                    <a:pt x="229" y="1792"/>
                  </a:lnTo>
                  <a:lnTo>
                    <a:pt x="343" y="1563"/>
                  </a:lnTo>
                  <a:lnTo>
                    <a:pt x="496" y="1296"/>
                  </a:lnTo>
                  <a:lnTo>
                    <a:pt x="648" y="1067"/>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4"/>
            <p:cNvSpPr/>
            <p:nvPr/>
          </p:nvSpPr>
          <p:spPr>
            <a:xfrm>
              <a:off x="916475" y="4289450"/>
              <a:ext cx="88625" cy="88625"/>
            </a:xfrm>
            <a:custGeom>
              <a:rect b="b" l="l" r="r" t="t"/>
              <a:pathLst>
                <a:path extrusionOk="0" fill="none" h="3545" w="3545">
                  <a:moveTo>
                    <a:pt x="1792" y="1"/>
                  </a:moveTo>
                  <a:lnTo>
                    <a:pt x="1792" y="1"/>
                  </a:lnTo>
                  <a:lnTo>
                    <a:pt x="2135" y="39"/>
                  </a:lnTo>
                  <a:lnTo>
                    <a:pt x="2478" y="153"/>
                  </a:lnTo>
                  <a:lnTo>
                    <a:pt x="2782" y="306"/>
                  </a:lnTo>
                  <a:lnTo>
                    <a:pt x="3049" y="534"/>
                  </a:lnTo>
                  <a:lnTo>
                    <a:pt x="3240" y="763"/>
                  </a:lnTo>
                  <a:lnTo>
                    <a:pt x="3430" y="1068"/>
                  </a:lnTo>
                  <a:lnTo>
                    <a:pt x="3507" y="1411"/>
                  </a:lnTo>
                  <a:lnTo>
                    <a:pt x="3545" y="1754"/>
                  </a:lnTo>
                  <a:lnTo>
                    <a:pt x="3545" y="1754"/>
                  </a:lnTo>
                  <a:lnTo>
                    <a:pt x="3507" y="2135"/>
                  </a:lnTo>
                  <a:lnTo>
                    <a:pt x="3430" y="2440"/>
                  </a:lnTo>
                  <a:lnTo>
                    <a:pt x="3240" y="2745"/>
                  </a:lnTo>
                  <a:lnTo>
                    <a:pt x="3049" y="3011"/>
                  </a:lnTo>
                  <a:lnTo>
                    <a:pt x="2782" y="3240"/>
                  </a:lnTo>
                  <a:lnTo>
                    <a:pt x="2478" y="3393"/>
                  </a:lnTo>
                  <a:lnTo>
                    <a:pt x="2135" y="3507"/>
                  </a:lnTo>
                  <a:lnTo>
                    <a:pt x="1792" y="3545"/>
                  </a:lnTo>
                  <a:lnTo>
                    <a:pt x="1792" y="3545"/>
                  </a:lnTo>
                  <a:lnTo>
                    <a:pt x="1411" y="3507"/>
                  </a:lnTo>
                  <a:lnTo>
                    <a:pt x="1106" y="3393"/>
                  </a:lnTo>
                  <a:lnTo>
                    <a:pt x="801" y="3240"/>
                  </a:lnTo>
                  <a:lnTo>
                    <a:pt x="534" y="3011"/>
                  </a:lnTo>
                  <a:lnTo>
                    <a:pt x="305" y="2745"/>
                  </a:lnTo>
                  <a:lnTo>
                    <a:pt x="153" y="2440"/>
                  </a:lnTo>
                  <a:lnTo>
                    <a:pt x="39" y="2135"/>
                  </a:lnTo>
                  <a:lnTo>
                    <a:pt x="0" y="1754"/>
                  </a:lnTo>
                  <a:lnTo>
                    <a:pt x="0" y="1754"/>
                  </a:lnTo>
                  <a:lnTo>
                    <a:pt x="39" y="1411"/>
                  </a:lnTo>
                  <a:lnTo>
                    <a:pt x="153" y="1068"/>
                  </a:lnTo>
                  <a:lnTo>
                    <a:pt x="305" y="763"/>
                  </a:lnTo>
                  <a:lnTo>
                    <a:pt x="534" y="534"/>
                  </a:lnTo>
                  <a:lnTo>
                    <a:pt x="801" y="306"/>
                  </a:lnTo>
                  <a:lnTo>
                    <a:pt x="1106" y="153"/>
                  </a:lnTo>
                  <a:lnTo>
                    <a:pt x="1411" y="39"/>
                  </a:lnTo>
                  <a:lnTo>
                    <a:pt x="1792" y="1"/>
                  </a:lnTo>
                  <a:lnTo>
                    <a:pt x="179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4"/>
            <p:cNvSpPr/>
            <p:nvPr/>
          </p:nvSpPr>
          <p:spPr>
            <a:xfrm>
              <a:off x="946000" y="4319000"/>
              <a:ext cx="29575" cy="29550"/>
            </a:xfrm>
            <a:custGeom>
              <a:rect b="b" l="l" r="r" t="t"/>
              <a:pathLst>
                <a:path extrusionOk="0" fill="none" h="1182" w="1183">
                  <a:moveTo>
                    <a:pt x="611" y="0"/>
                  </a:moveTo>
                  <a:lnTo>
                    <a:pt x="611" y="0"/>
                  </a:lnTo>
                  <a:lnTo>
                    <a:pt x="725" y="0"/>
                  </a:lnTo>
                  <a:lnTo>
                    <a:pt x="839" y="38"/>
                  </a:lnTo>
                  <a:lnTo>
                    <a:pt x="1030" y="153"/>
                  </a:lnTo>
                  <a:lnTo>
                    <a:pt x="1144" y="343"/>
                  </a:lnTo>
                  <a:lnTo>
                    <a:pt x="1182" y="458"/>
                  </a:lnTo>
                  <a:lnTo>
                    <a:pt x="1182" y="572"/>
                  </a:lnTo>
                  <a:lnTo>
                    <a:pt x="1182" y="572"/>
                  </a:lnTo>
                  <a:lnTo>
                    <a:pt x="1182" y="686"/>
                  </a:lnTo>
                  <a:lnTo>
                    <a:pt x="1144" y="801"/>
                  </a:lnTo>
                  <a:lnTo>
                    <a:pt x="1030" y="991"/>
                  </a:lnTo>
                  <a:lnTo>
                    <a:pt x="839" y="1143"/>
                  </a:lnTo>
                  <a:lnTo>
                    <a:pt x="725" y="1143"/>
                  </a:lnTo>
                  <a:lnTo>
                    <a:pt x="611" y="1182"/>
                  </a:lnTo>
                  <a:lnTo>
                    <a:pt x="611" y="1182"/>
                  </a:lnTo>
                  <a:lnTo>
                    <a:pt x="496" y="1143"/>
                  </a:lnTo>
                  <a:lnTo>
                    <a:pt x="382" y="1143"/>
                  </a:lnTo>
                  <a:lnTo>
                    <a:pt x="191" y="991"/>
                  </a:lnTo>
                  <a:lnTo>
                    <a:pt x="77" y="801"/>
                  </a:lnTo>
                  <a:lnTo>
                    <a:pt x="39" y="686"/>
                  </a:lnTo>
                  <a:lnTo>
                    <a:pt x="1" y="572"/>
                  </a:lnTo>
                  <a:lnTo>
                    <a:pt x="1" y="572"/>
                  </a:lnTo>
                  <a:lnTo>
                    <a:pt x="39" y="458"/>
                  </a:lnTo>
                  <a:lnTo>
                    <a:pt x="77" y="343"/>
                  </a:lnTo>
                  <a:lnTo>
                    <a:pt x="191" y="153"/>
                  </a:lnTo>
                  <a:lnTo>
                    <a:pt x="382" y="38"/>
                  </a:lnTo>
                  <a:lnTo>
                    <a:pt x="496" y="0"/>
                  </a:lnTo>
                  <a:lnTo>
                    <a:pt x="611" y="0"/>
                  </a:lnTo>
                  <a:lnTo>
                    <a:pt x="61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 name="Google Shape;339;p14"/>
          <p:cNvGrpSpPr/>
          <p:nvPr/>
        </p:nvGrpSpPr>
        <p:grpSpPr>
          <a:xfrm>
            <a:off x="927224" y="5550339"/>
            <a:ext cx="184927" cy="151218"/>
            <a:chOff x="880275" y="4691525"/>
            <a:chExt cx="161975" cy="132450"/>
          </a:xfrm>
        </p:grpSpPr>
        <p:sp>
          <p:nvSpPr>
            <p:cNvPr id="340" name="Google Shape;340;p14"/>
            <p:cNvSpPr/>
            <p:nvPr/>
          </p:nvSpPr>
          <p:spPr>
            <a:xfrm>
              <a:off x="880275" y="4779175"/>
              <a:ext cx="117200" cy="44800"/>
            </a:xfrm>
            <a:custGeom>
              <a:rect b="b" l="l" r="r" t="t"/>
              <a:pathLst>
                <a:path extrusionOk="0" fill="none" h="1792" w="4688">
                  <a:moveTo>
                    <a:pt x="4688" y="1791"/>
                  </a:moveTo>
                  <a:lnTo>
                    <a:pt x="4688" y="1182"/>
                  </a:lnTo>
                  <a:lnTo>
                    <a:pt x="4688" y="1182"/>
                  </a:lnTo>
                  <a:lnTo>
                    <a:pt x="4688" y="953"/>
                  </a:lnTo>
                  <a:lnTo>
                    <a:pt x="4612" y="724"/>
                  </a:lnTo>
                  <a:lnTo>
                    <a:pt x="4497" y="534"/>
                  </a:lnTo>
                  <a:lnTo>
                    <a:pt x="4345" y="343"/>
                  </a:lnTo>
                  <a:lnTo>
                    <a:pt x="4192" y="229"/>
                  </a:lnTo>
                  <a:lnTo>
                    <a:pt x="4002" y="115"/>
                  </a:lnTo>
                  <a:lnTo>
                    <a:pt x="3773" y="38"/>
                  </a:lnTo>
                  <a:lnTo>
                    <a:pt x="3544" y="0"/>
                  </a:lnTo>
                  <a:lnTo>
                    <a:pt x="1182" y="0"/>
                  </a:lnTo>
                  <a:lnTo>
                    <a:pt x="1182" y="0"/>
                  </a:lnTo>
                  <a:lnTo>
                    <a:pt x="915" y="38"/>
                  </a:lnTo>
                  <a:lnTo>
                    <a:pt x="724" y="115"/>
                  </a:lnTo>
                  <a:lnTo>
                    <a:pt x="496" y="229"/>
                  </a:lnTo>
                  <a:lnTo>
                    <a:pt x="343" y="343"/>
                  </a:lnTo>
                  <a:lnTo>
                    <a:pt x="191" y="534"/>
                  </a:lnTo>
                  <a:lnTo>
                    <a:pt x="76" y="724"/>
                  </a:lnTo>
                  <a:lnTo>
                    <a:pt x="0"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4"/>
            <p:cNvSpPr/>
            <p:nvPr/>
          </p:nvSpPr>
          <p:spPr>
            <a:xfrm>
              <a:off x="909800" y="4691525"/>
              <a:ext cx="59100" cy="59075"/>
            </a:xfrm>
            <a:custGeom>
              <a:rect b="b" l="l" r="r" t="t"/>
              <a:pathLst>
                <a:path extrusionOk="0" fill="none" h="2363" w="2364">
                  <a:moveTo>
                    <a:pt x="1182" y="0"/>
                  </a:moveTo>
                  <a:lnTo>
                    <a:pt x="1182" y="0"/>
                  </a:lnTo>
                  <a:lnTo>
                    <a:pt x="1411" y="0"/>
                  </a:lnTo>
                  <a:lnTo>
                    <a:pt x="1639" y="76"/>
                  </a:lnTo>
                  <a:lnTo>
                    <a:pt x="1830" y="191"/>
                  </a:lnTo>
                  <a:lnTo>
                    <a:pt x="1982" y="343"/>
                  </a:lnTo>
                  <a:lnTo>
                    <a:pt x="2135" y="496"/>
                  </a:lnTo>
                  <a:lnTo>
                    <a:pt x="2249" y="724"/>
                  </a:lnTo>
                  <a:lnTo>
                    <a:pt x="2325" y="915"/>
                  </a:lnTo>
                  <a:lnTo>
                    <a:pt x="2363" y="1182"/>
                  </a:lnTo>
                  <a:lnTo>
                    <a:pt x="2363" y="1182"/>
                  </a:lnTo>
                  <a:lnTo>
                    <a:pt x="2325" y="1410"/>
                  </a:lnTo>
                  <a:lnTo>
                    <a:pt x="2249" y="1639"/>
                  </a:lnTo>
                  <a:lnTo>
                    <a:pt x="2135" y="1829"/>
                  </a:lnTo>
                  <a:lnTo>
                    <a:pt x="1982" y="1982"/>
                  </a:lnTo>
                  <a:lnTo>
                    <a:pt x="1830" y="2134"/>
                  </a:lnTo>
                  <a:lnTo>
                    <a:pt x="1639" y="2249"/>
                  </a:lnTo>
                  <a:lnTo>
                    <a:pt x="1411" y="2325"/>
                  </a:lnTo>
                  <a:lnTo>
                    <a:pt x="1182" y="2363"/>
                  </a:lnTo>
                  <a:lnTo>
                    <a:pt x="1182" y="2363"/>
                  </a:lnTo>
                  <a:lnTo>
                    <a:pt x="915" y="2325"/>
                  </a:lnTo>
                  <a:lnTo>
                    <a:pt x="725" y="2249"/>
                  </a:lnTo>
                  <a:lnTo>
                    <a:pt x="496" y="2134"/>
                  </a:lnTo>
                  <a:lnTo>
                    <a:pt x="344" y="1982"/>
                  </a:lnTo>
                  <a:lnTo>
                    <a:pt x="191" y="1829"/>
                  </a:lnTo>
                  <a:lnTo>
                    <a:pt x="77" y="1639"/>
                  </a:lnTo>
                  <a:lnTo>
                    <a:pt x="1" y="1410"/>
                  </a:lnTo>
                  <a:lnTo>
                    <a:pt x="1" y="1182"/>
                  </a:lnTo>
                  <a:lnTo>
                    <a:pt x="1" y="1182"/>
                  </a:lnTo>
                  <a:lnTo>
                    <a:pt x="1" y="915"/>
                  </a:lnTo>
                  <a:lnTo>
                    <a:pt x="77" y="724"/>
                  </a:lnTo>
                  <a:lnTo>
                    <a:pt x="191" y="496"/>
                  </a:lnTo>
                  <a:lnTo>
                    <a:pt x="344" y="343"/>
                  </a:lnTo>
                  <a:lnTo>
                    <a:pt x="496" y="191"/>
                  </a:lnTo>
                  <a:lnTo>
                    <a:pt x="725" y="76"/>
                  </a:lnTo>
                  <a:lnTo>
                    <a:pt x="915"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4"/>
            <p:cNvSpPr/>
            <p:nvPr/>
          </p:nvSpPr>
          <p:spPr>
            <a:xfrm>
              <a:off x="1020325" y="4780125"/>
              <a:ext cx="21925" cy="43850"/>
            </a:xfrm>
            <a:custGeom>
              <a:rect b="b" l="l" r="r" t="t"/>
              <a:pathLst>
                <a:path extrusionOk="0" fill="none" h="1754" w="877">
                  <a:moveTo>
                    <a:pt x="877" y="1753"/>
                  </a:moveTo>
                  <a:lnTo>
                    <a:pt x="877" y="1144"/>
                  </a:lnTo>
                  <a:lnTo>
                    <a:pt x="877" y="1144"/>
                  </a:lnTo>
                  <a:lnTo>
                    <a:pt x="839" y="953"/>
                  </a:lnTo>
                  <a:lnTo>
                    <a:pt x="801" y="763"/>
                  </a:lnTo>
                  <a:lnTo>
                    <a:pt x="725" y="610"/>
                  </a:lnTo>
                  <a:lnTo>
                    <a:pt x="610" y="420"/>
                  </a:lnTo>
                  <a:lnTo>
                    <a:pt x="496" y="305"/>
                  </a:lnTo>
                  <a:lnTo>
                    <a:pt x="343" y="191"/>
                  </a:lnTo>
                  <a:lnTo>
                    <a:pt x="191" y="77"/>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4"/>
            <p:cNvSpPr/>
            <p:nvPr/>
          </p:nvSpPr>
          <p:spPr>
            <a:xfrm>
              <a:off x="990800" y="4692475"/>
              <a:ext cx="21925" cy="57175"/>
            </a:xfrm>
            <a:custGeom>
              <a:rect b="b" l="l" r="r" t="t"/>
              <a:pathLst>
                <a:path extrusionOk="0" fill="none" h="2287" w="877">
                  <a:moveTo>
                    <a:pt x="0" y="0"/>
                  </a:moveTo>
                  <a:lnTo>
                    <a:pt x="0" y="0"/>
                  </a:lnTo>
                  <a:lnTo>
                    <a:pt x="229" y="77"/>
                  </a:lnTo>
                  <a:lnTo>
                    <a:pt x="419" y="191"/>
                  </a:lnTo>
                  <a:lnTo>
                    <a:pt x="572" y="343"/>
                  </a:lnTo>
                  <a:lnTo>
                    <a:pt x="724" y="534"/>
                  </a:lnTo>
                  <a:lnTo>
                    <a:pt x="800" y="724"/>
                  </a:lnTo>
                  <a:lnTo>
                    <a:pt x="877" y="953"/>
                  </a:lnTo>
                  <a:lnTo>
                    <a:pt x="877" y="1182"/>
                  </a:lnTo>
                  <a:lnTo>
                    <a:pt x="838" y="1410"/>
                  </a:lnTo>
                  <a:lnTo>
                    <a:pt x="838" y="1410"/>
                  </a:lnTo>
                  <a:lnTo>
                    <a:pt x="724" y="1715"/>
                  </a:lnTo>
                  <a:lnTo>
                    <a:pt x="534" y="1944"/>
                  </a:lnTo>
                  <a:lnTo>
                    <a:pt x="267" y="2134"/>
                  </a:lnTo>
                  <a:lnTo>
                    <a:pt x="0" y="22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14"/>
          <p:cNvGrpSpPr/>
          <p:nvPr/>
        </p:nvGrpSpPr>
        <p:grpSpPr>
          <a:xfrm>
            <a:off x="1404831" y="1985554"/>
            <a:ext cx="168629" cy="168629"/>
            <a:chOff x="1521475" y="883375"/>
            <a:chExt cx="147700" cy="147700"/>
          </a:xfrm>
        </p:grpSpPr>
        <p:sp>
          <p:nvSpPr>
            <p:cNvPr id="345" name="Google Shape;345;p14"/>
            <p:cNvSpPr/>
            <p:nvPr/>
          </p:nvSpPr>
          <p:spPr>
            <a:xfrm>
              <a:off x="1572925" y="883375"/>
              <a:ext cx="44800" cy="44800"/>
            </a:xfrm>
            <a:custGeom>
              <a:rect b="b" l="l" r="r" t="t"/>
              <a:pathLst>
                <a:path extrusionOk="0" fill="none" h="1792" w="1792">
                  <a:moveTo>
                    <a:pt x="877" y="1"/>
                  </a:moveTo>
                  <a:lnTo>
                    <a:pt x="877" y="1"/>
                  </a:lnTo>
                  <a:lnTo>
                    <a:pt x="1067" y="39"/>
                  </a:lnTo>
                  <a:lnTo>
                    <a:pt x="1220" y="77"/>
                  </a:lnTo>
                  <a:lnTo>
                    <a:pt x="1372" y="153"/>
                  </a:lnTo>
                  <a:lnTo>
                    <a:pt x="1525" y="267"/>
                  </a:lnTo>
                  <a:lnTo>
                    <a:pt x="1639" y="420"/>
                  </a:lnTo>
                  <a:lnTo>
                    <a:pt x="1715" y="572"/>
                  </a:lnTo>
                  <a:lnTo>
                    <a:pt x="1753" y="725"/>
                  </a:lnTo>
                  <a:lnTo>
                    <a:pt x="1792" y="915"/>
                  </a:lnTo>
                  <a:lnTo>
                    <a:pt x="1792" y="915"/>
                  </a:lnTo>
                  <a:lnTo>
                    <a:pt x="1753" y="1068"/>
                  </a:lnTo>
                  <a:lnTo>
                    <a:pt x="1715" y="1258"/>
                  </a:lnTo>
                  <a:lnTo>
                    <a:pt x="1639" y="1411"/>
                  </a:lnTo>
                  <a:lnTo>
                    <a:pt x="1525" y="1525"/>
                  </a:lnTo>
                  <a:lnTo>
                    <a:pt x="1372" y="1639"/>
                  </a:lnTo>
                  <a:lnTo>
                    <a:pt x="1220" y="1716"/>
                  </a:lnTo>
                  <a:lnTo>
                    <a:pt x="1067" y="1754"/>
                  </a:lnTo>
                  <a:lnTo>
                    <a:pt x="877" y="1792"/>
                  </a:lnTo>
                  <a:lnTo>
                    <a:pt x="877" y="1792"/>
                  </a:lnTo>
                  <a:lnTo>
                    <a:pt x="724" y="1754"/>
                  </a:lnTo>
                  <a:lnTo>
                    <a:pt x="534" y="1716"/>
                  </a:lnTo>
                  <a:lnTo>
                    <a:pt x="381" y="1639"/>
                  </a:lnTo>
                  <a:lnTo>
                    <a:pt x="267" y="1525"/>
                  </a:lnTo>
                  <a:lnTo>
                    <a:pt x="153" y="1411"/>
                  </a:lnTo>
                  <a:lnTo>
                    <a:pt x="77" y="1258"/>
                  </a:lnTo>
                  <a:lnTo>
                    <a:pt x="38" y="1068"/>
                  </a:lnTo>
                  <a:lnTo>
                    <a:pt x="0" y="915"/>
                  </a:lnTo>
                  <a:lnTo>
                    <a:pt x="0" y="915"/>
                  </a:lnTo>
                  <a:lnTo>
                    <a:pt x="38" y="725"/>
                  </a:lnTo>
                  <a:lnTo>
                    <a:pt x="77" y="572"/>
                  </a:lnTo>
                  <a:lnTo>
                    <a:pt x="153" y="420"/>
                  </a:lnTo>
                  <a:lnTo>
                    <a:pt x="267" y="267"/>
                  </a:lnTo>
                  <a:lnTo>
                    <a:pt x="381" y="153"/>
                  </a:lnTo>
                  <a:lnTo>
                    <a:pt x="534" y="77"/>
                  </a:lnTo>
                  <a:lnTo>
                    <a:pt x="724" y="39"/>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
            <p:cNvSpPr/>
            <p:nvPr/>
          </p:nvSpPr>
          <p:spPr>
            <a:xfrm>
              <a:off x="1593875" y="928150"/>
              <a:ext cx="25" cy="102925"/>
            </a:xfrm>
            <a:custGeom>
              <a:rect b="b" l="l" r="r" t="t"/>
              <a:pathLst>
                <a:path extrusionOk="0" fill="none" h="4117" w="1">
                  <a:moveTo>
                    <a:pt x="1" y="4117"/>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4"/>
            <p:cNvSpPr/>
            <p:nvPr/>
          </p:nvSpPr>
          <p:spPr>
            <a:xfrm>
              <a:off x="1521475" y="957700"/>
              <a:ext cx="147700" cy="73375"/>
            </a:xfrm>
            <a:custGeom>
              <a:rect b="b" l="l" r="r" t="t"/>
              <a:pathLst>
                <a:path extrusionOk="0" fill="none" h="2935" w="5908">
                  <a:moveTo>
                    <a:pt x="839" y="0"/>
                  </a:moveTo>
                  <a:lnTo>
                    <a:pt x="0" y="0"/>
                  </a:lnTo>
                  <a:lnTo>
                    <a:pt x="0" y="0"/>
                  </a:lnTo>
                  <a:lnTo>
                    <a:pt x="0" y="305"/>
                  </a:lnTo>
                  <a:lnTo>
                    <a:pt x="77" y="572"/>
                  </a:lnTo>
                  <a:lnTo>
                    <a:pt x="153" y="877"/>
                  </a:lnTo>
                  <a:lnTo>
                    <a:pt x="229" y="1144"/>
                  </a:lnTo>
                  <a:lnTo>
                    <a:pt x="343" y="1372"/>
                  </a:lnTo>
                  <a:lnTo>
                    <a:pt x="496" y="1639"/>
                  </a:lnTo>
                  <a:lnTo>
                    <a:pt x="686" y="1868"/>
                  </a:lnTo>
                  <a:lnTo>
                    <a:pt x="877" y="2058"/>
                  </a:lnTo>
                  <a:lnTo>
                    <a:pt x="1067" y="2249"/>
                  </a:lnTo>
                  <a:lnTo>
                    <a:pt x="1296" y="2439"/>
                  </a:lnTo>
                  <a:lnTo>
                    <a:pt x="1525" y="2592"/>
                  </a:lnTo>
                  <a:lnTo>
                    <a:pt x="1792" y="2706"/>
                  </a:lnTo>
                  <a:lnTo>
                    <a:pt x="2058" y="2782"/>
                  </a:lnTo>
                  <a:lnTo>
                    <a:pt x="2363" y="2858"/>
                  </a:lnTo>
                  <a:lnTo>
                    <a:pt x="2630" y="2935"/>
                  </a:lnTo>
                  <a:lnTo>
                    <a:pt x="2935" y="2935"/>
                  </a:lnTo>
                  <a:lnTo>
                    <a:pt x="2935" y="2935"/>
                  </a:lnTo>
                  <a:lnTo>
                    <a:pt x="3240" y="2935"/>
                  </a:lnTo>
                  <a:lnTo>
                    <a:pt x="3545" y="2858"/>
                  </a:lnTo>
                  <a:lnTo>
                    <a:pt x="3811" y="2782"/>
                  </a:lnTo>
                  <a:lnTo>
                    <a:pt x="4078" y="2706"/>
                  </a:lnTo>
                  <a:lnTo>
                    <a:pt x="4345" y="2592"/>
                  </a:lnTo>
                  <a:lnTo>
                    <a:pt x="4612" y="2439"/>
                  </a:lnTo>
                  <a:lnTo>
                    <a:pt x="4802" y="2249"/>
                  </a:lnTo>
                  <a:lnTo>
                    <a:pt x="5031" y="2058"/>
                  </a:lnTo>
                  <a:lnTo>
                    <a:pt x="5221" y="1868"/>
                  </a:lnTo>
                  <a:lnTo>
                    <a:pt x="5374" y="1639"/>
                  </a:lnTo>
                  <a:lnTo>
                    <a:pt x="5526" y="1372"/>
                  </a:lnTo>
                  <a:lnTo>
                    <a:pt x="5679" y="1144"/>
                  </a:lnTo>
                  <a:lnTo>
                    <a:pt x="5755" y="877"/>
                  </a:lnTo>
                  <a:lnTo>
                    <a:pt x="5831" y="572"/>
                  </a:lnTo>
                  <a:lnTo>
                    <a:pt x="5869" y="305"/>
                  </a:lnTo>
                  <a:lnTo>
                    <a:pt x="5907" y="0"/>
                  </a:lnTo>
                  <a:lnTo>
                    <a:pt x="495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4"/>
          <p:cNvGrpSpPr/>
          <p:nvPr/>
        </p:nvGrpSpPr>
        <p:grpSpPr>
          <a:xfrm>
            <a:off x="1404831" y="2374988"/>
            <a:ext cx="168629" cy="184955"/>
            <a:chOff x="1521475" y="1300675"/>
            <a:chExt cx="147700" cy="162000"/>
          </a:xfrm>
        </p:grpSpPr>
        <p:sp>
          <p:nvSpPr>
            <p:cNvPr id="349" name="Google Shape;349;p14"/>
            <p:cNvSpPr/>
            <p:nvPr/>
          </p:nvSpPr>
          <p:spPr>
            <a:xfrm>
              <a:off x="1521475" y="1300675"/>
              <a:ext cx="147700" cy="158200"/>
            </a:xfrm>
            <a:custGeom>
              <a:rect b="b" l="l" r="r" t="t"/>
              <a:pathLst>
                <a:path extrusionOk="0" fill="none" h="6328" w="5908">
                  <a:moveTo>
                    <a:pt x="3202" y="39"/>
                  </a:moveTo>
                  <a:lnTo>
                    <a:pt x="5564" y="1220"/>
                  </a:lnTo>
                  <a:lnTo>
                    <a:pt x="5564" y="1220"/>
                  </a:lnTo>
                  <a:lnTo>
                    <a:pt x="5717" y="1297"/>
                  </a:lnTo>
                  <a:lnTo>
                    <a:pt x="5793" y="1449"/>
                  </a:lnTo>
                  <a:lnTo>
                    <a:pt x="5869" y="1601"/>
                  </a:lnTo>
                  <a:lnTo>
                    <a:pt x="5907" y="1754"/>
                  </a:lnTo>
                  <a:lnTo>
                    <a:pt x="5907" y="4574"/>
                  </a:lnTo>
                  <a:lnTo>
                    <a:pt x="5907" y="4574"/>
                  </a:lnTo>
                  <a:lnTo>
                    <a:pt x="5869" y="4726"/>
                  </a:lnTo>
                  <a:lnTo>
                    <a:pt x="5793" y="4879"/>
                  </a:lnTo>
                  <a:lnTo>
                    <a:pt x="5717" y="4993"/>
                  </a:lnTo>
                  <a:lnTo>
                    <a:pt x="5564" y="5069"/>
                  </a:lnTo>
                  <a:lnTo>
                    <a:pt x="3202" y="6251"/>
                  </a:lnTo>
                  <a:lnTo>
                    <a:pt x="3202" y="6251"/>
                  </a:lnTo>
                  <a:lnTo>
                    <a:pt x="3087" y="6289"/>
                  </a:lnTo>
                  <a:lnTo>
                    <a:pt x="2935" y="6327"/>
                  </a:lnTo>
                  <a:lnTo>
                    <a:pt x="2821" y="6289"/>
                  </a:lnTo>
                  <a:lnTo>
                    <a:pt x="2668" y="6251"/>
                  </a:lnTo>
                  <a:lnTo>
                    <a:pt x="343" y="5069"/>
                  </a:lnTo>
                  <a:lnTo>
                    <a:pt x="343" y="5069"/>
                  </a:lnTo>
                  <a:lnTo>
                    <a:pt x="191" y="4993"/>
                  </a:lnTo>
                  <a:lnTo>
                    <a:pt x="77" y="4879"/>
                  </a:lnTo>
                  <a:lnTo>
                    <a:pt x="39" y="4726"/>
                  </a:lnTo>
                  <a:lnTo>
                    <a:pt x="0" y="4536"/>
                  </a:lnTo>
                  <a:lnTo>
                    <a:pt x="0" y="1754"/>
                  </a:lnTo>
                  <a:lnTo>
                    <a:pt x="0" y="1754"/>
                  </a:lnTo>
                  <a:lnTo>
                    <a:pt x="39" y="1601"/>
                  </a:lnTo>
                  <a:lnTo>
                    <a:pt x="77" y="1449"/>
                  </a:lnTo>
                  <a:lnTo>
                    <a:pt x="191" y="1297"/>
                  </a:lnTo>
                  <a:lnTo>
                    <a:pt x="343" y="1220"/>
                  </a:lnTo>
                  <a:lnTo>
                    <a:pt x="2668" y="39"/>
                  </a:lnTo>
                  <a:lnTo>
                    <a:pt x="2668" y="39"/>
                  </a:lnTo>
                  <a:lnTo>
                    <a:pt x="2821" y="1"/>
                  </a:lnTo>
                  <a:lnTo>
                    <a:pt x="2935" y="1"/>
                  </a:lnTo>
                  <a:lnTo>
                    <a:pt x="3087" y="1"/>
                  </a:lnTo>
                  <a:lnTo>
                    <a:pt x="3202" y="39"/>
                  </a:lnTo>
                  <a:lnTo>
                    <a:pt x="3202" y="39"/>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4"/>
            <p:cNvSpPr/>
            <p:nvPr/>
          </p:nvSpPr>
          <p:spPr>
            <a:xfrm>
              <a:off x="1524325" y="1336875"/>
              <a:ext cx="142950" cy="35300"/>
            </a:xfrm>
            <a:custGeom>
              <a:rect b="b" l="l" r="r" t="t"/>
              <a:pathLst>
                <a:path extrusionOk="0" fill="none" h="1412" w="5718">
                  <a:moveTo>
                    <a:pt x="1" y="1"/>
                  </a:moveTo>
                  <a:lnTo>
                    <a:pt x="2859" y="1411"/>
                  </a:lnTo>
                  <a:lnTo>
                    <a:pt x="571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4"/>
            <p:cNvSpPr/>
            <p:nvPr/>
          </p:nvSpPr>
          <p:spPr>
            <a:xfrm>
              <a:off x="1594825" y="1374050"/>
              <a:ext cx="25" cy="88625"/>
            </a:xfrm>
            <a:custGeom>
              <a:rect b="b" l="l" r="r" t="t"/>
              <a:pathLst>
                <a:path extrusionOk="0" fill="none" h="3545" w="1">
                  <a:moveTo>
                    <a:pt x="1" y="3545"/>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14"/>
          <p:cNvGrpSpPr/>
          <p:nvPr/>
        </p:nvGrpSpPr>
        <p:grpSpPr>
          <a:xfrm>
            <a:off x="1396125" y="2779663"/>
            <a:ext cx="184955" cy="168629"/>
            <a:chOff x="1513850" y="1731325"/>
            <a:chExt cx="162000" cy="147700"/>
          </a:xfrm>
        </p:grpSpPr>
        <p:sp>
          <p:nvSpPr>
            <p:cNvPr id="353" name="Google Shape;353;p14"/>
            <p:cNvSpPr/>
            <p:nvPr/>
          </p:nvSpPr>
          <p:spPr>
            <a:xfrm>
              <a:off x="1513850" y="1731325"/>
              <a:ext cx="162000" cy="114350"/>
            </a:xfrm>
            <a:custGeom>
              <a:rect b="b" l="l" r="r" t="t"/>
              <a:pathLst>
                <a:path extrusionOk="0" fill="none" h="4574" w="6480">
                  <a:moveTo>
                    <a:pt x="5603" y="4574"/>
                  </a:moveTo>
                  <a:lnTo>
                    <a:pt x="5603" y="4574"/>
                  </a:lnTo>
                  <a:lnTo>
                    <a:pt x="5793" y="4497"/>
                  </a:lnTo>
                  <a:lnTo>
                    <a:pt x="5946" y="4383"/>
                  </a:lnTo>
                  <a:lnTo>
                    <a:pt x="6098" y="4231"/>
                  </a:lnTo>
                  <a:lnTo>
                    <a:pt x="6251" y="4078"/>
                  </a:lnTo>
                  <a:lnTo>
                    <a:pt x="6327" y="3888"/>
                  </a:lnTo>
                  <a:lnTo>
                    <a:pt x="6403" y="3735"/>
                  </a:lnTo>
                  <a:lnTo>
                    <a:pt x="6479" y="3545"/>
                  </a:lnTo>
                  <a:lnTo>
                    <a:pt x="6479" y="3316"/>
                  </a:lnTo>
                  <a:lnTo>
                    <a:pt x="6479" y="3126"/>
                  </a:lnTo>
                  <a:lnTo>
                    <a:pt x="6441" y="2935"/>
                  </a:lnTo>
                  <a:lnTo>
                    <a:pt x="6403" y="2744"/>
                  </a:lnTo>
                  <a:lnTo>
                    <a:pt x="6327" y="2516"/>
                  </a:lnTo>
                  <a:lnTo>
                    <a:pt x="6174" y="2363"/>
                  </a:lnTo>
                  <a:lnTo>
                    <a:pt x="6022" y="2173"/>
                  </a:lnTo>
                  <a:lnTo>
                    <a:pt x="5869" y="2020"/>
                  </a:lnTo>
                  <a:lnTo>
                    <a:pt x="5641" y="1868"/>
                  </a:lnTo>
                  <a:lnTo>
                    <a:pt x="5641" y="1868"/>
                  </a:lnTo>
                  <a:lnTo>
                    <a:pt x="5488" y="1792"/>
                  </a:lnTo>
                  <a:lnTo>
                    <a:pt x="5298" y="1754"/>
                  </a:lnTo>
                  <a:lnTo>
                    <a:pt x="4650" y="1754"/>
                  </a:lnTo>
                  <a:lnTo>
                    <a:pt x="4650" y="1754"/>
                  </a:lnTo>
                  <a:lnTo>
                    <a:pt x="4536" y="1449"/>
                  </a:lnTo>
                  <a:lnTo>
                    <a:pt x="4421" y="1182"/>
                  </a:lnTo>
                  <a:lnTo>
                    <a:pt x="4231" y="915"/>
                  </a:lnTo>
                  <a:lnTo>
                    <a:pt x="4040" y="725"/>
                  </a:lnTo>
                  <a:lnTo>
                    <a:pt x="3812" y="496"/>
                  </a:lnTo>
                  <a:lnTo>
                    <a:pt x="3583" y="344"/>
                  </a:lnTo>
                  <a:lnTo>
                    <a:pt x="3316" y="191"/>
                  </a:lnTo>
                  <a:lnTo>
                    <a:pt x="3049" y="115"/>
                  </a:lnTo>
                  <a:lnTo>
                    <a:pt x="2744" y="39"/>
                  </a:lnTo>
                  <a:lnTo>
                    <a:pt x="2440" y="1"/>
                  </a:lnTo>
                  <a:lnTo>
                    <a:pt x="2135" y="1"/>
                  </a:lnTo>
                  <a:lnTo>
                    <a:pt x="1830" y="77"/>
                  </a:lnTo>
                  <a:lnTo>
                    <a:pt x="1525" y="153"/>
                  </a:lnTo>
                  <a:lnTo>
                    <a:pt x="1220" y="305"/>
                  </a:lnTo>
                  <a:lnTo>
                    <a:pt x="915" y="496"/>
                  </a:lnTo>
                  <a:lnTo>
                    <a:pt x="610" y="725"/>
                  </a:lnTo>
                  <a:lnTo>
                    <a:pt x="610" y="725"/>
                  </a:lnTo>
                  <a:lnTo>
                    <a:pt x="458" y="953"/>
                  </a:lnTo>
                  <a:lnTo>
                    <a:pt x="458" y="953"/>
                  </a:lnTo>
                  <a:lnTo>
                    <a:pt x="305" y="1144"/>
                  </a:lnTo>
                  <a:lnTo>
                    <a:pt x="191" y="1372"/>
                  </a:lnTo>
                  <a:lnTo>
                    <a:pt x="77" y="1830"/>
                  </a:lnTo>
                  <a:lnTo>
                    <a:pt x="1" y="2287"/>
                  </a:lnTo>
                  <a:lnTo>
                    <a:pt x="39" y="2744"/>
                  </a:lnTo>
                  <a:lnTo>
                    <a:pt x="153" y="3164"/>
                  </a:lnTo>
                  <a:lnTo>
                    <a:pt x="344" y="3545"/>
                  </a:lnTo>
                  <a:lnTo>
                    <a:pt x="572" y="3888"/>
                  </a:lnTo>
                  <a:lnTo>
                    <a:pt x="915"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4"/>
            <p:cNvSpPr/>
            <p:nvPr/>
          </p:nvSpPr>
          <p:spPr>
            <a:xfrm>
              <a:off x="1565300"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4"/>
            <p:cNvSpPr/>
            <p:nvPr/>
          </p:nvSpPr>
          <p:spPr>
            <a:xfrm>
              <a:off x="1565300"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4"/>
            <p:cNvSpPr/>
            <p:nvPr/>
          </p:nvSpPr>
          <p:spPr>
            <a:xfrm>
              <a:off x="1594825" y="18494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4"/>
            <p:cNvSpPr/>
            <p:nvPr/>
          </p:nvSpPr>
          <p:spPr>
            <a:xfrm>
              <a:off x="1594825" y="187900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4"/>
            <p:cNvSpPr/>
            <p:nvPr/>
          </p:nvSpPr>
          <p:spPr>
            <a:xfrm>
              <a:off x="1624375"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4"/>
            <p:cNvSpPr/>
            <p:nvPr/>
          </p:nvSpPr>
          <p:spPr>
            <a:xfrm>
              <a:off x="1624375"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0" name="Google Shape;360;p14"/>
          <p:cNvGrpSpPr/>
          <p:nvPr/>
        </p:nvGrpSpPr>
        <p:grpSpPr>
          <a:xfrm>
            <a:off x="1396125" y="3194129"/>
            <a:ext cx="184955" cy="133807"/>
            <a:chOff x="1513850" y="2170550"/>
            <a:chExt cx="162000" cy="117200"/>
          </a:xfrm>
        </p:grpSpPr>
        <p:sp>
          <p:nvSpPr>
            <p:cNvPr id="361" name="Google Shape;361;p14"/>
            <p:cNvSpPr/>
            <p:nvPr/>
          </p:nvSpPr>
          <p:spPr>
            <a:xfrm>
              <a:off x="1513850" y="2170550"/>
              <a:ext cx="162000" cy="117200"/>
            </a:xfrm>
            <a:custGeom>
              <a:rect b="b" l="l" r="r" t="t"/>
              <a:pathLst>
                <a:path extrusionOk="0" fill="none" h="4688" w="6480">
                  <a:moveTo>
                    <a:pt x="1" y="2325"/>
                  </a:moveTo>
                  <a:lnTo>
                    <a:pt x="1" y="2325"/>
                  </a:lnTo>
                  <a:lnTo>
                    <a:pt x="229" y="1982"/>
                  </a:lnTo>
                  <a:lnTo>
                    <a:pt x="496" y="1601"/>
                  </a:lnTo>
                  <a:lnTo>
                    <a:pt x="877" y="1144"/>
                  </a:lnTo>
                  <a:lnTo>
                    <a:pt x="1334" y="724"/>
                  </a:lnTo>
                  <a:lnTo>
                    <a:pt x="1601" y="534"/>
                  </a:lnTo>
                  <a:lnTo>
                    <a:pt x="1868" y="343"/>
                  </a:lnTo>
                  <a:lnTo>
                    <a:pt x="2173" y="191"/>
                  </a:lnTo>
                  <a:lnTo>
                    <a:pt x="2516" y="76"/>
                  </a:lnTo>
                  <a:lnTo>
                    <a:pt x="2859" y="0"/>
                  </a:lnTo>
                  <a:lnTo>
                    <a:pt x="3240" y="0"/>
                  </a:lnTo>
                  <a:lnTo>
                    <a:pt x="3240" y="0"/>
                  </a:lnTo>
                  <a:lnTo>
                    <a:pt x="3621" y="0"/>
                  </a:lnTo>
                  <a:lnTo>
                    <a:pt x="4002" y="76"/>
                  </a:lnTo>
                  <a:lnTo>
                    <a:pt x="4307" y="191"/>
                  </a:lnTo>
                  <a:lnTo>
                    <a:pt x="4612" y="343"/>
                  </a:lnTo>
                  <a:lnTo>
                    <a:pt x="4917" y="534"/>
                  </a:lnTo>
                  <a:lnTo>
                    <a:pt x="5183" y="724"/>
                  </a:lnTo>
                  <a:lnTo>
                    <a:pt x="5641" y="1144"/>
                  </a:lnTo>
                  <a:lnTo>
                    <a:pt x="6022" y="1601"/>
                  </a:lnTo>
                  <a:lnTo>
                    <a:pt x="6289" y="1982"/>
                  </a:lnTo>
                  <a:lnTo>
                    <a:pt x="6479" y="2325"/>
                  </a:lnTo>
                  <a:lnTo>
                    <a:pt x="6479" y="2325"/>
                  </a:lnTo>
                  <a:lnTo>
                    <a:pt x="6289" y="2706"/>
                  </a:lnTo>
                  <a:lnTo>
                    <a:pt x="6022" y="3087"/>
                  </a:lnTo>
                  <a:lnTo>
                    <a:pt x="5641" y="3506"/>
                  </a:lnTo>
                  <a:lnTo>
                    <a:pt x="5183" y="3964"/>
                  </a:lnTo>
                  <a:lnTo>
                    <a:pt x="4917" y="4154"/>
                  </a:lnTo>
                  <a:lnTo>
                    <a:pt x="4612" y="4307"/>
                  </a:lnTo>
                  <a:lnTo>
                    <a:pt x="4307" y="4459"/>
                  </a:lnTo>
                  <a:lnTo>
                    <a:pt x="4002" y="4573"/>
                  </a:lnTo>
                  <a:lnTo>
                    <a:pt x="3621" y="4650"/>
                  </a:lnTo>
                  <a:lnTo>
                    <a:pt x="3240" y="4688"/>
                  </a:lnTo>
                  <a:lnTo>
                    <a:pt x="3240" y="4688"/>
                  </a:lnTo>
                  <a:lnTo>
                    <a:pt x="2859" y="4650"/>
                  </a:lnTo>
                  <a:lnTo>
                    <a:pt x="2516" y="4573"/>
                  </a:lnTo>
                  <a:lnTo>
                    <a:pt x="2173" y="4459"/>
                  </a:lnTo>
                  <a:lnTo>
                    <a:pt x="1868" y="4307"/>
                  </a:lnTo>
                  <a:lnTo>
                    <a:pt x="1601" y="4154"/>
                  </a:lnTo>
                  <a:lnTo>
                    <a:pt x="1334" y="3964"/>
                  </a:lnTo>
                  <a:lnTo>
                    <a:pt x="877" y="3506"/>
                  </a:lnTo>
                  <a:lnTo>
                    <a:pt x="496" y="3087"/>
                  </a:lnTo>
                  <a:lnTo>
                    <a:pt x="229" y="2706"/>
                  </a:lnTo>
                  <a:lnTo>
                    <a:pt x="1" y="2325"/>
                  </a:lnTo>
                  <a:lnTo>
                    <a:pt x="1" y="232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4"/>
            <p:cNvSpPr/>
            <p:nvPr/>
          </p:nvSpPr>
          <p:spPr>
            <a:xfrm>
              <a:off x="1572925" y="2206750"/>
              <a:ext cx="44800" cy="44800"/>
            </a:xfrm>
            <a:custGeom>
              <a:rect b="b" l="l" r="r" t="t"/>
              <a:pathLst>
                <a:path extrusionOk="0" fill="none" h="1792" w="1792">
                  <a:moveTo>
                    <a:pt x="877" y="0"/>
                  </a:moveTo>
                  <a:lnTo>
                    <a:pt x="877" y="0"/>
                  </a:lnTo>
                  <a:lnTo>
                    <a:pt x="1067" y="39"/>
                  </a:lnTo>
                  <a:lnTo>
                    <a:pt x="1220" y="77"/>
                  </a:lnTo>
                  <a:lnTo>
                    <a:pt x="1372" y="153"/>
                  </a:lnTo>
                  <a:lnTo>
                    <a:pt x="1525" y="267"/>
                  </a:lnTo>
                  <a:lnTo>
                    <a:pt x="1639" y="381"/>
                  </a:lnTo>
                  <a:lnTo>
                    <a:pt x="1715" y="534"/>
                  </a:lnTo>
                  <a:lnTo>
                    <a:pt x="1753" y="724"/>
                  </a:lnTo>
                  <a:lnTo>
                    <a:pt x="1792" y="877"/>
                  </a:lnTo>
                  <a:lnTo>
                    <a:pt x="1792" y="877"/>
                  </a:lnTo>
                  <a:lnTo>
                    <a:pt x="1753" y="1067"/>
                  </a:lnTo>
                  <a:lnTo>
                    <a:pt x="1715" y="1220"/>
                  </a:lnTo>
                  <a:lnTo>
                    <a:pt x="1639" y="1372"/>
                  </a:lnTo>
                  <a:lnTo>
                    <a:pt x="1525" y="1525"/>
                  </a:lnTo>
                  <a:lnTo>
                    <a:pt x="1372" y="1639"/>
                  </a:lnTo>
                  <a:lnTo>
                    <a:pt x="1220" y="1715"/>
                  </a:lnTo>
                  <a:lnTo>
                    <a:pt x="1067" y="1753"/>
                  </a:lnTo>
                  <a:lnTo>
                    <a:pt x="877" y="1792"/>
                  </a:lnTo>
                  <a:lnTo>
                    <a:pt x="877" y="1792"/>
                  </a:lnTo>
                  <a:lnTo>
                    <a:pt x="724" y="1753"/>
                  </a:lnTo>
                  <a:lnTo>
                    <a:pt x="534" y="1715"/>
                  </a:lnTo>
                  <a:lnTo>
                    <a:pt x="381" y="1639"/>
                  </a:lnTo>
                  <a:lnTo>
                    <a:pt x="267" y="1525"/>
                  </a:lnTo>
                  <a:lnTo>
                    <a:pt x="153" y="1372"/>
                  </a:lnTo>
                  <a:lnTo>
                    <a:pt x="77" y="1220"/>
                  </a:lnTo>
                  <a:lnTo>
                    <a:pt x="38" y="1067"/>
                  </a:lnTo>
                  <a:lnTo>
                    <a:pt x="0" y="877"/>
                  </a:lnTo>
                  <a:lnTo>
                    <a:pt x="0" y="877"/>
                  </a:lnTo>
                  <a:lnTo>
                    <a:pt x="38" y="724"/>
                  </a:lnTo>
                  <a:lnTo>
                    <a:pt x="77" y="534"/>
                  </a:lnTo>
                  <a:lnTo>
                    <a:pt x="153" y="381"/>
                  </a:lnTo>
                  <a:lnTo>
                    <a:pt x="267" y="267"/>
                  </a:lnTo>
                  <a:lnTo>
                    <a:pt x="381" y="153"/>
                  </a:lnTo>
                  <a:lnTo>
                    <a:pt x="534" y="77"/>
                  </a:lnTo>
                  <a:lnTo>
                    <a:pt x="724"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 name="Google Shape;363;p14"/>
          <p:cNvGrpSpPr/>
          <p:nvPr/>
        </p:nvGrpSpPr>
        <p:grpSpPr>
          <a:xfrm>
            <a:off x="1404831" y="3582478"/>
            <a:ext cx="168629" cy="133807"/>
            <a:chOff x="1521475" y="2586900"/>
            <a:chExt cx="147700" cy="117200"/>
          </a:xfrm>
        </p:grpSpPr>
        <p:sp>
          <p:nvSpPr>
            <p:cNvPr id="364" name="Google Shape;364;p14"/>
            <p:cNvSpPr/>
            <p:nvPr/>
          </p:nvSpPr>
          <p:spPr>
            <a:xfrm>
              <a:off x="1521475" y="2645000"/>
              <a:ext cx="147700" cy="25"/>
            </a:xfrm>
            <a:custGeom>
              <a:rect b="b" l="l" r="r" t="t"/>
              <a:pathLst>
                <a:path extrusionOk="0" fill="none" h="1" w="5908">
                  <a:moveTo>
                    <a:pt x="5907"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p:nvPr/>
          </p:nvSpPr>
          <p:spPr>
            <a:xfrm>
              <a:off x="1521475" y="2586900"/>
              <a:ext cx="147700" cy="117200"/>
            </a:xfrm>
            <a:custGeom>
              <a:rect b="b" l="l" r="r" t="t"/>
              <a:pathLst>
                <a:path extrusionOk="0" fill="none" h="4688" w="5908">
                  <a:moveTo>
                    <a:pt x="1029" y="305"/>
                  </a:moveTo>
                  <a:lnTo>
                    <a:pt x="0" y="2325"/>
                  </a:lnTo>
                  <a:lnTo>
                    <a:pt x="0" y="4116"/>
                  </a:lnTo>
                  <a:lnTo>
                    <a:pt x="0" y="4116"/>
                  </a:lnTo>
                  <a:lnTo>
                    <a:pt x="0" y="4230"/>
                  </a:lnTo>
                  <a:lnTo>
                    <a:pt x="39" y="4345"/>
                  </a:lnTo>
                  <a:lnTo>
                    <a:pt x="191" y="4535"/>
                  </a:lnTo>
                  <a:lnTo>
                    <a:pt x="343" y="4650"/>
                  </a:lnTo>
                  <a:lnTo>
                    <a:pt x="458" y="4688"/>
                  </a:lnTo>
                  <a:lnTo>
                    <a:pt x="610" y="4688"/>
                  </a:lnTo>
                  <a:lnTo>
                    <a:pt x="5298" y="4688"/>
                  </a:lnTo>
                  <a:lnTo>
                    <a:pt x="5298" y="4688"/>
                  </a:lnTo>
                  <a:lnTo>
                    <a:pt x="5412" y="4688"/>
                  </a:lnTo>
                  <a:lnTo>
                    <a:pt x="5526" y="4650"/>
                  </a:lnTo>
                  <a:lnTo>
                    <a:pt x="5717" y="4535"/>
                  </a:lnTo>
                  <a:lnTo>
                    <a:pt x="5831" y="4345"/>
                  </a:lnTo>
                  <a:lnTo>
                    <a:pt x="5869" y="4230"/>
                  </a:lnTo>
                  <a:lnTo>
                    <a:pt x="5907" y="4116"/>
                  </a:lnTo>
                  <a:lnTo>
                    <a:pt x="5907" y="2325"/>
                  </a:lnTo>
                  <a:lnTo>
                    <a:pt x="4878" y="305"/>
                  </a:lnTo>
                  <a:lnTo>
                    <a:pt x="4878" y="305"/>
                  </a:lnTo>
                  <a:lnTo>
                    <a:pt x="4802" y="191"/>
                  </a:lnTo>
                  <a:lnTo>
                    <a:pt x="4650" y="76"/>
                  </a:lnTo>
                  <a:lnTo>
                    <a:pt x="4497" y="0"/>
                  </a:lnTo>
                  <a:lnTo>
                    <a:pt x="4345" y="0"/>
                  </a:lnTo>
                  <a:lnTo>
                    <a:pt x="1563" y="0"/>
                  </a:lnTo>
                  <a:lnTo>
                    <a:pt x="1563" y="0"/>
                  </a:lnTo>
                  <a:lnTo>
                    <a:pt x="1372" y="0"/>
                  </a:lnTo>
                  <a:lnTo>
                    <a:pt x="1220"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1551950" y="26726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1581500" y="26726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 name="Google Shape;368;p14"/>
          <p:cNvGrpSpPr/>
          <p:nvPr/>
        </p:nvGrpSpPr>
        <p:grpSpPr>
          <a:xfrm>
            <a:off x="1413536" y="3953416"/>
            <a:ext cx="151218" cy="168629"/>
            <a:chOff x="1529100" y="2988000"/>
            <a:chExt cx="132450" cy="147700"/>
          </a:xfrm>
        </p:grpSpPr>
        <p:sp>
          <p:nvSpPr>
            <p:cNvPr id="369" name="Google Shape;369;p14"/>
            <p:cNvSpPr/>
            <p:nvPr/>
          </p:nvSpPr>
          <p:spPr>
            <a:xfrm>
              <a:off x="1529100" y="3054700"/>
              <a:ext cx="132450" cy="81000"/>
            </a:xfrm>
            <a:custGeom>
              <a:rect b="b" l="l" r="r" t="t"/>
              <a:pathLst>
                <a:path extrusionOk="0" fill="none" h="3240" w="5298">
                  <a:moveTo>
                    <a:pt x="572" y="0"/>
                  </a:moveTo>
                  <a:lnTo>
                    <a:pt x="4688" y="0"/>
                  </a:lnTo>
                  <a:lnTo>
                    <a:pt x="4688" y="0"/>
                  </a:lnTo>
                  <a:lnTo>
                    <a:pt x="4840" y="0"/>
                  </a:lnTo>
                  <a:lnTo>
                    <a:pt x="4916" y="38"/>
                  </a:lnTo>
                  <a:lnTo>
                    <a:pt x="5107" y="153"/>
                  </a:lnTo>
                  <a:lnTo>
                    <a:pt x="5259" y="343"/>
                  </a:lnTo>
                  <a:lnTo>
                    <a:pt x="5298" y="458"/>
                  </a:lnTo>
                  <a:lnTo>
                    <a:pt x="5298" y="572"/>
                  </a:lnTo>
                  <a:lnTo>
                    <a:pt x="5298" y="2630"/>
                  </a:lnTo>
                  <a:lnTo>
                    <a:pt x="5298" y="2630"/>
                  </a:lnTo>
                  <a:lnTo>
                    <a:pt x="5298" y="2782"/>
                  </a:lnTo>
                  <a:lnTo>
                    <a:pt x="5259" y="2859"/>
                  </a:lnTo>
                  <a:lnTo>
                    <a:pt x="5107" y="3049"/>
                  </a:lnTo>
                  <a:lnTo>
                    <a:pt x="4916" y="3202"/>
                  </a:lnTo>
                  <a:lnTo>
                    <a:pt x="4840" y="3240"/>
                  </a:lnTo>
                  <a:lnTo>
                    <a:pt x="4688" y="3240"/>
                  </a:lnTo>
                  <a:lnTo>
                    <a:pt x="572" y="3240"/>
                  </a:lnTo>
                  <a:lnTo>
                    <a:pt x="572" y="3240"/>
                  </a:lnTo>
                  <a:lnTo>
                    <a:pt x="458" y="3240"/>
                  </a:lnTo>
                  <a:lnTo>
                    <a:pt x="343" y="3202"/>
                  </a:lnTo>
                  <a:lnTo>
                    <a:pt x="153" y="3049"/>
                  </a:lnTo>
                  <a:lnTo>
                    <a:pt x="38" y="2859"/>
                  </a:lnTo>
                  <a:lnTo>
                    <a:pt x="0" y="2782"/>
                  </a:lnTo>
                  <a:lnTo>
                    <a:pt x="0" y="2630"/>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1558625" y="2988000"/>
              <a:ext cx="73400" cy="66725"/>
            </a:xfrm>
            <a:custGeom>
              <a:rect b="b" l="l" r="r" t="t"/>
              <a:pathLst>
                <a:path extrusionOk="0" fill="none" h="2669" w="2936">
                  <a:moveTo>
                    <a:pt x="1" y="2668"/>
                  </a:moveTo>
                  <a:lnTo>
                    <a:pt x="1" y="1525"/>
                  </a:lnTo>
                  <a:lnTo>
                    <a:pt x="1" y="1525"/>
                  </a:lnTo>
                  <a:lnTo>
                    <a:pt x="1" y="1296"/>
                  </a:lnTo>
                  <a:lnTo>
                    <a:pt x="77" y="1030"/>
                  </a:lnTo>
                  <a:lnTo>
                    <a:pt x="191" y="801"/>
                  </a:lnTo>
                  <a:lnTo>
                    <a:pt x="306" y="572"/>
                  </a:lnTo>
                  <a:lnTo>
                    <a:pt x="496" y="382"/>
                  </a:lnTo>
                  <a:lnTo>
                    <a:pt x="687" y="229"/>
                  </a:lnTo>
                  <a:lnTo>
                    <a:pt x="915" y="115"/>
                  </a:lnTo>
                  <a:lnTo>
                    <a:pt x="1144" y="39"/>
                  </a:lnTo>
                  <a:lnTo>
                    <a:pt x="1144" y="39"/>
                  </a:lnTo>
                  <a:lnTo>
                    <a:pt x="1487" y="1"/>
                  </a:lnTo>
                  <a:lnTo>
                    <a:pt x="1830" y="77"/>
                  </a:lnTo>
                  <a:lnTo>
                    <a:pt x="2135" y="191"/>
                  </a:lnTo>
                  <a:lnTo>
                    <a:pt x="2402" y="344"/>
                  </a:lnTo>
                  <a:lnTo>
                    <a:pt x="2630" y="572"/>
                  </a:lnTo>
                  <a:lnTo>
                    <a:pt x="2783" y="839"/>
                  </a:lnTo>
                  <a:lnTo>
                    <a:pt x="2897" y="1144"/>
                  </a:lnTo>
                  <a:lnTo>
                    <a:pt x="2935" y="1487"/>
                  </a:lnTo>
                  <a:lnTo>
                    <a:pt x="2935"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14"/>
          <p:cNvGrpSpPr/>
          <p:nvPr/>
        </p:nvGrpSpPr>
        <p:grpSpPr>
          <a:xfrm>
            <a:off x="1404831" y="4341765"/>
            <a:ext cx="168629" cy="186040"/>
            <a:chOff x="1521475" y="3404350"/>
            <a:chExt cx="147700" cy="162950"/>
          </a:xfrm>
        </p:grpSpPr>
        <p:sp>
          <p:nvSpPr>
            <p:cNvPr id="372" name="Google Shape;372;p14"/>
            <p:cNvSpPr/>
            <p:nvPr/>
          </p:nvSpPr>
          <p:spPr>
            <a:xfrm>
              <a:off x="1521475" y="3404350"/>
              <a:ext cx="147700" cy="159125"/>
            </a:xfrm>
            <a:custGeom>
              <a:rect b="b" l="l" r="r" t="t"/>
              <a:pathLst>
                <a:path extrusionOk="0" fill="none" h="6365" w="5908">
                  <a:moveTo>
                    <a:pt x="3202" y="77"/>
                  </a:moveTo>
                  <a:lnTo>
                    <a:pt x="5564" y="1258"/>
                  </a:lnTo>
                  <a:lnTo>
                    <a:pt x="5564" y="1258"/>
                  </a:lnTo>
                  <a:lnTo>
                    <a:pt x="5717" y="1334"/>
                  </a:lnTo>
                  <a:lnTo>
                    <a:pt x="5793" y="1487"/>
                  </a:lnTo>
                  <a:lnTo>
                    <a:pt x="5869" y="1639"/>
                  </a:lnTo>
                  <a:lnTo>
                    <a:pt x="5907" y="1792"/>
                  </a:lnTo>
                  <a:lnTo>
                    <a:pt x="5907" y="4574"/>
                  </a:lnTo>
                  <a:lnTo>
                    <a:pt x="5907" y="4574"/>
                  </a:lnTo>
                  <a:lnTo>
                    <a:pt x="5869" y="4764"/>
                  </a:lnTo>
                  <a:lnTo>
                    <a:pt x="5793" y="4917"/>
                  </a:lnTo>
                  <a:lnTo>
                    <a:pt x="5717" y="5031"/>
                  </a:lnTo>
                  <a:lnTo>
                    <a:pt x="5564" y="5107"/>
                  </a:lnTo>
                  <a:lnTo>
                    <a:pt x="3202" y="6289"/>
                  </a:lnTo>
                  <a:lnTo>
                    <a:pt x="3202" y="6289"/>
                  </a:lnTo>
                  <a:lnTo>
                    <a:pt x="3087" y="6327"/>
                  </a:lnTo>
                  <a:lnTo>
                    <a:pt x="2935" y="6365"/>
                  </a:lnTo>
                  <a:lnTo>
                    <a:pt x="2821" y="6327"/>
                  </a:lnTo>
                  <a:lnTo>
                    <a:pt x="2668" y="6289"/>
                  </a:lnTo>
                  <a:lnTo>
                    <a:pt x="343" y="5107"/>
                  </a:lnTo>
                  <a:lnTo>
                    <a:pt x="343" y="5107"/>
                  </a:lnTo>
                  <a:lnTo>
                    <a:pt x="191" y="5031"/>
                  </a:lnTo>
                  <a:lnTo>
                    <a:pt x="77" y="4917"/>
                  </a:lnTo>
                  <a:lnTo>
                    <a:pt x="39" y="4764"/>
                  </a:lnTo>
                  <a:lnTo>
                    <a:pt x="0" y="4574"/>
                  </a:lnTo>
                  <a:lnTo>
                    <a:pt x="0" y="1792"/>
                  </a:lnTo>
                  <a:lnTo>
                    <a:pt x="0" y="1792"/>
                  </a:lnTo>
                  <a:lnTo>
                    <a:pt x="39" y="1639"/>
                  </a:lnTo>
                  <a:lnTo>
                    <a:pt x="77" y="1487"/>
                  </a:lnTo>
                  <a:lnTo>
                    <a:pt x="191" y="1334"/>
                  </a:lnTo>
                  <a:lnTo>
                    <a:pt x="343" y="1258"/>
                  </a:lnTo>
                  <a:lnTo>
                    <a:pt x="2668" y="77"/>
                  </a:lnTo>
                  <a:lnTo>
                    <a:pt x="2668" y="77"/>
                  </a:lnTo>
                  <a:lnTo>
                    <a:pt x="2821" y="39"/>
                  </a:lnTo>
                  <a:lnTo>
                    <a:pt x="2935" y="1"/>
                  </a:lnTo>
                  <a:lnTo>
                    <a:pt x="3087" y="39"/>
                  </a:lnTo>
                  <a:lnTo>
                    <a:pt x="3202" y="77"/>
                  </a:lnTo>
                  <a:lnTo>
                    <a:pt x="3202" y="7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p:nvPr/>
          </p:nvSpPr>
          <p:spPr>
            <a:xfrm>
              <a:off x="1525275" y="3440550"/>
              <a:ext cx="142000" cy="36225"/>
            </a:xfrm>
            <a:custGeom>
              <a:rect b="b" l="l" r="r" t="t"/>
              <a:pathLst>
                <a:path extrusionOk="0" fill="none" h="1449" w="5680">
                  <a:moveTo>
                    <a:pt x="1" y="1"/>
                  </a:moveTo>
                  <a:lnTo>
                    <a:pt x="2821" y="1449"/>
                  </a:lnTo>
                  <a:lnTo>
                    <a:pt x="567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4"/>
            <p:cNvSpPr/>
            <p:nvPr/>
          </p:nvSpPr>
          <p:spPr>
            <a:xfrm>
              <a:off x="1594825" y="3478675"/>
              <a:ext cx="25" cy="88625"/>
            </a:xfrm>
            <a:custGeom>
              <a:rect b="b" l="l" r="r" t="t"/>
              <a:pathLst>
                <a:path extrusionOk="0" fill="none" h="3545" w="1">
                  <a:moveTo>
                    <a:pt x="1" y="3544"/>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4"/>
            <p:cNvSpPr/>
            <p:nvPr/>
          </p:nvSpPr>
          <p:spPr>
            <a:xfrm>
              <a:off x="1559575" y="3421500"/>
              <a:ext cx="73400" cy="37175"/>
            </a:xfrm>
            <a:custGeom>
              <a:rect b="b" l="l" r="r" t="t"/>
              <a:pathLst>
                <a:path extrusionOk="0" fill="none" h="1487" w="2936">
                  <a:moveTo>
                    <a:pt x="1" y="1"/>
                  </a:moveTo>
                  <a:lnTo>
                    <a:pt x="2935"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 name="Google Shape;376;p14"/>
          <p:cNvGrpSpPr/>
          <p:nvPr/>
        </p:nvGrpSpPr>
        <p:grpSpPr>
          <a:xfrm>
            <a:off x="1398295" y="4742073"/>
            <a:ext cx="181702" cy="179532"/>
            <a:chOff x="1515750" y="3831175"/>
            <a:chExt cx="159150" cy="157250"/>
          </a:xfrm>
        </p:grpSpPr>
        <p:sp>
          <p:nvSpPr>
            <p:cNvPr id="377" name="Google Shape;377;p14"/>
            <p:cNvSpPr/>
            <p:nvPr/>
          </p:nvSpPr>
          <p:spPr>
            <a:xfrm>
              <a:off x="1575775" y="3886450"/>
              <a:ext cx="44800" cy="44800"/>
            </a:xfrm>
            <a:custGeom>
              <a:rect b="b" l="l" r="r" t="t"/>
              <a:pathLst>
                <a:path extrusionOk="0" fill="none" h="1792" w="1792">
                  <a:moveTo>
                    <a:pt x="877" y="0"/>
                  </a:moveTo>
                  <a:lnTo>
                    <a:pt x="877" y="0"/>
                  </a:lnTo>
                  <a:lnTo>
                    <a:pt x="1068" y="38"/>
                  </a:lnTo>
                  <a:lnTo>
                    <a:pt x="1220" y="76"/>
                  </a:lnTo>
                  <a:lnTo>
                    <a:pt x="1373" y="153"/>
                  </a:lnTo>
                  <a:lnTo>
                    <a:pt x="1525" y="267"/>
                  </a:lnTo>
                  <a:lnTo>
                    <a:pt x="1639" y="419"/>
                  </a:lnTo>
                  <a:lnTo>
                    <a:pt x="1716" y="572"/>
                  </a:lnTo>
                  <a:lnTo>
                    <a:pt x="1754" y="724"/>
                  </a:lnTo>
                  <a:lnTo>
                    <a:pt x="1792" y="915"/>
                  </a:lnTo>
                  <a:lnTo>
                    <a:pt x="1792" y="915"/>
                  </a:lnTo>
                  <a:lnTo>
                    <a:pt x="1754" y="1067"/>
                  </a:lnTo>
                  <a:lnTo>
                    <a:pt x="1716" y="1258"/>
                  </a:lnTo>
                  <a:lnTo>
                    <a:pt x="1639" y="1410"/>
                  </a:lnTo>
                  <a:lnTo>
                    <a:pt x="1525" y="1525"/>
                  </a:lnTo>
                  <a:lnTo>
                    <a:pt x="1373" y="1639"/>
                  </a:lnTo>
                  <a:lnTo>
                    <a:pt x="1220" y="1715"/>
                  </a:lnTo>
                  <a:lnTo>
                    <a:pt x="1068" y="1753"/>
                  </a:lnTo>
                  <a:lnTo>
                    <a:pt x="877" y="1791"/>
                  </a:lnTo>
                  <a:lnTo>
                    <a:pt x="877" y="1791"/>
                  </a:lnTo>
                  <a:lnTo>
                    <a:pt x="725" y="1753"/>
                  </a:lnTo>
                  <a:lnTo>
                    <a:pt x="534" y="1715"/>
                  </a:lnTo>
                  <a:lnTo>
                    <a:pt x="382" y="1639"/>
                  </a:lnTo>
                  <a:lnTo>
                    <a:pt x="267" y="1525"/>
                  </a:lnTo>
                  <a:lnTo>
                    <a:pt x="153" y="1410"/>
                  </a:lnTo>
                  <a:lnTo>
                    <a:pt x="77" y="1258"/>
                  </a:lnTo>
                  <a:lnTo>
                    <a:pt x="39" y="1067"/>
                  </a:lnTo>
                  <a:lnTo>
                    <a:pt x="1" y="915"/>
                  </a:lnTo>
                  <a:lnTo>
                    <a:pt x="1" y="915"/>
                  </a:lnTo>
                  <a:lnTo>
                    <a:pt x="39" y="724"/>
                  </a:lnTo>
                  <a:lnTo>
                    <a:pt x="77" y="572"/>
                  </a:lnTo>
                  <a:lnTo>
                    <a:pt x="153" y="419"/>
                  </a:lnTo>
                  <a:lnTo>
                    <a:pt x="267" y="267"/>
                  </a:lnTo>
                  <a:lnTo>
                    <a:pt x="382" y="153"/>
                  </a:lnTo>
                  <a:lnTo>
                    <a:pt x="534" y="76"/>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4"/>
            <p:cNvSpPr/>
            <p:nvPr/>
          </p:nvSpPr>
          <p:spPr>
            <a:xfrm>
              <a:off x="1515750" y="3831175"/>
              <a:ext cx="159150" cy="157250"/>
            </a:xfrm>
            <a:custGeom>
              <a:rect b="b" l="l" r="r" t="t"/>
              <a:pathLst>
                <a:path extrusionOk="0" fill="none" h="6290" w="6366">
                  <a:moveTo>
                    <a:pt x="5336" y="3964"/>
                  </a:moveTo>
                  <a:lnTo>
                    <a:pt x="5336" y="3964"/>
                  </a:lnTo>
                  <a:lnTo>
                    <a:pt x="5298" y="4079"/>
                  </a:lnTo>
                  <a:lnTo>
                    <a:pt x="5298" y="4231"/>
                  </a:lnTo>
                  <a:lnTo>
                    <a:pt x="5374" y="4384"/>
                  </a:lnTo>
                  <a:lnTo>
                    <a:pt x="5450" y="4498"/>
                  </a:lnTo>
                  <a:lnTo>
                    <a:pt x="5489" y="4536"/>
                  </a:lnTo>
                  <a:lnTo>
                    <a:pt x="5489" y="4536"/>
                  </a:lnTo>
                  <a:lnTo>
                    <a:pt x="5603" y="4727"/>
                  </a:lnTo>
                  <a:lnTo>
                    <a:pt x="5641" y="4917"/>
                  </a:lnTo>
                  <a:lnTo>
                    <a:pt x="5603" y="5108"/>
                  </a:lnTo>
                  <a:lnTo>
                    <a:pt x="5489" y="5298"/>
                  </a:lnTo>
                  <a:lnTo>
                    <a:pt x="5450" y="5336"/>
                  </a:lnTo>
                  <a:lnTo>
                    <a:pt x="5450" y="5336"/>
                  </a:lnTo>
                  <a:lnTo>
                    <a:pt x="5374" y="5413"/>
                  </a:lnTo>
                  <a:lnTo>
                    <a:pt x="5260" y="5451"/>
                  </a:lnTo>
                  <a:lnTo>
                    <a:pt x="5069" y="5489"/>
                  </a:lnTo>
                  <a:lnTo>
                    <a:pt x="4841" y="5451"/>
                  </a:lnTo>
                  <a:lnTo>
                    <a:pt x="4765" y="5413"/>
                  </a:lnTo>
                  <a:lnTo>
                    <a:pt x="4650" y="5336"/>
                  </a:lnTo>
                  <a:lnTo>
                    <a:pt x="4650" y="5336"/>
                  </a:lnTo>
                  <a:lnTo>
                    <a:pt x="4650" y="5336"/>
                  </a:lnTo>
                  <a:lnTo>
                    <a:pt x="4650" y="5336"/>
                  </a:lnTo>
                  <a:lnTo>
                    <a:pt x="4536" y="5222"/>
                  </a:lnTo>
                  <a:lnTo>
                    <a:pt x="4383" y="5184"/>
                  </a:lnTo>
                  <a:lnTo>
                    <a:pt x="4269" y="5184"/>
                  </a:lnTo>
                  <a:lnTo>
                    <a:pt x="4117" y="5222"/>
                  </a:lnTo>
                  <a:lnTo>
                    <a:pt x="4117" y="5222"/>
                  </a:lnTo>
                  <a:lnTo>
                    <a:pt x="4002" y="5298"/>
                  </a:lnTo>
                  <a:lnTo>
                    <a:pt x="3926" y="5413"/>
                  </a:lnTo>
                  <a:lnTo>
                    <a:pt x="3888" y="5527"/>
                  </a:lnTo>
                  <a:lnTo>
                    <a:pt x="3850" y="5679"/>
                  </a:lnTo>
                  <a:lnTo>
                    <a:pt x="3850" y="5717"/>
                  </a:lnTo>
                  <a:lnTo>
                    <a:pt x="3850" y="5717"/>
                  </a:lnTo>
                  <a:lnTo>
                    <a:pt x="3812" y="5870"/>
                  </a:lnTo>
                  <a:lnTo>
                    <a:pt x="3774" y="5984"/>
                  </a:lnTo>
                  <a:lnTo>
                    <a:pt x="3697" y="6137"/>
                  </a:lnTo>
                  <a:lnTo>
                    <a:pt x="3545" y="6213"/>
                  </a:lnTo>
                  <a:lnTo>
                    <a:pt x="3545" y="6213"/>
                  </a:lnTo>
                  <a:lnTo>
                    <a:pt x="3393" y="6251"/>
                  </a:lnTo>
                  <a:lnTo>
                    <a:pt x="3240" y="6289"/>
                  </a:lnTo>
                  <a:lnTo>
                    <a:pt x="3088" y="6251"/>
                  </a:lnTo>
                  <a:lnTo>
                    <a:pt x="2935" y="6175"/>
                  </a:lnTo>
                  <a:lnTo>
                    <a:pt x="2821" y="6098"/>
                  </a:lnTo>
                  <a:lnTo>
                    <a:pt x="2745" y="5984"/>
                  </a:lnTo>
                  <a:lnTo>
                    <a:pt x="2707" y="5832"/>
                  </a:lnTo>
                  <a:lnTo>
                    <a:pt x="2668" y="5679"/>
                  </a:lnTo>
                  <a:lnTo>
                    <a:pt x="2668" y="5679"/>
                  </a:lnTo>
                  <a:lnTo>
                    <a:pt x="2668" y="5679"/>
                  </a:lnTo>
                  <a:lnTo>
                    <a:pt x="2630" y="5527"/>
                  </a:lnTo>
                  <a:lnTo>
                    <a:pt x="2592" y="5413"/>
                  </a:lnTo>
                  <a:lnTo>
                    <a:pt x="2478" y="5298"/>
                  </a:lnTo>
                  <a:lnTo>
                    <a:pt x="2364" y="5222"/>
                  </a:lnTo>
                  <a:lnTo>
                    <a:pt x="2364" y="5222"/>
                  </a:lnTo>
                  <a:lnTo>
                    <a:pt x="2211" y="5184"/>
                  </a:lnTo>
                  <a:lnTo>
                    <a:pt x="2059" y="5184"/>
                  </a:lnTo>
                  <a:lnTo>
                    <a:pt x="1944" y="5222"/>
                  </a:lnTo>
                  <a:lnTo>
                    <a:pt x="1830" y="5336"/>
                  </a:lnTo>
                  <a:lnTo>
                    <a:pt x="1792" y="5374"/>
                  </a:lnTo>
                  <a:lnTo>
                    <a:pt x="1792" y="5374"/>
                  </a:lnTo>
                  <a:lnTo>
                    <a:pt x="1601" y="5489"/>
                  </a:lnTo>
                  <a:lnTo>
                    <a:pt x="1373" y="5527"/>
                  </a:lnTo>
                  <a:lnTo>
                    <a:pt x="1182" y="5489"/>
                  </a:lnTo>
                  <a:lnTo>
                    <a:pt x="992" y="5374"/>
                  </a:lnTo>
                  <a:lnTo>
                    <a:pt x="953" y="5298"/>
                  </a:lnTo>
                  <a:lnTo>
                    <a:pt x="953" y="5298"/>
                  </a:lnTo>
                  <a:lnTo>
                    <a:pt x="801" y="5146"/>
                  </a:lnTo>
                  <a:lnTo>
                    <a:pt x="763" y="4917"/>
                  </a:lnTo>
                  <a:lnTo>
                    <a:pt x="801" y="4727"/>
                  </a:lnTo>
                  <a:lnTo>
                    <a:pt x="953" y="4536"/>
                  </a:lnTo>
                  <a:lnTo>
                    <a:pt x="953" y="4498"/>
                  </a:lnTo>
                  <a:lnTo>
                    <a:pt x="992" y="4498"/>
                  </a:lnTo>
                  <a:lnTo>
                    <a:pt x="992" y="4498"/>
                  </a:lnTo>
                  <a:lnTo>
                    <a:pt x="1068" y="4384"/>
                  </a:lnTo>
                  <a:lnTo>
                    <a:pt x="1106" y="4231"/>
                  </a:lnTo>
                  <a:lnTo>
                    <a:pt x="1106" y="4079"/>
                  </a:lnTo>
                  <a:lnTo>
                    <a:pt x="1068" y="3964"/>
                  </a:lnTo>
                  <a:lnTo>
                    <a:pt x="1068" y="3964"/>
                  </a:lnTo>
                  <a:lnTo>
                    <a:pt x="992" y="3812"/>
                  </a:lnTo>
                  <a:lnTo>
                    <a:pt x="915" y="3736"/>
                  </a:lnTo>
                  <a:lnTo>
                    <a:pt x="763" y="3659"/>
                  </a:lnTo>
                  <a:lnTo>
                    <a:pt x="649" y="3659"/>
                  </a:lnTo>
                  <a:lnTo>
                    <a:pt x="572" y="3659"/>
                  </a:lnTo>
                  <a:lnTo>
                    <a:pt x="572" y="3659"/>
                  </a:lnTo>
                  <a:lnTo>
                    <a:pt x="420" y="3621"/>
                  </a:lnTo>
                  <a:lnTo>
                    <a:pt x="268" y="3583"/>
                  </a:lnTo>
                  <a:lnTo>
                    <a:pt x="153" y="3469"/>
                  </a:lnTo>
                  <a:lnTo>
                    <a:pt x="77" y="3355"/>
                  </a:lnTo>
                  <a:lnTo>
                    <a:pt x="77" y="3355"/>
                  </a:lnTo>
                  <a:lnTo>
                    <a:pt x="1" y="3202"/>
                  </a:lnTo>
                  <a:lnTo>
                    <a:pt x="1" y="3050"/>
                  </a:lnTo>
                  <a:lnTo>
                    <a:pt x="39" y="2897"/>
                  </a:lnTo>
                  <a:lnTo>
                    <a:pt x="77" y="2745"/>
                  </a:lnTo>
                  <a:lnTo>
                    <a:pt x="191" y="2630"/>
                  </a:lnTo>
                  <a:lnTo>
                    <a:pt x="306" y="2554"/>
                  </a:lnTo>
                  <a:lnTo>
                    <a:pt x="420" y="2516"/>
                  </a:lnTo>
                  <a:lnTo>
                    <a:pt x="572" y="2478"/>
                  </a:lnTo>
                  <a:lnTo>
                    <a:pt x="649" y="2478"/>
                  </a:lnTo>
                  <a:lnTo>
                    <a:pt x="649" y="2478"/>
                  </a:lnTo>
                  <a:lnTo>
                    <a:pt x="763" y="2440"/>
                  </a:lnTo>
                  <a:lnTo>
                    <a:pt x="915" y="2402"/>
                  </a:lnTo>
                  <a:lnTo>
                    <a:pt x="992" y="2287"/>
                  </a:lnTo>
                  <a:lnTo>
                    <a:pt x="1068" y="2173"/>
                  </a:lnTo>
                  <a:lnTo>
                    <a:pt x="1068" y="2173"/>
                  </a:lnTo>
                  <a:lnTo>
                    <a:pt x="1106" y="2059"/>
                  </a:lnTo>
                  <a:lnTo>
                    <a:pt x="1106" y="1906"/>
                  </a:lnTo>
                  <a:lnTo>
                    <a:pt x="1068" y="1792"/>
                  </a:lnTo>
                  <a:lnTo>
                    <a:pt x="992" y="1678"/>
                  </a:lnTo>
                  <a:lnTo>
                    <a:pt x="953" y="1678"/>
                  </a:lnTo>
                  <a:lnTo>
                    <a:pt x="953" y="1678"/>
                  </a:lnTo>
                  <a:lnTo>
                    <a:pt x="877" y="1563"/>
                  </a:lnTo>
                  <a:lnTo>
                    <a:pt x="839" y="1487"/>
                  </a:lnTo>
                  <a:lnTo>
                    <a:pt x="801" y="1297"/>
                  </a:lnTo>
                  <a:lnTo>
                    <a:pt x="839" y="1068"/>
                  </a:lnTo>
                  <a:lnTo>
                    <a:pt x="877" y="992"/>
                  </a:lnTo>
                  <a:lnTo>
                    <a:pt x="953" y="916"/>
                  </a:lnTo>
                  <a:lnTo>
                    <a:pt x="1030" y="839"/>
                  </a:lnTo>
                  <a:lnTo>
                    <a:pt x="1030" y="839"/>
                  </a:lnTo>
                  <a:lnTo>
                    <a:pt x="1182" y="725"/>
                  </a:lnTo>
                  <a:lnTo>
                    <a:pt x="1373" y="687"/>
                  </a:lnTo>
                  <a:lnTo>
                    <a:pt x="1563" y="725"/>
                  </a:lnTo>
                  <a:lnTo>
                    <a:pt x="1716" y="839"/>
                  </a:lnTo>
                  <a:lnTo>
                    <a:pt x="1792" y="916"/>
                  </a:lnTo>
                  <a:lnTo>
                    <a:pt x="1830" y="916"/>
                  </a:lnTo>
                  <a:lnTo>
                    <a:pt x="1830" y="916"/>
                  </a:lnTo>
                  <a:lnTo>
                    <a:pt x="1944" y="992"/>
                  </a:lnTo>
                  <a:lnTo>
                    <a:pt x="2059" y="1030"/>
                  </a:lnTo>
                  <a:lnTo>
                    <a:pt x="2211" y="1030"/>
                  </a:lnTo>
                  <a:lnTo>
                    <a:pt x="2364" y="992"/>
                  </a:lnTo>
                  <a:lnTo>
                    <a:pt x="2364" y="992"/>
                  </a:lnTo>
                  <a:lnTo>
                    <a:pt x="2364" y="992"/>
                  </a:lnTo>
                  <a:lnTo>
                    <a:pt x="2516" y="954"/>
                  </a:lnTo>
                  <a:lnTo>
                    <a:pt x="2592" y="839"/>
                  </a:lnTo>
                  <a:lnTo>
                    <a:pt x="2668" y="725"/>
                  </a:lnTo>
                  <a:lnTo>
                    <a:pt x="2668" y="611"/>
                  </a:lnTo>
                  <a:lnTo>
                    <a:pt x="2668" y="573"/>
                  </a:lnTo>
                  <a:lnTo>
                    <a:pt x="2668" y="573"/>
                  </a:lnTo>
                  <a:lnTo>
                    <a:pt x="2707" y="420"/>
                  </a:lnTo>
                  <a:lnTo>
                    <a:pt x="2745" y="268"/>
                  </a:lnTo>
                  <a:lnTo>
                    <a:pt x="2821" y="153"/>
                  </a:lnTo>
                  <a:lnTo>
                    <a:pt x="2973" y="77"/>
                  </a:lnTo>
                  <a:lnTo>
                    <a:pt x="2973" y="77"/>
                  </a:lnTo>
                  <a:lnTo>
                    <a:pt x="3126" y="1"/>
                  </a:lnTo>
                  <a:lnTo>
                    <a:pt x="3278" y="1"/>
                  </a:lnTo>
                  <a:lnTo>
                    <a:pt x="3431" y="39"/>
                  </a:lnTo>
                  <a:lnTo>
                    <a:pt x="3583" y="77"/>
                  </a:lnTo>
                  <a:lnTo>
                    <a:pt x="3697" y="153"/>
                  </a:lnTo>
                  <a:lnTo>
                    <a:pt x="3774" y="268"/>
                  </a:lnTo>
                  <a:lnTo>
                    <a:pt x="3812" y="420"/>
                  </a:lnTo>
                  <a:lnTo>
                    <a:pt x="3850" y="534"/>
                  </a:lnTo>
                  <a:lnTo>
                    <a:pt x="3850" y="534"/>
                  </a:lnTo>
                  <a:lnTo>
                    <a:pt x="3850" y="534"/>
                  </a:lnTo>
                  <a:lnTo>
                    <a:pt x="3888" y="687"/>
                  </a:lnTo>
                  <a:lnTo>
                    <a:pt x="3926" y="801"/>
                  </a:lnTo>
                  <a:lnTo>
                    <a:pt x="4002" y="877"/>
                  </a:lnTo>
                  <a:lnTo>
                    <a:pt x="4117" y="954"/>
                  </a:lnTo>
                  <a:lnTo>
                    <a:pt x="4117" y="954"/>
                  </a:lnTo>
                  <a:lnTo>
                    <a:pt x="4269" y="992"/>
                  </a:lnTo>
                  <a:lnTo>
                    <a:pt x="4383" y="992"/>
                  </a:lnTo>
                  <a:lnTo>
                    <a:pt x="4536" y="954"/>
                  </a:lnTo>
                  <a:lnTo>
                    <a:pt x="4612" y="877"/>
                  </a:lnTo>
                  <a:lnTo>
                    <a:pt x="4650" y="839"/>
                  </a:lnTo>
                  <a:lnTo>
                    <a:pt x="4650" y="839"/>
                  </a:lnTo>
                  <a:lnTo>
                    <a:pt x="4841" y="725"/>
                  </a:lnTo>
                  <a:lnTo>
                    <a:pt x="5031" y="687"/>
                  </a:lnTo>
                  <a:lnTo>
                    <a:pt x="5260" y="725"/>
                  </a:lnTo>
                  <a:lnTo>
                    <a:pt x="5412" y="839"/>
                  </a:lnTo>
                  <a:lnTo>
                    <a:pt x="5412" y="839"/>
                  </a:lnTo>
                  <a:lnTo>
                    <a:pt x="5412" y="839"/>
                  </a:lnTo>
                  <a:lnTo>
                    <a:pt x="5565" y="1030"/>
                  </a:lnTo>
                  <a:lnTo>
                    <a:pt x="5603" y="1259"/>
                  </a:lnTo>
                  <a:lnTo>
                    <a:pt x="5565" y="1449"/>
                  </a:lnTo>
                  <a:lnTo>
                    <a:pt x="5412" y="1640"/>
                  </a:lnTo>
                  <a:lnTo>
                    <a:pt x="5412" y="1640"/>
                  </a:lnTo>
                  <a:lnTo>
                    <a:pt x="5412" y="1640"/>
                  </a:lnTo>
                  <a:lnTo>
                    <a:pt x="5412" y="1640"/>
                  </a:lnTo>
                  <a:lnTo>
                    <a:pt x="5336" y="1754"/>
                  </a:lnTo>
                  <a:lnTo>
                    <a:pt x="5298" y="1906"/>
                  </a:lnTo>
                  <a:lnTo>
                    <a:pt x="5298" y="2021"/>
                  </a:lnTo>
                  <a:lnTo>
                    <a:pt x="5336" y="2173"/>
                  </a:lnTo>
                  <a:lnTo>
                    <a:pt x="5336" y="2173"/>
                  </a:lnTo>
                  <a:lnTo>
                    <a:pt x="5336" y="2173"/>
                  </a:lnTo>
                  <a:lnTo>
                    <a:pt x="5374" y="2287"/>
                  </a:lnTo>
                  <a:lnTo>
                    <a:pt x="5489" y="2402"/>
                  </a:lnTo>
                  <a:lnTo>
                    <a:pt x="5603" y="2440"/>
                  </a:lnTo>
                  <a:lnTo>
                    <a:pt x="5755" y="2478"/>
                  </a:lnTo>
                  <a:lnTo>
                    <a:pt x="5755" y="2478"/>
                  </a:lnTo>
                  <a:lnTo>
                    <a:pt x="5755" y="2478"/>
                  </a:lnTo>
                  <a:lnTo>
                    <a:pt x="5946" y="2516"/>
                  </a:lnTo>
                  <a:lnTo>
                    <a:pt x="6098" y="2592"/>
                  </a:lnTo>
                  <a:lnTo>
                    <a:pt x="6251" y="2707"/>
                  </a:lnTo>
                  <a:lnTo>
                    <a:pt x="6327" y="2859"/>
                  </a:lnTo>
                  <a:lnTo>
                    <a:pt x="6327" y="2859"/>
                  </a:lnTo>
                  <a:lnTo>
                    <a:pt x="6365" y="3012"/>
                  </a:lnTo>
                  <a:lnTo>
                    <a:pt x="6365" y="3164"/>
                  </a:lnTo>
                  <a:lnTo>
                    <a:pt x="6327" y="3278"/>
                  </a:lnTo>
                  <a:lnTo>
                    <a:pt x="6251" y="3393"/>
                  </a:lnTo>
                  <a:lnTo>
                    <a:pt x="6175" y="3507"/>
                  </a:lnTo>
                  <a:lnTo>
                    <a:pt x="6060" y="3583"/>
                  </a:lnTo>
                  <a:lnTo>
                    <a:pt x="5946" y="3621"/>
                  </a:lnTo>
                  <a:lnTo>
                    <a:pt x="5793" y="3659"/>
                  </a:lnTo>
                  <a:lnTo>
                    <a:pt x="5755" y="3659"/>
                  </a:lnTo>
                  <a:lnTo>
                    <a:pt x="5755" y="3659"/>
                  </a:lnTo>
                  <a:lnTo>
                    <a:pt x="5641" y="3659"/>
                  </a:lnTo>
                  <a:lnTo>
                    <a:pt x="5527" y="3736"/>
                  </a:lnTo>
                  <a:lnTo>
                    <a:pt x="5412" y="3812"/>
                  </a:lnTo>
                  <a:lnTo>
                    <a:pt x="5336" y="3964"/>
                  </a:lnTo>
                  <a:lnTo>
                    <a:pt x="5336" y="396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9" name="Google Shape;379;p14"/>
          <p:cNvSpPr/>
          <p:nvPr/>
        </p:nvSpPr>
        <p:spPr>
          <a:xfrm>
            <a:off x="1451631" y="5135890"/>
            <a:ext cx="75067" cy="184955"/>
          </a:xfrm>
          <a:custGeom>
            <a:rect b="b" l="l" r="r" t="t"/>
            <a:pathLst>
              <a:path extrusionOk="0" fill="none" h="6480" w="2630">
                <a:moveTo>
                  <a:pt x="2058" y="4078"/>
                </a:moveTo>
                <a:lnTo>
                  <a:pt x="2058" y="801"/>
                </a:lnTo>
                <a:lnTo>
                  <a:pt x="2058" y="801"/>
                </a:lnTo>
                <a:lnTo>
                  <a:pt x="2020" y="534"/>
                </a:lnTo>
                <a:lnTo>
                  <a:pt x="1906" y="305"/>
                </a:lnTo>
                <a:lnTo>
                  <a:pt x="1715" y="153"/>
                </a:lnTo>
                <a:lnTo>
                  <a:pt x="1601" y="77"/>
                </a:lnTo>
                <a:lnTo>
                  <a:pt x="1486" y="39"/>
                </a:lnTo>
                <a:lnTo>
                  <a:pt x="1486" y="39"/>
                </a:lnTo>
                <a:lnTo>
                  <a:pt x="1296" y="0"/>
                </a:lnTo>
                <a:lnTo>
                  <a:pt x="1143" y="39"/>
                </a:lnTo>
                <a:lnTo>
                  <a:pt x="991" y="77"/>
                </a:lnTo>
                <a:lnTo>
                  <a:pt x="839" y="153"/>
                </a:lnTo>
                <a:lnTo>
                  <a:pt x="724" y="267"/>
                </a:lnTo>
                <a:lnTo>
                  <a:pt x="648" y="420"/>
                </a:lnTo>
                <a:lnTo>
                  <a:pt x="610" y="572"/>
                </a:lnTo>
                <a:lnTo>
                  <a:pt x="572" y="763"/>
                </a:lnTo>
                <a:lnTo>
                  <a:pt x="572" y="4078"/>
                </a:lnTo>
                <a:lnTo>
                  <a:pt x="572" y="4078"/>
                </a:lnTo>
                <a:lnTo>
                  <a:pt x="343" y="4269"/>
                </a:lnTo>
                <a:lnTo>
                  <a:pt x="153" y="4497"/>
                </a:lnTo>
                <a:lnTo>
                  <a:pt x="38" y="4764"/>
                </a:lnTo>
                <a:lnTo>
                  <a:pt x="0" y="5031"/>
                </a:lnTo>
                <a:lnTo>
                  <a:pt x="0" y="5336"/>
                </a:lnTo>
                <a:lnTo>
                  <a:pt x="76" y="5603"/>
                </a:lnTo>
                <a:lnTo>
                  <a:pt x="191" y="5869"/>
                </a:lnTo>
                <a:lnTo>
                  <a:pt x="381" y="6136"/>
                </a:lnTo>
                <a:lnTo>
                  <a:pt x="381" y="6136"/>
                </a:lnTo>
                <a:lnTo>
                  <a:pt x="534" y="6251"/>
                </a:lnTo>
                <a:lnTo>
                  <a:pt x="686" y="6327"/>
                </a:lnTo>
                <a:lnTo>
                  <a:pt x="877" y="6403"/>
                </a:lnTo>
                <a:lnTo>
                  <a:pt x="1067" y="6479"/>
                </a:lnTo>
                <a:lnTo>
                  <a:pt x="1220" y="6479"/>
                </a:lnTo>
                <a:lnTo>
                  <a:pt x="1410" y="6479"/>
                </a:lnTo>
                <a:lnTo>
                  <a:pt x="1601" y="6441"/>
                </a:lnTo>
                <a:lnTo>
                  <a:pt x="1791" y="6403"/>
                </a:lnTo>
                <a:lnTo>
                  <a:pt x="1791" y="6403"/>
                </a:lnTo>
                <a:lnTo>
                  <a:pt x="2058" y="6251"/>
                </a:lnTo>
                <a:lnTo>
                  <a:pt x="2287" y="6060"/>
                </a:lnTo>
                <a:lnTo>
                  <a:pt x="2477" y="5831"/>
                </a:lnTo>
                <a:lnTo>
                  <a:pt x="2592" y="5565"/>
                </a:lnTo>
                <a:lnTo>
                  <a:pt x="2630" y="5260"/>
                </a:lnTo>
                <a:lnTo>
                  <a:pt x="2630" y="4993"/>
                </a:lnTo>
                <a:lnTo>
                  <a:pt x="2554" y="4688"/>
                </a:lnTo>
                <a:lnTo>
                  <a:pt x="2401" y="4421"/>
                </a:lnTo>
                <a:lnTo>
                  <a:pt x="2401" y="4421"/>
                </a:lnTo>
                <a:lnTo>
                  <a:pt x="2249" y="4231"/>
                </a:lnTo>
                <a:lnTo>
                  <a:pt x="2058" y="4078"/>
                </a:lnTo>
                <a:lnTo>
                  <a:pt x="2058" y="407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0" name="Google Shape;380;p14"/>
          <p:cNvGrpSpPr/>
          <p:nvPr/>
        </p:nvGrpSpPr>
        <p:grpSpPr>
          <a:xfrm>
            <a:off x="1396125" y="5532928"/>
            <a:ext cx="186040" cy="184955"/>
            <a:chOff x="1513850" y="4676275"/>
            <a:chExt cx="162950" cy="162000"/>
          </a:xfrm>
        </p:grpSpPr>
        <p:sp>
          <p:nvSpPr>
            <p:cNvPr id="381" name="Google Shape;381;p14"/>
            <p:cNvSpPr/>
            <p:nvPr/>
          </p:nvSpPr>
          <p:spPr>
            <a:xfrm>
              <a:off x="1513850" y="4705800"/>
              <a:ext cx="110550" cy="102925"/>
            </a:xfrm>
            <a:custGeom>
              <a:rect b="b" l="l" r="r" t="t"/>
              <a:pathLst>
                <a:path extrusionOk="0" fill="none" h="4117" w="4422">
                  <a:moveTo>
                    <a:pt x="4421" y="3240"/>
                  </a:moveTo>
                  <a:lnTo>
                    <a:pt x="4421" y="3545"/>
                  </a:lnTo>
                  <a:lnTo>
                    <a:pt x="4421" y="3545"/>
                  </a:lnTo>
                  <a:lnTo>
                    <a:pt x="4383" y="3659"/>
                  </a:lnTo>
                  <a:lnTo>
                    <a:pt x="4383" y="3774"/>
                  </a:lnTo>
                  <a:lnTo>
                    <a:pt x="4231" y="3964"/>
                  </a:lnTo>
                  <a:lnTo>
                    <a:pt x="4040" y="4079"/>
                  </a:lnTo>
                  <a:lnTo>
                    <a:pt x="3926" y="4117"/>
                  </a:lnTo>
                  <a:lnTo>
                    <a:pt x="3812" y="4117"/>
                  </a:lnTo>
                  <a:lnTo>
                    <a:pt x="572" y="4117"/>
                  </a:lnTo>
                  <a:lnTo>
                    <a:pt x="572" y="4117"/>
                  </a:lnTo>
                  <a:lnTo>
                    <a:pt x="458" y="4117"/>
                  </a:lnTo>
                  <a:lnTo>
                    <a:pt x="344" y="4079"/>
                  </a:lnTo>
                  <a:lnTo>
                    <a:pt x="153" y="3964"/>
                  </a:lnTo>
                  <a:lnTo>
                    <a:pt x="39" y="3774"/>
                  </a:lnTo>
                  <a:lnTo>
                    <a:pt x="1" y="3659"/>
                  </a:lnTo>
                  <a:lnTo>
                    <a:pt x="1" y="3545"/>
                  </a:lnTo>
                  <a:lnTo>
                    <a:pt x="1" y="572"/>
                  </a:lnTo>
                  <a:lnTo>
                    <a:pt x="1" y="572"/>
                  </a:lnTo>
                  <a:lnTo>
                    <a:pt x="1" y="458"/>
                  </a:lnTo>
                  <a:lnTo>
                    <a:pt x="39" y="344"/>
                  </a:lnTo>
                  <a:lnTo>
                    <a:pt x="153" y="153"/>
                  </a:lnTo>
                  <a:lnTo>
                    <a:pt x="344" y="39"/>
                  </a:lnTo>
                  <a:lnTo>
                    <a:pt x="458" y="1"/>
                  </a:lnTo>
                  <a:lnTo>
                    <a:pt x="572" y="1"/>
                  </a:lnTo>
                  <a:lnTo>
                    <a:pt x="118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4"/>
            <p:cNvSpPr/>
            <p:nvPr/>
          </p:nvSpPr>
          <p:spPr>
            <a:xfrm>
              <a:off x="1587200" y="4705800"/>
              <a:ext cx="88650" cy="88650"/>
            </a:xfrm>
            <a:custGeom>
              <a:rect b="b" l="l" r="r" t="t"/>
              <a:pathLst>
                <a:path extrusionOk="0" fill="none" h="3546" w="3546">
                  <a:moveTo>
                    <a:pt x="1" y="1"/>
                  </a:moveTo>
                  <a:lnTo>
                    <a:pt x="878" y="1"/>
                  </a:lnTo>
                  <a:lnTo>
                    <a:pt x="878" y="1"/>
                  </a:lnTo>
                  <a:lnTo>
                    <a:pt x="992" y="1"/>
                  </a:lnTo>
                  <a:lnTo>
                    <a:pt x="1106" y="39"/>
                  </a:lnTo>
                  <a:lnTo>
                    <a:pt x="1297" y="153"/>
                  </a:lnTo>
                  <a:lnTo>
                    <a:pt x="1449" y="344"/>
                  </a:lnTo>
                  <a:lnTo>
                    <a:pt x="1449" y="458"/>
                  </a:lnTo>
                  <a:lnTo>
                    <a:pt x="1487" y="572"/>
                  </a:lnTo>
                  <a:lnTo>
                    <a:pt x="1487" y="1563"/>
                  </a:lnTo>
                  <a:lnTo>
                    <a:pt x="1754" y="1868"/>
                  </a:lnTo>
                  <a:lnTo>
                    <a:pt x="3545" y="572"/>
                  </a:lnTo>
                  <a:lnTo>
                    <a:pt x="3545"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4"/>
            <p:cNvSpPr/>
            <p:nvPr/>
          </p:nvSpPr>
          <p:spPr>
            <a:xfrm>
              <a:off x="1514800" y="4676275"/>
              <a:ext cx="162000" cy="162000"/>
            </a:xfrm>
            <a:custGeom>
              <a:rect b="b" l="l" r="r" t="t"/>
              <a:pathLst>
                <a:path extrusionOk="0" fill="none" h="6480" w="6480">
                  <a:moveTo>
                    <a:pt x="1" y="0"/>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4" name="Google Shape;384;p14"/>
          <p:cNvGrpSpPr/>
          <p:nvPr/>
        </p:nvGrpSpPr>
        <p:grpSpPr>
          <a:xfrm>
            <a:off x="1866112" y="1994260"/>
            <a:ext cx="184955" cy="151218"/>
            <a:chOff x="2148375" y="891000"/>
            <a:chExt cx="162000" cy="132450"/>
          </a:xfrm>
        </p:grpSpPr>
        <p:sp>
          <p:nvSpPr>
            <p:cNvPr id="385" name="Google Shape;385;p14"/>
            <p:cNvSpPr/>
            <p:nvPr/>
          </p:nvSpPr>
          <p:spPr>
            <a:xfrm>
              <a:off x="2162675" y="928150"/>
              <a:ext cx="132450" cy="95300"/>
            </a:xfrm>
            <a:custGeom>
              <a:rect b="b" l="l" r="r" t="t"/>
              <a:pathLst>
                <a:path extrusionOk="0" fill="none" h="3812" w="5298">
                  <a:moveTo>
                    <a:pt x="5298" y="1"/>
                  </a:moveTo>
                  <a:lnTo>
                    <a:pt x="5298" y="3812"/>
                  </a:lnTo>
                  <a:lnTo>
                    <a:pt x="1" y="3812"/>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4"/>
            <p:cNvSpPr/>
            <p:nvPr/>
          </p:nvSpPr>
          <p:spPr>
            <a:xfrm>
              <a:off x="2148375" y="891000"/>
              <a:ext cx="162000" cy="37175"/>
            </a:xfrm>
            <a:custGeom>
              <a:rect b="b" l="l" r="r" t="t"/>
              <a:pathLst>
                <a:path extrusionOk="0" fill="none" h="1487" w="6480">
                  <a:moveTo>
                    <a:pt x="1" y="1"/>
                  </a:moveTo>
                  <a:lnTo>
                    <a:pt x="6480" y="1"/>
                  </a:lnTo>
                  <a:lnTo>
                    <a:pt x="6480" y="1487"/>
                  </a:lnTo>
                  <a:lnTo>
                    <a:pt x="1" y="1487"/>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p:nvPr/>
          </p:nvSpPr>
          <p:spPr>
            <a:xfrm>
              <a:off x="2214125" y="957700"/>
              <a:ext cx="29550" cy="25"/>
            </a:xfrm>
            <a:custGeom>
              <a:rect b="b" l="l" r="r" t="t"/>
              <a:pathLst>
                <a:path extrusionOk="0" fill="none" h="1" w="1182">
                  <a:moveTo>
                    <a:pt x="0" y="0"/>
                  </a:move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 name="Google Shape;388;p14"/>
          <p:cNvGrpSpPr/>
          <p:nvPr/>
        </p:nvGrpSpPr>
        <p:grpSpPr>
          <a:xfrm>
            <a:off x="1874817" y="2391314"/>
            <a:ext cx="167544" cy="151218"/>
            <a:chOff x="2156000" y="1314975"/>
            <a:chExt cx="146750" cy="132450"/>
          </a:xfrm>
        </p:grpSpPr>
        <p:sp>
          <p:nvSpPr>
            <p:cNvPr id="389" name="Google Shape;389;p14"/>
            <p:cNvSpPr/>
            <p:nvPr/>
          </p:nvSpPr>
          <p:spPr>
            <a:xfrm>
              <a:off x="2156000" y="1344500"/>
              <a:ext cx="146750" cy="102925"/>
            </a:xfrm>
            <a:custGeom>
              <a:rect b="b" l="l" r="r" t="t"/>
              <a:pathLst>
                <a:path extrusionOk="0" fill="none" h="4117" w="5870">
                  <a:moveTo>
                    <a:pt x="572" y="1"/>
                  </a:moveTo>
                  <a:lnTo>
                    <a:pt x="5298" y="1"/>
                  </a:lnTo>
                  <a:lnTo>
                    <a:pt x="5298" y="1"/>
                  </a:lnTo>
                  <a:lnTo>
                    <a:pt x="5412" y="1"/>
                  </a:lnTo>
                  <a:lnTo>
                    <a:pt x="5527" y="39"/>
                  </a:lnTo>
                  <a:lnTo>
                    <a:pt x="5717" y="153"/>
                  </a:lnTo>
                  <a:lnTo>
                    <a:pt x="5832" y="344"/>
                  </a:lnTo>
                  <a:lnTo>
                    <a:pt x="5870" y="458"/>
                  </a:lnTo>
                  <a:lnTo>
                    <a:pt x="5870" y="573"/>
                  </a:lnTo>
                  <a:lnTo>
                    <a:pt x="5870" y="3545"/>
                  </a:lnTo>
                  <a:lnTo>
                    <a:pt x="5870" y="3545"/>
                  </a:lnTo>
                  <a:lnTo>
                    <a:pt x="5870" y="3659"/>
                  </a:lnTo>
                  <a:lnTo>
                    <a:pt x="5832" y="3774"/>
                  </a:lnTo>
                  <a:lnTo>
                    <a:pt x="5717" y="3964"/>
                  </a:lnTo>
                  <a:lnTo>
                    <a:pt x="5527" y="4079"/>
                  </a:lnTo>
                  <a:lnTo>
                    <a:pt x="5412" y="4117"/>
                  </a:lnTo>
                  <a:lnTo>
                    <a:pt x="5298" y="4117"/>
                  </a:lnTo>
                  <a:lnTo>
                    <a:pt x="572" y="4117"/>
                  </a:lnTo>
                  <a:lnTo>
                    <a:pt x="572" y="4117"/>
                  </a:lnTo>
                  <a:lnTo>
                    <a:pt x="458" y="4117"/>
                  </a:lnTo>
                  <a:lnTo>
                    <a:pt x="344" y="4079"/>
                  </a:lnTo>
                  <a:lnTo>
                    <a:pt x="153" y="3964"/>
                  </a:lnTo>
                  <a:lnTo>
                    <a:pt x="39" y="3774"/>
                  </a:lnTo>
                  <a:lnTo>
                    <a:pt x="1" y="3659"/>
                  </a:lnTo>
                  <a:lnTo>
                    <a:pt x="1" y="3545"/>
                  </a:lnTo>
                  <a:lnTo>
                    <a:pt x="1" y="573"/>
                  </a:lnTo>
                  <a:lnTo>
                    <a:pt x="1" y="573"/>
                  </a:lnTo>
                  <a:lnTo>
                    <a:pt x="1" y="458"/>
                  </a:lnTo>
                  <a:lnTo>
                    <a:pt x="39" y="344"/>
                  </a:lnTo>
                  <a:lnTo>
                    <a:pt x="153" y="153"/>
                  </a:lnTo>
                  <a:lnTo>
                    <a:pt x="344" y="39"/>
                  </a:lnTo>
                  <a:lnTo>
                    <a:pt x="458" y="1"/>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4"/>
            <p:cNvSpPr/>
            <p:nvPr/>
          </p:nvSpPr>
          <p:spPr>
            <a:xfrm>
              <a:off x="2199825" y="1314975"/>
              <a:ext cx="59100" cy="132450"/>
            </a:xfrm>
            <a:custGeom>
              <a:rect b="b" l="l" r="r" t="t"/>
              <a:pathLst>
                <a:path extrusionOk="0" fill="none" h="5298" w="2364">
                  <a:moveTo>
                    <a:pt x="2364" y="5298"/>
                  </a:moveTo>
                  <a:lnTo>
                    <a:pt x="2364" y="572"/>
                  </a:lnTo>
                  <a:lnTo>
                    <a:pt x="2364" y="572"/>
                  </a:lnTo>
                  <a:lnTo>
                    <a:pt x="2326" y="458"/>
                  </a:lnTo>
                  <a:lnTo>
                    <a:pt x="2326" y="343"/>
                  </a:lnTo>
                  <a:lnTo>
                    <a:pt x="2173" y="191"/>
                  </a:lnTo>
                  <a:lnTo>
                    <a:pt x="1983" y="39"/>
                  </a:lnTo>
                  <a:lnTo>
                    <a:pt x="1868" y="0"/>
                  </a:lnTo>
                  <a:lnTo>
                    <a:pt x="1754" y="0"/>
                  </a:lnTo>
                  <a:lnTo>
                    <a:pt x="572" y="0"/>
                  </a:lnTo>
                  <a:lnTo>
                    <a:pt x="572" y="0"/>
                  </a:lnTo>
                  <a:lnTo>
                    <a:pt x="458" y="0"/>
                  </a:lnTo>
                  <a:lnTo>
                    <a:pt x="344" y="39"/>
                  </a:lnTo>
                  <a:lnTo>
                    <a:pt x="191" y="191"/>
                  </a:lnTo>
                  <a:lnTo>
                    <a:pt x="39" y="343"/>
                  </a:lnTo>
                  <a:lnTo>
                    <a:pt x="1" y="458"/>
                  </a:lnTo>
                  <a:lnTo>
                    <a:pt x="1" y="572"/>
                  </a:lnTo>
                  <a:lnTo>
                    <a:pt x="1"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14"/>
          <p:cNvSpPr/>
          <p:nvPr/>
        </p:nvSpPr>
        <p:spPr>
          <a:xfrm>
            <a:off x="1866138" y="2797081"/>
            <a:ext cx="184955" cy="133807"/>
          </a:xfrm>
          <a:custGeom>
            <a:rect b="b" l="l" r="r" t="t"/>
            <a:pathLst>
              <a:path extrusionOk="0" fill="none" h="4688" w="6480">
                <a:moveTo>
                  <a:pt x="4993" y="1753"/>
                </a:moveTo>
                <a:lnTo>
                  <a:pt x="4650" y="1753"/>
                </a:lnTo>
                <a:lnTo>
                  <a:pt x="4650" y="1753"/>
                </a:lnTo>
                <a:lnTo>
                  <a:pt x="4574" y="1525"/>
                </a:lnTo>
                <a:lnTo>
                  <a:pt x="4460" y="1296"/>
                </a:lnTo>
                <a:lnTo>
                  <a:pt x="4345" y="1105"/>
                </a:lnTo>
                <a:lnTo>
                  <a:pt x="4231" y="915"/>
                </a:lnTo>
                <a:lnTo>
                  <a:pt x="3926" y="572"/>
                </a:lnTo>
                <a:lnTo>
                  <a:pt x="3545" y="305"/>
                </a:lnTo>
                <a:lnTo>
                  <a:pt x="3126" y="115"/>
                </a:lnTo>
                <a:lnTo>
                  <a:pt x="2707" y="0"/>
                </a:lnTo>
                <a:lnTo>
                  <a:pt x="2478" y="0"/>
                </a:lnTo>
                <a:lnTo>
                  <a:pt x="2249" y="0"/>
                </a:lnTo>
                <a:lnTo>
                  <a:pt x="1983" y="0"/>
                </a:lnTo>
                <a:lnTo>
                  <a:pt x="1754" y="77"/>
                </a:lnTo>
                <a:lnTo>
                  <a:pt x="1754" y="77"/>
                </a:lnTo>
                <a:lnTo>
                  <a:pt x="1525" y="153"/>
                </a:lnTo>
                <a:lnTo>
                  <a:pt x="1297" y="229"/>
                </a:lnTo>
                <a:lnTo>
                  <a:pt x="1106" y="343"/>
                </a:lnTo>
                <a:lnTo>
                  <a:pt x="916" y="458"/>
                </a:lnTo>
                <a:lnTo>
                  <a:pt x="573" y="762"/>
                </a:lnTo>
                <a:lnTo>
                  <a:pt x="306" y="1144"/>
                </a:lnTo>
                <a:lnTo>
                  <a:pt x="115" y="1563"/>
                </a:lnTo>
                <a:lnTo>
                  <a:pt x="39" y="1982"/>
                </a:lnTo>
                <a:lnTo>
                  <a:pt x="1" y="2211"/>
                </a:lnTo>
                <a:lnTo>
                  <a:pt x="1" y="2477"/>
                </a:lnTo>
                <a:lnTo>
                  <a:pt x="39" y="2706"/>
                </a:lnTo>
                <a:lnTo>
                  <a:pt x="77" y="2935"/>
                </a:lnTo>
                <a:lnTo>
                  <a:pt x="77" y="2935"/>
                </a:lnTo>
                <a:lnTo>
                  <a:pt x="191" y="3316"/>
                </a:lnTo>
                <a:lnTo>
                  <a:pt x="382" y="3659"/>
                </a:lnTo>
                <a:lnTo>
                  <a:pt x="611" y="3964"/>
                </a:lnTo>
                <a:lnTo>
                  <a:pt x="916" y="4192"/>
                </a:lnTo>
                <a:lnTo>
                  <a:pt x="1220" y="4421"/>
                </a:lnTo>
                <a:lnTo>
                  <a:pt x="1563" y="4573"/>
                </a:lnTo>
                <a:lnTo>
                  <a:pt x="1944" y="4650"/>
                </a:lnTo>
                <a:lnTo>
                  <a:pt x="2364" y="4688"/>
                </a:lnTo>
                <a:lnTo>
                  <a:pt x="4993" y="4688"/>
                </a:lnTo>
                <a:lnTo>
                  <a:pt x="4993" y="4688"/>
                </a:lnTo>
                <a:lnTo>
                  <a:pt x="5298" y="4688"/>
                </a:lnTo>
                <a:lnTo>
                  <a:pt x="5565" y="4573"/>
                </a:lnTo>
                <a:lnTo>
                  <a:pt x="5832" y="4459"/>
                </a:lnTo>
                <a:lnTo>
                  <a:pt x="6060" y="4269"/>
                </a:lnTo>
                <a:lnTo>
                  <a:pt x="6213" y="4040"/>
                </a:lnTo>
                <a:lnTo>
                  <a:pt x="6365" y="3811"/>
                </a:lnTo>
                <a:lnTo>
                  <a:pt x="6441" y="3506"/>
                </a:lnTo>
                <a:lnTo>
                  <a:pt x="6480" y="3240"/>
                </a:lnTo>
                <a:lnTo>
                  <a:pt x="6480" y="3240"/>
                </a:lnTo>
                <a:lnTo>
                  <a:pt x="6441" y="2935"/>
                </a:lnTo>
                <a:lnTo>
                  <a:pt x="6365" y="2668"/>
                </a:lnTo>
                <a:lnTo>
                  <a:pt x="6213" y="2401"/>
                </a:lnTo>
                <a:lnTo>
                  <a:pt x="6060" y="2173"/>
                </a:lnTo>
                <a:lnTo>
                  <a:pt x="5832" y="2020"/>
                </a:lnTo>
                <a:lnTo>
                  <a:pt x="5565" y="1868"/>
                </a:lnTo>
                <a:lnTo>
                  <a:pt x="5298" y="1791"/>
                </a:lnTo>
                <a:lnTo>
                  <a:pt x="4993" y="1753"/>
                </a:lnTo>
                <a:lnTo>
                  <a:pt x="4993" y="175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4"/>
          <p:cNvSpPr/>
          <p:nvPr/>
        </p:nvSpPr>
        <p:spPr>
          <a:xfrm>
            <a:off x="1911835" y="3176726"/>
            <a:ext cx="92478" cy="168629"/>
          </a:xfrm>
          <a:custGeom>
            <a:rect b="b" l="l" r="r" t="t"/>
            <a:pathLst>
              <a:path extrusionOk="0" fill="none" h="5908" w="3240">
                <a:moveTo>
                  <a:pt x="3240" y="0"/>
                </a:moveTo>
                <a:lnTo>
                  <a:pt x="2363" y="0"/>
                </a:lnTo>
                <a:lnTo>
                  <a:pt x="2363" y="0"/>
                </a:lnTo>
                <a:lnTo>
                  <a:pt x="2058" y="39"/>
                </a:lnTo>
                <a:lnTo>
                  <a:pt x="1792" y="115"/>
                </a:lnTo>
                <a:lnTo>
                  <a:pt x="1563" y="267"/>
                </a:lnTo>
                <a:lnTo>
                  <a:pt x="1334" y="420"/>
                </a:lnTo>
                <a:lnTo>
                  <a:pt x="1144" y="648"/>
                </a:lnTo>
                <a:lnTo>
                  <a:pt x="1029" y="915"/>
                </a:lnTo>
                <a:lnTo>
                  <a:pt x="915" y="1182"/>
                </a:lnTo>
                <a:lnTo>
                  <a:pt x="915" y="1487"/>
                </a:lnTo>
                <a:lnTo>
                  <a:pt x="915" y="2363"/>
                </a:lnTo>
                <a:lnTo>
                  <a:pt x="1" y="2363"/>
                </a:lnTo>
                <a:lnTo>
                  <a:pt x="1" y="3545"/>
                </a:lnTo>
                <a:lnTo>
                  <a:pt x="915" y="3545"/>
                </a:lnTo>
                <a:lnTo>
                  <a:pt x="915" y="5908"/>
                </a:lnTo>
                <a:lnTo>
                  <a:pt x="2058" y="5908"/>
                </a:lnTo>
                <a:lnTo>
                  <a:pt x="2058" y="3545"/>
                </a:lnTo>
                <a:lnTo>
                  <a:pt x="2973" y="3545"/>
                </a:lnTo>
                <a:lnTo>
                  <a:pt x="3240" y="2363"/>
                </a:lnTo>
                <a:lnTo>
                  <a:pt x="2058" y="2363"/>
                </a:lnTo>
                <a:lnTo>
                  <a:pt x="2058" y="1487"/>
                </a:lnTo>
                <a:lnTo>
                  <a:pt x="2058" y="1487"/>
                </a:lnTo>
                <a:lnTo>
                  <a:pt x="2097" y="1372"/>
                </a:lnTo>
                <a:lnTo>
                  <a:pt x="2173" y="1258"/>
                </a:lnTo>
                <a:lnTo>
                  <a:pt x="2249" y="1220"/>
                </a:lnTo>
                <a:lnTo>
                  <a:pt x="2363" y="1182"/>
                </a:lnTo>
                <a:lnTo>
                  <a:pt x="3240" y="1182"/>
                </a:lnTo>
                <a:lnTo>
                  <a:pt x="324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14"/>
          <p:cNvGrpSpPr/>
          <p:nvPr/>
        </p:nvGrpSpPr>
        <p:grpSpPr>
          <a:xfrm>
            <a:off x="1882438" y="3573772"/>
            <a:ext cx="151218" cy="151218"/>
            <a:chOff x="2162675" y="2579275"/>
            <a:chExt cx="132450" cy="132450"/>
          </a:xfrm>
        </p:grpSpPr>
        <p:sp>
          <p:nvSpPr>
            <p:cNvPr id="394" name="Google Shape;394;p14"/>
            <p:cNvSpPr/>
            <p:nvPr/>
          </p:nvSpPr>
          <p:spPr>
            <a:xfrm>
              <a:off x="2162675" y="2579275"/>
              <a:ext cx="132450" cy="110550"/>
            </a:xfrm>
            <a:custGeom>
              <a:rect b="b" l="l" r="r" t="t"/>
              <a:pathLst>
                <a:path extrusionOk="0" fill="none" h="4422" w="5298">
                  <a:moveTo>
                    <a:pt x="1" y="4421"/>
                  </a:moveTo>
                  <a:lnTo>
                    <a:pt x="1" y="2630"/>
                  </a:lnTo>
                  <a:lnTo>
                    <a:pt x="1" y="2630"/>
                  </a:lnTo>
                  <a:lnTo>
                    <a:pt x="39" y="2363"/>
                  </a:lnTo>
                  <a:lnTo>
                    <a:pt x="77" y="2096"/>
                  </a:lnTo>
                  <a:lnTo>
                    <a:pt x="115" y="1868"/>
                  </a:lnTo>
                  <a:lnTo>
                    <a:pt x="229" y="1601"/>
                  </a:lnTo>
                  <a:lnTo>
                    <a:pt x="344" y="1372"/>
                  </a:lnTo>
                  <a:lnTo>
                    <a:pt x="458" y="1182"/>
                  </a:lnTo>
                  <a:lnTo>
                    <a:pt x="610" y="953"/>
                  </a:lnTo>
                  <a:lnTo>
                    <a:pt x="801" y="763"/>
                  </a:lnTo>
                  <a:lnTo>
                    <a:pt x="991" y="610"/>
                  </a:lnTo>
                  <a:lnTo>
                    <a:pt x="1182" y="458"/>
                  </a:lnTo>
                  <a:lnTo>
                    <a:pt x="1411" y="305"/>
                  </a:lnTo>
                  <a:lnTo>
                    <a:pt x="1639" y="191"/>
                  </a:lnTo>
                  <a:lnTo>
                    <a:pt x="1868" y="115"/>
                  </a:lnTo>
                  <a:lnTo>
                    <a:pt x="2135" y="39"/>
                  </a:lnTo>
                  <a:lnTo>
                    <a:pt x="2401" y="0"/>
                  </a:lnTo>
                  <a:lnTo>
                    <a:pt x="2668" y="0"/>
                  </a:lnTo>
                  <a:lnTo>
                    <a:pt x="2668" y="0"/>
                  </a:lnTo>
                  <a:lnTo>
                    <a:pt x="2935" y="0"/>
                  </a:lnTo>
                  <a:lnTo>
                    <a:pt x="3202" y="39"/>
                  </a:lnTo>
                  <a:lnTo>
                    <a:pt x="3469" y="115"/>
                  </a:lnTo>
                  <a:lnTo>
                    <a:pt x="3697" y="191"/>
                  </a:lnTo>
                  <a:lnTo>
                    <a:pt x="3926" y="305"/>
                  </a:lnTo>
                  <a:lnTo>
                    <a:pt x="4155" y="458"/>
                  </a:lnTo>
                  <a:lnTo>
                    <a:pt x="4345" y="610"/>
                  </a:lnTo>
                  <a:lnTo>
                    <a:pt x="4536" y="763"/>
                  </a:lnTo>
                  <a:lnTo>
                    <a:pt x="4726" y="953"/>
                  </a:lnTo>
                  <a:lnTo>
                    <a:pt x="4879" y="1182"/>
                  </a:lnTo>
                  <a:lnTo>
                    <a:pt x="4993" y="1372"/>
                  </a:lnTo>
                  <a:lnTo>
                    <a:pt x="5107" y="1601"/>
                  </a:lnTo>
                  <a:lnTo>
                    <a:pt x="5184" y="1868"/>
                  </a:lnTo>
                  <a:lnTo>
                    <a:pt x="5260" y="2096"/>
                  </a:lnTo>
                  <a:lnTo>
                    <a:pt x="5298" y="2363"/>
                  </a:lnTo>
                  <a:lnTo>
                    <a:pt x="5298" y="2630"/>
                  </a:lnTo>
                  <a:lnTo>
                    <a:pt x="5298"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4"/>
            <p:cNvSpPr/>
            <p:nvPr/>
          </p:nvSpPr>
          <p:spPr>
            <a:xfrm>
              <a:off x="2162675" y="2660250"/>
              <a:ext cx="132450" cy="51475"/>
            </a:xfrm>
            <a:custGeom>
              <a:rect b="b" l="l" r="r" t="t"/>
              <a:pathLst>
                <a:path extrusionOk="0" fill="none" h="2059" w="5298">
                  <a:moveTo>
                    <a:pt x="5298" y="1487"/>
                  </a:moveTo>
                  <a:lnTo>
                    <a:pt x="5298" y="1487"/>
                  </a:lnTo>
                  <a:lnTo>
                    <a:pt x="5298" y="1601"/>
                  </a:lnTo>
                  <a:lnTo>
                    <a:pt x="5260" y="1716"/>
                  </a:lnTo>
                  <a:lnTo>
                    <a:pt x="5145" y="1868"/>
                  </a:lnTo>
                  <a:lnTo>
                    <a:pt x="4955" y="2021"/>
                  </a:lnTo>
                  <a:lnTo>
                    <a:pt x="4841" y="2059"/>
                  </a:lnTo>
                  <a:lnTo>
                    <a:pt x="4726" y="2059"/>
                  </a:lnTo>
                  <a:lnTo>
                    <a:pt x="4421" y="2059"/>
                  </a:lnTo>
                  <a:lnTo>
                    <a:pt x="4421" y="2059"/>
                  </a:lnTo>
                  <a:lnTo>
                    <a:pt x="4307" y="2059"/>
                  </a:lnTo>
                  <a:lnTo>
                    <a:pt x="4193" y="2021"/>
                  </a:lnTo>
                  <a:lnTo>
                    <a:pt x="4002" y="1868"/>
                  </a:lnTo>
                  <a:lnTo>
                    <a:pt x="3888" y="1716"/>
                  </a:lnTo>
                  <a:lnTo>
                    <a:pt x="3850" y="1601"/>
                  </a:lnTo>
                  <a:lnTo>
                    <a:pt x="3850" y="1487"/>
                  </a:lnTo>
                  <a:lnTo>
                    <a:pt x="3850" y="572"/>
                  </a:lnTo>
                  <a:lnTo>
                    <a:pt x="3850" y="572"/>
                  </a:lnTo>
                  <a:lnTo>
                    <a:pt x="3850" y="458"/>
                  </a:lnTo>
                  <a:lnTo>
                    <a:pt x="3888" y="344"/>
                  </a:lnTo>
                  <a:lnTo>
                    <a:pt x="4002" y="153"/>
                  </a:lnTo>
                  <a:lnTo>
                    <a:pt x="4193" y="39"/>
                  </a:lnTo>
                  <a:lnTo>
                    <a:pt x="4307" y="1"/>
                  </a:lnTo>
                  <a:lnTo>
                    <a:pt x="4421" y="1"/>
                  </a:lnTo>
                  <a:lnTo>
                    <a:pt x="5298" y="1"/>
                  </a:lnTo>
                  <a:lnTo>
                    <a:pt x="5298" y="1487"/>
                  </a:lnTo>
                  <a:close/>
                  <a:moveTo>
                    <a:pt x="1" y="1487"/>
                  </a:moveTo>
                  <a:lnTo>
                    <a:pt x="1" y="1487"/>
                  </a:lnTo>
                  <a:lnTo>
                    <a:pt x="39" y="1601"/>
                  </a:lnTo>
                  <a:lnTo>
                    <a:pt x="77" y="1716"/>
                  </a:lnTo>
                  <a:lnTo>
                    <a:pt x="191" y="1868"/>
                  </a:lnTo>
                  <a:lnTo>
                    <a:pt x="382" y="2021"/>
                  </a:lnTo>
                  <a:lnTo>
                    <a:pt x="496" y="2059"/>
                  </a:lnTo>
                  <a:lnTo>
                    <a:pt x="610" y="2059"/>
                  </a:lnTo>
                  <a:lnTo>
                    <a:pt x="915" y="2059"/>
                  </a:lnTo>
                  <a:lnTo>
                    <a:pt x="915" y="2059"/>
                  </a:lnTo>
                  <a:lnTo>
                    <a:pt x="1030" y="2059"/>
                  </a:lnTo>
                  <a:lnTo>
                    <a:pt x="1144" y="2021"/>
                  </a:lnTo>
                  <a:lnTo>
                    <a:pt x="1296" y="1868"/>
                  </a:lnTo>
                  <a:lnTo>
                    <a:pt x="1449" y="1716"/>
                  </a:lnTo>
                  <a:lnTo>
                    <a:pt x="1487" y="1601"/>
                  </a:lnTo>
                  <a:lnTo>
                    <a:pt x="1487" y="1487"/>
                  </a:lnTo>
                  <a:lnTo>
                    <a:pt x="1487" y="572"/>
                  </a:lnTo>
                  <a:lnTo>
                    <a:pt x="1487" y="572"/>
                  </a:lnTo>
                  <a:lnTo>
                    <a:pt x="1487" y="458"/>
                  </a:lnTo>
                  <a:lnTo>
                    <a:pt x="1449" y="344"/>
                  </a:lnTo>
                  <a:lnTo>
                    <a:pt x="1296" y="153"/>
                  </a:lnTo>
                  <a:lnTo>
                    <a:pt x="1144" y="39"/>
                  </a:lnTo>
                  <a:lnTo>
                    <a:pt x="1030" y="1"/>
                  </a:lnTo>
                  <a:lnTo>
                    <a:pt x="915" y="1"/>
                  </a:lnTo>
                  <a:lnTo>
                    <a:pt x="1" y="1"/>
                  </a:lnTo>
                  <a:lnTo>
                    <a:pt x="1"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6" name="Google Shape;396;p14"/>
          <p:cNvGrpSpPr/>
          <p:nvPr/>
        </p:nvGrpSpPr>
        <p:grpSpPr>
          <a:xfrm>
            <a:off x="1874817" y="3970827"/>
            <a:ext cx="167544" cy="133807"/>
            <a:chOff x="2156000" y="3003250"/>
            <a:chExt cx="146750" cy="117200"/>
          </a:xfrm>
        </p:grpSpPr>
        <p:sp>
          <p:nvSpPr>
            <p:cNvPr id="397" name="Google Shape;397;p14"/>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4"/>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 name="Google Shape;399;p14"/>
          <p:cNvSpPr/>
          <p:nvPr/>
        </p:nvSpPr>
        <p:spPr>
          <a:xfrm>
            <a:off x="1877013" y="4348314"/>
            <a:ext cx="163206" cy="172968"/>
          </a:xfrm>
          <a:custGeom>
            <a:rect b="b" l="l" r="r" t="t"/>
            <a:pathLst>
              <a:path extrusionOk="0" fill="none" h="6060" w="5718">
                <a:moveTo>
                  <a:pt x="5718" y="2859"/>
                </a:moveTo>
                <a:lnTo>
                  <a:pt x="3012" y="5564"/>
                </a:lnTo>
                <a:lnTo>
                  <a:pt x="3012" y="5564"/>
                </a:lnTo>
                <a:lnTo>
                  <a:pt x="2745" y="5793"/>
                </a:lnTo>
                <a:lnTo>
                  <a:pt x="2440" y="5945"/>
                </a:lnTo>
                <a:lnTo>
                  <a:pt x="2097" y="6022"/>
                </a:lnTo>
                <a:lnTo>
                  <a:pt x="1754" y="6060"/>
                </a:lnTo>
                <a:lnTo>
                  <a:pt x="1411" y="6022"/>
                </a:lnTo>
                <a:lnTo>
                  <a:pt x="1106" y="5945"/>
                </a:lnTo>
                <a:lnTo>
                  <a:pt x="801" y="5793"/>
                </a:lnTo>
                <a:lnTo>
                  <a:pt x="496" y="5564"/>
                </a:lnTo>
                <a:lnTo>
                  <a:pt x="496" y="5564"/>
                </a:lnTo>
                <a:lnTo>
                  <a:pt x="268" y="5259"/>
                </a:lnTo>
                <a:lnTo>
                  <a:pt x="115" y="4955"/>
                </a:lnTo>
                <a:lnTo>
                  <a:pt x="39" y="4650"/>
                </a:lnTo>
                <a:lnTo>
                  <a:pt x="1" y="4307"/>
                </a:lnTo>
                <a:lnTo>
                  <a:pt x="39" y="3964"/>
                </a:lnTo>
                <a:lnTo>
                  <a:pt x="115" y="3621"/>
                </a:lnTo>
                <a:lnTo>
                  <a:pt x="268" y="3316"/>
                </a:lnTo>
                <a:lnTo>
                  <a:pt x="496" y="3049"/>
                </a:lnTo>
                <a:lnTo>
                  <a:pt x="3202" y="343"/>
                </a:lnTo>
                <a:lnTo>
                  <a:pt x="3202" y="343"/>
                </a:lnTo>
                <a:lnTo>
                  <a:pt x="3393" y="191"/>
                </a:lnTo>
                <a:lnTo>
                  <a:pt x="3621" y="77"/>
                </a:lnTo>
                <a:lnTo>
                  <a:pt x="3812" y="0"/>
                </a:lnTo>
                <a:lnTo>
                  <a:pt x="4041" y="0"/>
                </a:lnTo>
                <a:lnTo>
                  <a:pt x="4269" y="0"/>
                </a:lnTo>
                <a:lnTo>
                  <a:pt x="4498" y="77"/>
                </a:lnTo>
                <a:lnTo>
                  <a:pt x="4689" y="191"/>
                </a:lnTo>
                <a:lnTo>
                  <a:pt x="4879" y="343"/>
                </a:lnTo>
                <a:lnTo>
                  <a:pt x="4879" y="343"/>
                </a:lnTo>
                <a:lnTo>
                  <a:pt x="5032" y="534"/>
                </a:lnTo>
                <a:lnTo>
                  <a:pt x="5146" y="724"/>
                </a:lnTo>
                <a:lnTo>
                  <a:pt x="5222" y="953"/>
                </a:lnTo>
                <a:lnTo>
                  <a:pt x="5222" y="1182"/>
                </a:lnTo>
                <a:lnTo>
                  <a:pt x="5222" y="1410"/>
                </a:lnTo>
                <a:lnTo>
                  <a:pt x="5146" y="1601"/>
                </a:lnTo>
                <a:lnTo>
                  <a:pt x="5032" y="1830"/>
                </a:lnTo>
                <a:lnTo>
                  <a:pt x="4879" y="2020"/>
                </a:lnTo>
                <a:lnTo>
                  <a:pt x="2173" y="4726"/>
                </a:lnTo>
                <a:lnTo>
                  <a:pt x="2173" y="4726"/>
                </a:lnTo>
                <a:lnTo>
                  <a:pt x="2097" y="4802"/>
                </a:lnTo>
                <a:lnTo>
                  <a:pt x="1983" y="4840"/>
                </a:lnTo>
                <a:lnTo>
                  <a:pt x="1754" y="4878"/>
                </a:lnTo>
                <a:lnTo>
                  <a:pt x="1525" y="4840"/>
                </a:lnTo>
                <a:lnTo>
                  <a:pt x="1449" y="4802"/>
                </a:lnTo>
                <a:lnTo>
                  <a:pt x="1335" y="4726"/>
                </a:lnTo>
                <a:lnTo>
                  <a:pt x="1335" y="4726"/>
                </a:lnTo>
                <a:lnTo>
                  <a:pt x="1259" y="4612"/>
                </a:lnTo>
                <a:lnTo>
                  <a:pt x="1221" y="4535"/>
                </a:lnTo>
                <a:lnTo>
                  <a:pt x="1182" y="4307"/>
                </a:lnTo>
                <a:lnTo>
                  <a:pt x="1221" y="4078"/>
                </a:lnTo>
                <a:lnTo>
                  <a:pt x="1259" y="3964"/>
                </a:lnTo>
                <a:lnTo>
                  <a:pt x="1335" y="3888"/>
                </a:lnTo>
                <a:lnTo>
                  <a:pt x="3850" y="13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0" name="Google Shape;400;p14"/>
          <p:cNvGrpSpPr/>
          <p:nvPr/>
        </p:nvGrpSpPr>
        <p:grpSpPr>
          <a:xfrm>
            <a:off x="1882438" y="4747524"/>
            <a:ext cx="151218" cy="168629"/>
            <a:chOff x="2162675" y="3835950"/>
            <a:chExt cx="132450" cy="147700"/>
          </a:xfrm>
        </p:grpSpPr>
        <p:sp>
          <p:nvSpPr>
            <p:cNvPr id="401" name="Google Shape;401;p14"/>
            <p:cNvSpPr/>
            <p:nvPr/>
          </p:nvSpPr>
          <p:spPr>
            <a:xfrm>
              <a:off x="2251275" y="3835950"/>
              <a:ext cx="43850" cy="44800"/>
            </a:xfrm>
            <a:custGeom>
              <a:rect b="b" l="l" r="r" t="t"/>
              <a:pathLst>
                <a:path extrusionOk="0" fill="none" h="1792" w="1754">
                  <a:moveTo>
                    <a:pt x="877" y="0"/>
                  </a:moveTo>
                  <a:lnTo>
                    <a:pt x="877" y="0"/>
                  </a:lnTo>
                  <a:lnTo>
                    <a:pt x="1068" y="39"/>
                  </a:lnTo>
                  <a:lnTo>
                    <a:pt x="1220" y="77"/>
                  </a:lnTo>
                  <a:lnTo>
                    <a:pt x="1373" y="153"/>
                  </a:lnTo>
                  <a:lnTo>
                    <a:pt x="1525" y="267"/>
                  </a:lnTo>
                  <a:lnTo>
                    <a:pt x="1601" y="382"/>
                  </a:lnTo>
                  <a:lnTo>
                    <a:pt x="1716" y="534"/>
                  </a:lnTo>
                  <a:lnTo>
                    <a:pt x="1754" y="725"/>
                  </a:lnTo>
                  <a:lnTo>
                    <a:pt x="1754" y="877"/>
                  </a:lnTo>
                  <a:lnTo>
                    <a:pt x="1754" y="877"/>
                  </a:lnTo>
                  <a:lnTo>
                    <a:pt x="1754" y="1068"/>
                  </a:lnTo>
                  <a:lnTo>
                    <a:pt x="1716" y="1220"/>
                  </a:lnTo>
                  <a:lnTo>
                    <a:pt x="1601" y="1372"/>
                  </a:lnTo>
                  <a:lnTo>
                    <a:pt x="1525" y="1525"/>
                  </a:lnTo>
                  <a:lnTo>
                    <a:pt x="1373" y="1639"/>
                  </a:lnTo>
                  <a:lnTo>
                    <a:pt x="1220" y="1715"/>
                  </a:lnTo>
                  <a:lnTo>
                    <a:pt x="1068" y="1754"/>
                  </a:lnTo>
                  <a:lnTo>
                    <a:pt x="877" y="1792"/>
                  </a:lnTo>
                  <a:lnTo>
                    <a:pt x="877" y="1792"/>
                  </a:lnTo>
                  <a:lnTo>
                    <a:pt x="725" y="1754"/>
                  </a:lnTo>
                  <a:lnTo>
                    <a:pt x="534" y="1715"/>
                  </a:lnTo>
                  <a:lnTo>
                    <a:pt x="382" y="1639"/>
                  </a:lnTo>
                  <a:lnTo>
                    <a:pt x="268" y="1525"/>
                  </a:lnTo>
                  <a:lnTo>
                    <a:pt x="153" y="1372"/>
                  </a:lnTo>
                  <a:lnTo>
                    <a:pt x="77" y="1220"/>
                  </a:lnTo>
                  <a:lnTo>
                    <a:pt x="39" y="1068"/>
                  </a:lnTo>
                  <a:lnTo>
                    <a:pt x="1" y="877"/>
                  </a:lnTo>
                  <a:lnTo>
                    <a:pt x="1" y="877"/>
                  </a:lnTo>
                  <a:lnTo>
                    <a:pt x="39" y="725"/>
                  </a:lnTo>
                  <a:lnTo>
                    <a:pt x="77" y="534"/>
                  </a:lnTo>
                  <a:lnTo>
                    <a:pt x="153" y="382"/>
                  </a:lnTo>
                  <a:lnTo>
                    <a:pt x="268" y="267"/>
                  </a:lnTo>
                  <a:lnTo>
                    <a:pt x="382" y="153"/>
                  </a:lnTo>
                  <a:lnTo>
                    <a:pt x="534" y="77"/>
                  </a:lnTo>
                  <a:lnTo>
                    <a:pt x="725"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4"/>
            <p:cNvSpPr/>
            <p:nvPr/>
          </p:nvSpPr>
          <p:spPr>
            <a:xfrm>
              <a:off x="2162675" y="3887400"/>
              <a:ext cx="44800" cy="44800"/>
            </a:xfrm>
            <a:custGeom>
              <a:rect b="b" l="l" r="r" t="t"/>
              <a:pathLst>
                <a:path extrusionOk="0" fill="none" h="1792" w="1792">
                  <a:moveTo>
                    <a:pt x="915" y="0"/>
                  </a:moveTo>
                  <a:lnTo>
                    <a:pt x="915" y="0"/>
                  </a:lnTo>
                  <a:lnTo>
                    <a:pt x="1068" y="38"/>
                  </a:lnTo>
                  <a:lnTo>
                    <a:pt x="1258" y="77"/>
                  </a:lnTo>
                  <a:lnTo>
                    <a:pt x="1372" y="153"/>
                  </a:lnTo>
                  <a:lnTo>
                    <a:pt x="1525" y="267"/>
                  </a:lnTo>
                  <a:lnTo>
                    <a:pt x="1639" y="381"/>
                  </a:lnTo>
                  <a:lnTo>
                    <a:pt x="1715" y="534"/>
                  </a:lnTo>
                  <a:lnTo>
                    <a:pt x="1754" y="724"/>
                  </a:lnTo>
                  <a:lnTo>
                    <a:pt x="1792" y="877"/>
                  </a:lnTo>
                  <a:lnTo>
                    <a:pt x="1792" y="877"/>
                  </a:lnTo>
                  <a:lnTo>
                    <a:pt x="1754" y="1067"/>
                  </a:lnTo>
                  <a:lnTo>
                    <a:pt x="1715" y="1220"/>
                  </a:lnTo>
                  <a:lnTo>
                    <a:pt x="1639" y="1372"/>
                  </a:lnTo>
                  <a:lnTo>
                    <a:pt x="1525" y="1525"/>
                  </a:lnTo>
                  <a:lnTo>
                    <a:pt x="1372" y="1639"/>
                  </a:lnTo>
                  <a:lnTo>
                    <a:pt x="1258" y="1715"/>
                  </a:lnTo>
                  <a:lnTo>
                    <a:pt x="1068" y="1753"/>
                  </a:lnTo>
                  <a:lnTo>
                    <a:pt x="915" y="1792"/>
                  </a:lnTo>
                  <a:lnTo>
                    <a:pt x="915" y="1792"/>
                  </a:lnTo>
                  <a:lnTo>
                    <a:pt x="725" y="1753"/>
                  </a:lnTo>
                  <a:lnTo>
                    <a:pt x="572" y="1715"/>
                  </a:lnTo>
                  <a:lnTo>
                    <a:pt x="420" y="1639"/>
                  </a:lnTo>
                  <a:lnTo>
                    <a:pt x="267" y="1525"/>
                  </a:lnTo>
                  <a:lnTo>
                    <a:pt x="153" y="1372"/>
                  </a:lnTo>
                  <a:lnTo>
                    <a:pt x="77" y="1220"/>
                  </a:lnTo>
                  <a:lnTo>
                    <a:pt x="39" y="1067"/>
                  </a:lnTo>
                  <a:lnTo>
                    <a:pt x="1" y="877"/>
                  </a:lnTo>
                  <a:lnTo>
                    <a:pt x="1" y="877"/>
                  </a:lnTo>
                  <a:lnTo>
                    <a:pt x="39" y="724"/>
                  </a:lnTo>
                  <a:lnTo>
                    <a:pt x="77" y="534"/>
                  </a:lnTo>
                  <a:lnTo>
                    <a:pt x="153" y="381"/>
                  </a:lnTo>
                  <a:lnTo>
                    <a:pt x="267" y="267"/>
                  </a:lnTo>
                  <a:lnTo>
                    <a:pt x="420" y="153"/>
                  </a:lnTo>
                  <a:lnTo>
                    <a:pt x="572" y="77"/>
                  </a:lnTo>
                  <a:lnTo>
                    <a:pt x="725" y="38"/>
                  </a:lnTo>
                  <a:lnTo>
                    <a:pt x="915"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4"/>
            <p:cNvSpPr/>
            <p:nvPr/>
          </p:nvSpPr>
          <p:spPr>
            <a:xfrm>
              <a:off x="2251275" y="3938850"/>
              <a:ext cx="43850" cy="44800"/>
            </a:xfrm>
            <a:custGeom>
              <a:rect b="b" l="l" r="r" t="t"/>
              <a:pathLst>
                <a:path extrusionOk="0" fill="none" h="1792" w="1754">
                  <a:moveTo>
                    <a:pt x="877" y="0"/>
                  </a:moveTo>
                  <a:lnTo>
                    <a:pt x="877" y="0"/>
                  </a:lnTo>
                  <a:lnTo>
                    <a:pt x="1068" y="38"/>
                  </a:lnTo>
                  <a:lnTo>
                    <a:pt x="1220" y="77"/>
                  </a:lnTo>
                  <a:lnTo>
                    <a:pt x="1373" y="153"/>
                  </a:lnTo>
                  <a:lnTo>
                    <a:pt x="1525" y="267"/>
                  </a:lnTo>
                  <a:lnTo>
                    <a:pt x="1601" y="420"/>
                  </a:lnTo>
                  <a:lnTo>
                    <a:pt x="1716" y="534"/>
                  </a:lnTo>
                  <a:lnTo>
                    <a:pt x="1754" y="724"/>
                  </a:lnTo>
                  <a:lnTo>
                    <a:pt x="1754" y="915"/>
                  </a:lnTo>
                  <a:lnTo>
                    <a:pt x="1754" y="915"/>
                  </a:lnTo>
                  <a:lnTo>
                    <a:pt x="1754" y="1067"/>
                  </a:lnTo>
                  <a:lnTo>
                    <a:pt x="1716" y="1258"/>
                  </a:lnTo>
                  <a:lnTo>
                    <a:pt x="1601" y="1372"/>
                  </a:lnTo>
                  <a:lnTo>
                    <a:pt x="1525" y="1525"/>
                  </a:lnTo>
                  <a:lnTo>
                    <a:pt x="1373" y="1639"/>
                  </a:lnTo>
                  <a:lnTo>
                    <a:pt x="1220" y="1715"/>
                  </a:lnTo>
                  <a:lnTo>
                    <a:pt x="1068" y="1753"/>
                  </a:lnTo>
                  <a:lnTo>
                    <a:pt x="877" y="1791"/>
                  </a:lnTo>
                  <a:lnTo>
                    <a:pt x="877" y="1791"/>
                  </a:lnTo>
                  <a:lnTo>
                    <a:pt x="725" y="1753"/>
                  </a:lnTo>
                  <a:lnTo>
                    <a:pt x="534" y="1715"/>
                  </a:lnTo>
                  <a:lnTo>
                    <a:pt x="382" y="1639"/>
                  </a:lnTo>
                  <a:lnTo>
                    <a:pt x="268" y="1525"/>
                  </a:lnTo>
                  <a:lnTo>
                    <a:pt x="153" y="1372"/>
                  </a:lnTo>
                  <a:lnTo>
                    <a:pt x="77" y="1258"/>
                  </a:lnTo>
                  <a:lnTo>
                    <a:pt x="39" y="1067"/>
                  </a:lnTo>
                  <a:lnTo>
                    <a:pt x="1" y="915"/>
                  </a:lnTo>
                  <a:lnTo>
                    <a:pt x="1" y="915"/>
                  </a:lnTo>
                  <a:lnTo>
                    <a:pt x="39" y="724"/>
                  </a:lnTo>
                  <a:lnTo>
                    <a:pt x="77" y="534"/>
                  </a:lnTo>
                  <a:lnTo>
                    <a:pt x="153" y="420"/>
                  </a:lnTo>
                  <a:lnTo>
                    <a:pt x="268" y="267"/>
                  </a:lnTo>
                  <a:lnTo>
                    <a:pt x="382" y="153"/>
                  </a:lnTo>
                  <a:lnTo>
                    <a:pt x="534" y="77"/>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4"/>
            <p:cNvSpPr/>
            <p:nvPr/>
          </p:nvSpPr>
          <p:spPr>
            <a:xfrm>
              <a:off x="2204600" y="3920750"/>
              <a:ext cx="49575" cy="29550"/>
            </a:xfrm>
            <a:custGeom>
              <a:rect b="b" l="l" r="r" t="t"/>
              <a:pathLst>
                <a:path extrusionOk="0" fill="none" h="1182" w="1983">
                  <a:moveTo>
                    <a:pt x="0" y="0"/>
                  </a:moveTo>
                  <a:lnTo>
                    <a:pt x="198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4"/>
            <p:cNvSpPr/>
            <p:nvPr/>
          </p:nvSpPr>
          <p:spPr>
            <a:xfrm>
              <a:off x="2204600" y="3869300"/>
              <a:ext cx="49575" cy="29550"/>
            </a:xfrm>
            <a:custGeom>
              <a:rect b="b" l="l" r="r" t="t"/>
              <a:pathLst>
                <a:path extrusionOk="0" fill="none" h="1182" w="1983">
                  <a:moveTo>
                    <a:pt x="1982" y="0"/>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6" name="Google Shape;406;p14"/>
          <p:cNvGrpSpPr/>
          <p:nvPr/>
        </p:nvGrpSpPr>
        <p:grpSpPr>
          <a:xfrm>
            <a:off x="1875902" y="5144579"/>
            <a:ext cx="165375" cy="168629"/>
            <a:chOff x="2156950" y="4259925"/>
            <a:chExt cx="144850" cy="147700"/>
          </a:xfrm>
        </p:grpSpPr>
        <p:sp>
          <p:nvSpPr>
            <p:cNvPr id="407" name="Google Shape;407;p14"/>
            <p:cNvSpPr/>
            <p:nvPr/>
          </p:nvSpPr>
          <p:spPr>
            <a:xfrm>
              <a:off x="2156950" y="4259925"/>
              <a:ext cx="107700" cy="147700"/>
            </a:xfrm>
            <a:custGeom>
              <a:rect b="b" l="l" r="r" t="t"/>
              <a:pathLst>
                <a:path extrusionOk="0" fill="none" h="5908" w="4308">
                  <a:moveTo>
                    <a:pt x="2249" y="3849"/>
                  </a:moveTo>
                  <a:lnTo>
                    <a:pt x="2249" y="4993"/>
                  </a:lnTo>
                  <a:lnTo>
                    <a:pt x="2249" y="4993"/>
                  </a:lnTo>
                  <a:lnTo>
                    <a:pt x="2287" y="5183"/>
                  </a:lnTo>
                  <a:lnTo>
                    <a:pt x="2326" y="5336"/>
                  </a:lnTo>
                  <a:lnTo>
                    <a:pt x="2402" y="5488"/>
                  </a:lnTo>
                  <a:lnTo>
                    <a:pt x="2516" y="5641"/>
                  </a:lnTo>
                  <a:lnTo>
                    <a:pt x="2630" y="5755"/>
                  </a:lnTo>
                  <a:lnTo>
                    <a:pt x="2783" y="5831"/>
                  </a:lnTo>
                  <a:lnTo>
                    <a:pt x="2973" y="5869"/>
                  </a:lnTo>
                  <a:lnTo>
                    <a:pt x="3126" y="5907"/>
                  </a:lnTo>
                  <a:lnTo>
                    <a:pt x="4307" y="3240"/>
                  </a:lnTo>
                  <a:lnTo>
                    <a:pt x="4307" y="0"/>
                  </a:lnTo>
                  <a:lnTo>
                    <a:pt x="992" y="0"/>
                  </a:lnTo>
                  <a:lnTo>
                    <a:pt x="992" y="0"/>
                  </a:lnTo>
                  <a:lnTo>
                    <a:pt x="801" y="38"/>
                  </a:lnTo>
                  <a:lnTo>
                    <a:pt x="611" y="153"/>
                  </a:lnTo>
                  <a:lnTo>
                    <a:pt x="496" y="305"/>
                  </a:lnTo>
                  <a:lnTo>
                    <a:pt x="420" y="496"/>
                  </a:lnTo>
                  <a:lnTo>
                    <a:pt x="1" y="3164"/>
                  </a:lnTo>
                  <a:lnTo>
                    <a:pt x="1" y="3164"/>
                  </a:lnTo>
                  <a:lnTo>
                    <a:pt x="1" y="3278"/>
                  </a:lnTo>
                  <a:lnTo>
                    <a:pt x="1" y="3392"/>
                  </a:lnTo>
                  <a:lnTo>
                    <a:pt x="115" y="3583"/>
                  </a:lnTo>
                  <a:lnTo>
                    <a:pt x="268" y="3735"/>
                  </a:lnTo>
                  <a:lnTo>
                    <a:pt x="382" y="3811"/>
                  </a:lnTo>
                  <a:lnTo>
                    <a:pt x="496" y="3811"/>
                  </a:lnTo>
                  <a:lnTo>
                    <a:pt x="496" y="3811"/>
                  </a:lnTo>
                  <a:lnTo>
                    <a:pt x="573" y="3849"/>
                  </a:lnTo>
                  <a:lnTo>
                    <a:pt x="2249" y="38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4"/>
            <p:cNvSpPr/>
            <p:nvPr/>
          </p:nvSpPr>
          <p:spPr>
            <a:xfrm>
              <a:off x="2264625" y="4259925"/>
              <a:ext cx="37175" cy="81000"/>
            </a:xfrm>
            <a:custGeom>
              <a:rect b="b" l="l" r="r" t="t"/>
              <a:pathLst>
                <a:path extrusionOk="0" fill="none" h="3240" w="1487">
                  <a:moveTo>
                    <a:pt x="0" y="0"/>
                  </a:moveTo>
                  <a:lnTo>
                    <a:pt x="801" y="0"/>
                  </a:lnTo>
                  <a:lnTo>
                    <a:pt x="801" y="0"/>
                  </a:lnTo>
                  <a:lnTo>
                    <a:pt x="915" y="0"/>
                  </a:lnTo>
                  <a:lnTo>
                    <a:pt x="1029" y="38"/>
                  </a:lnTo>
                  <a:lnTo>
                    <a:pt x="1258" y="153"/>
                  </a:lnTo>
                  <a:lnTo>
                    <a:pt x="1410" y="343"/>
                  </a:lnTo>
                  <a:lnTo>
                    <a:pt x="1449" y="458"/>
                  </a:lnTo>
                  <a:lnTo>
                    <a:pt x="1487" y="610"/>
                  </a:lnTo>
                  <a:lnTo>
                    <a:pt x="1487" y="2668"/>
                  </a:lnTo>
                  <a:lnTo>
                    <a:pt x="1487" y="2668"/>
                  </a:lnTo>
                  <a:lnTo>
                    <a:pt x="1449" y="2782"/>
                  </a:lnTo>
                  <a:lnTo>
                    <a:pt x="1410" y="2897"/>
                  </a:lnTo>
                  <a:lnTo>
                    <a:pt x="1258" y="3087"/>
                  </a:lnTo>
                  <a:lnTo>
                    <a:pt x="1029" y="3202"/>
                  </a:lnTo>
                  <a:lnTo>
                    <a:pt x="915" y="3240"/>
                  </a:lnTo>
                  <a:lnTo>
                    <a:pt x="801" y="3240"/>
                  </a:lnTo>
                  <a:lnTo>
                    <a:pt x="0"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 name="Google Shape;409;p14"/>
          <p:cNvGrpSpPr/>
          <p:nvPr/>
        </p:nvGrpSpPr>
        <p:grpSpPr>
          <a:xfrm>
            <a:off x="1866112" y="5566636"/>
            <a:ext cx="184955" cy="117509"/>
            <a:chOff x="2148375" y="4705800"/>
            <a:chExt cx="162000" cy="102925"/>
          </a:xfrm>
        </p:grpSpPr>
        <p:sp>
          <p:nvSpPr>
            <p:cNvPr id="410" name="Google Shape;410;p14"/>
            <p:cNvSpPr/>
            <p:nvPr/>
          </p:nvSpPr>
          <p:spPr>
            <a:xfrm>
              <a:off x="2258900" y="4721050"/>
              <a:ext cx="51475" cy="73400"/>
            </a:xfrm>
            <a:custGeom>
              <a:rect b="b" l="l" r="r" t="t"/>
              <a:pathLst>
                <a:path extrusionOk="0" fill="none" h="2936" w="2059">
                  <a:moveTo>
                    <a:pt x="2059" y="1"/>
                  </a:moveTo>
                  <a:lnTo>
                    <a:pt x="1" y="1449"/>
                  </a:lnTo>
                  <a:lnTo>
                    <a:pt x="2059" y="2935"/>
                  </a:lnTo>
                  <a:lnTo>
                    <a:pt x="2059"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4"/>
            <p:cNvSpPr/>
            <p:nvPr/>
          </p:nvSpPr>
          <p:spPr>
            <a:xfrm>
              <a:off x="2148375" y="4705800"/>
              <a:ext cx="110550" cy="102925"/>
            </a:xfrm>
            <a:custGeom>
              <a:rect b="b" l="l" r="r" t="t"/>
              <a:pathLst>
                <a:path extrusionOk="0" fill="none" h="4117" w="4422">
                  <a:moveTo>
                    <a:pt x="573" y="1"/>
                  </a:moveTo>
                  <a:lnTo>
                    <a:pt x="3812" y="1"/>
                  </a:lnTo>
                  <a:lnTo>
                    <a:pt x="3812" y="1"/>
                  </a:lnTo>
                  <a:lnTo>
                    <a:pt x="3926" y="1"/>
                  </a:lnTo>
                  <a:lnTo>
                    <a:pt x="4041" y="39"/>
                  </a:lnTo>
                  <a:lnTo>
                    <a:pt x="4231" y="191"/>
                  </a:lnTo>
                  <a:lnTo>
                    <a:pt x="4384" y="382"/>
                  </a:lnTo>
                  <a:lnTo>
                    <a:pt x="4384" y="458"/>
                  </a:lnTo>
                  <a:lnTo>
                    <a:pt x="4422" y="611"/>
                  </a:lnTo>
                  <a:lnTo>
                    <a:pt x="4422" y="3545"/>
                  </a:lnTo>
                  <a:lnTo>
                    <a:pt x="4422" y="3545"/>
                  </a:lnTo>
                  <a:lnTo>
                    <a:pt x="4384" y="3659"/>
                  </a:lnTo>
                  <a:lnTo>
                    <a:pt x="4384" y="3774"/>
                  </a:lnTo>
                  <a:lnTo>
                    <a:pt x="4231" y="3964"/>
                  </a:lnTo>
                  <a:lnTo>
                    <a:pt x="4041" y="4079"/>
                  </a:lnTo>
                  <a:lnTo>
                    <a:pt x="3926" y="4117"/>
                  </a:lnTo>
                  <a:lnTo>
                    <a:pt x="3812" y="4117"/>
                  </a:lnTo>
                  <a:lnTo>
                    <a:pt x="573" y="4117"/>
                  </a:lnTo>
                  <a:lnTo>
                    <a:pt x="573" y="4117"/>
                  </a:lnTo>
                  <a:lnTo>
                    <a:pt x="458" y="4117"/>
                  </a:lnTo>
                  <a:lnTo>
                    <a:pt x="344" y="4079"/>
                  </a:lnTo>
                  <a:lnTo>
                    <a:pt x="153" y="3964"/>
                  </a:lnTo>
                  <a:lnTo>
                    <a:pt x="39" y="3774"/>
                  </a:lnTo>
                  <a:lnTo>
                    <a:pt x="1" y="3659"/>
                  </a:lnTo>
                  <a:lnTo>
                    <a:pt x="1" y="3545"/>
                  </a:lnTo>
                  <a:lnTo>
                    <a:pt x="1" y="611"/>
                  </a:lnTo>
                  <a:lnTo>
                    <a:pt x="1" y="611"/>
                  </a:lnTo>
                  <a:lnTo>
                    <a:pt x="1" y="458"/>
                  </a:lnTo>
                  <a:lnTo>
                    <a:pt x="39" y="382"/>
                  </a:lnTo>
                  <a:lnTo>
                    <a:pt x="153" y="191"/>
                  </a:lnTo>
                  <a:lnTo>
                    <a:pt x="344" y="39"/>
                  </a:lnTo>
                  <a:lnTo>
                    <a:pt x="458" y="1"/>
                  </a:lnTo>
                  <a:lnTo>
                    <a:pt x="573" y="1"/>
                  </a:lnTo>
                  <a:lnTo>
                    <a:pt x="5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 name="Google Shape;412;p14"/>
          <p:cNvGrpSpPr/>
          <p:nvPr/>
        </p:nvGrpSpPr>
        <p:grpSpPr>
          <a:xfrm>
            <a:off x="2339380" y="1985554"/>
            <a:ext cx="167544" cy="168629"/>
            <a:chOff x="2785775" y="883375"/>
            <a:chExt cx="146750" cy="147700"/>
          </a:xfrm>
        </p:grpSpPr>
        <p:sp>
          <p:nvSpPr>
            <p:cNvPr id="413" name="Google Shape;413;p14"/>
            <p:cNvSpPr/>
            <p:nvPr/>
          </p:nvSpPr>
          <p:spPr>
            <a:xfrm>
              <a:off x="2829600" y="928150"/>
              <a:ext cx="58150" cy="59100"/>
            </a:xfrm>
            <a:custGeom>
              <a:rect b="b" l="l" r="r" t="t"/>
              <a:pathLst>
                <a:path extrusionOk="0" fill="none" h="2364" w="2326">
                  <a:moveTo>
                    <a:pt x="1182" y="1"/>
                  </a:moveTo>
                  <a:lnTo>
                    <a:pt x="1182" y="1"/>
                  </a:lnTo>
                  <a:lnTo>
                    <a:pt x="1411" y="1"/>
                  </a:lnTo>
                  <a:lnTo>
                    <a:pt x="1639" y="77"/>
                  </a:lnTo>
                  <a:lnTo>
                    <a:pt x="1830" y="191"/>
                  </a:lnTo>
                  <a:lnTo>
                    <a:pt x="1982" y="344"/>
                  </a:lnTo>
                  <a:lnTo>
                    <a:pt x="2135" y="496"/>
                  </a:lnTo>
                  <a:lnTo>
                    <a:pt x="2249" y="725"/>
                  </a:lnTo>
                  <a:lnTo>
                    <a:pt x="2325" y="915"/>
                  </a:lnTo>
                  <a:lnTo>
                    <a:pt x="2325" y="1182"/>
                  </a:lnTo>
                  <a:lnTo>
                    <a:pt x="2325" y="1182"/>
                  </a:lnTo>
                  <a:lnTo>
                    <a:pt x="2325" y="1411"/>
                  </a:lnTo>
                  <a:lnTo>
                    <a:pt x="2249" y="1640"/>
                  </a:lnTo>
                  <a:lnTo>
                    <a:pt x="2135" y="1830"/>
                  </a:lnTo>
                  <a:lnTo>
                    <a:pt x="1982" y="1983"/>
                  </a:lnTo>
                  <a:lnTo>
                    <a:pt x="1830" y="2135"/>
                  </a:lnTo>
                  <a:lnTo>
                    <a:pt x="1639" y="2249"/>
                  </a:lnTo>
                  <a:lnTo>
                    <a:pt x="1411" y="2326"/>
                  </a:lnTo>
                  <a:lnTo>
                    <a:pt x="1182" y="2364"/>
                  </a:lnTo>
                  <a:lnTo>
                    <a:pt x="1182" y="2364"/>
                  </a:lnTo>
                  <a:lnTo>
                    <a:pt x="915" y="2326"/>
                  </a:lnTo>
                  <a:lnTo>
                    <a:pt x="725" y="2249"/>
                  </a:lnTo>
                  <a:lnTo>
                    <a:pt x="496" y="2135"/>
                  </a:lnTo>
                  <a:lnTo>
                    <a:pt x="344" y="1983"/>
                  </a:lnTo>
                  <a:lnTo>
                    <a:pt x="191" y="1830"/>
                  </a:lnTo>
                  <a:lnTo>
                    <a:pt x="77" y="1640"/>
                  </a:lnTo>
                  <a:lnTo>
                    <a:pt x="1" y="1411"/>
                  </a:lnTo>
                  <a:lnTo>
                    <a:pt x="1" y="1182"/>
                  </a:lnTo>
                  <a:lnTo>
                    <a:pt x="1" y="1182"/>
                  </a:lnTo>
                  <a:lnTo>
                    <a:pt x="1" y="915"/>
                  </a:lnTo>
                  <a:lnTo>
                    <a:pt x="77" y="725"/>
                  </a:lnTo>
                  <a:lnTo>
                    <a:pt x="191" y="496"/>
                  </a:lnTo>
                  <a:lnTo>
                    <a:pt x="344" y="344"/>
                  </a:lnTo>
                  <a:lnTo>
                    <a:pt x="496" y="191"/>
                  </a:lnTo>
                  <a:lnTo>
                    <a:pt x="725" y="77"/>
                  </a:lnTo>
                  <a:lnTo>
                    <a:pt x="915"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4"/>
            <p:cNvSpPr/>
            <p:nvPr/>
          </p:nvSpPr>
          <p:spPr>
            <a:xfrm>
              <a:off x="2785775" y="883375"/>
              <a:ext cx="146750" cy="147700"/>
            </a:xfrm>
            <a:custGeom>
              <a:rect b="b" l="l" r="r" t="t"/>
              <a:pathLst>
                <a:path extrusionOk="0" fill="none" h="5908" w="5870">
                  <a:moveTo>
                    <a:pt x="4116" y="1792"/>
                  </a:moveTo>
                  <a:lnTo>
                    <a:pt x="4116" y="3240"/>
                  </a:lnTo>
                  <a:lnTo>
                    <a:pt x="4116" y="3240"/>
                  </a:lnTo>
                  <a:lnTo>
                    <a:pt x="4155" y="3507"/>
                  </a:lnTo>
                  <a:lnTo>
                    <a:pt x="4269" y="3774"/>
                  </a:lnTo>
                  <a:lnTo>
                    <a:pt x="4459" y="3964"/>
                  </a:lnTo>
                  <a:lnTo>
                    <a:pt x="4574" y="4040"/>
                  </a:lnTo>
                  <a:lnTo>
                    <a:pt x="4726" y="4078"/>
                  </a:lnTo>
                  <a:lnTo>
                    <a:pt x="4726" y="4078"/>
                  </a:lnTo>
                  <a:lnTo>
                    <a:pt x="4917" y="4117"/>
                  </a:lnTo>
                  <a:lnTo>
                    <a:pt x="5145" y="4117"/>
                  </a:lnTo>
                  <a:lnTo>
                    <a:pt x="5336" y="4078"/>
                  </a:lnTo>
                  <a:lnTo>
                    <a:pt x="5527" y="3964"/>
                  </a:lnTo>
                  <a:lnTo>
                    <a:pt x="5679" y="3812"/>
                  </a:lnTo>
                  <a:lnTo>
                    <a:pt x="5793" y="3659"/>
                  </a:lnTo>
                  <a:lnTo>
                    <a:pt x="5870" y="3469"/>
                  </a:lnTo>
                  <a:lnTo>
                    <a:pt x="5870" y="3240"/>
                  </a:lnTo>
                  <a:lnTo>
                    <a:pt x="5870" y="3011"/>
                  </a:lnTo>
                  <a:lnTo>
                    <a:pt x="5870" y="3011"/>
                  </a:lnTo>
                  <a:lnTo>
                    <a:pt x="5831" y="2516"/>
                  </a:lnTo>
                  <a:lnTo>
                    <a:pt x="5717" y="2020"/>
                  </a:lnTo>
                  <a:lnTo>
                    <a:pt x="5527" y="1563"/>
                  </a:lnTo>
                  <a:lnTo>
                    <a:pt x="5260" y="1182"/>
                  </a:lnTo>
                  <a:lnTo>
                    <a:pt x="4955" y="801"/>
                  </a:lnTo>
                  <a:lnTo>
                    <a:pt x="4574" y="496"/>
                  </a:lnTo>
                  <a:lnTo>
                    <a:pt x="4155" y="267"/>
                  </a:lnTo>
                  <a:lnTo>
                    <a:pt x="3697" y="115"/>
                  </a:lnTo>
                  <a:lnTo>
                    <a:pt x="3697" y="115"/>
                  </a:lnTo>
                  <a:lnTo>
                    <a:pt x="3278" y="39"/>
                  </a:lnTo>
                  <a:lnTo>
                    <a:pt x="2859" y="1"/>
                  </a:lnTo>
                  <a:lnTo>
                    <a:pt x="2478" y="39"/>
                  </a:lnTo>
                  <a:lnTo>
                    <a:pt x="2097" y="115"/>
                  </a:lnTo>
                  <a:lnTo>
                    <a:pt x="1754" y="267"/>
                  </a:lnTo>
                  <a:lnTo>
                    <a:pt x="1411" y="420"/>
                  </a:lnTo>
                  <a:lnTo>
                    <a:pt x="1106" y="649"/>
                  </a:lnTo>
                  <a:lnTo>
                    <a:pt x="839" y="877"/>
                  </a:lnTo>
                  <a:lnTo>
                    <a:pt x="610" y="1182"/>
                  </a:lnTo>
                  <a:lnTo>
                    <a:pt x="382" y="1487"/>
                  </a:lnTo>
                  <a:lnTo>
                    <a:pt x="229" y="1830"/>
                  </a:lnTo>
                  <a:lnTo>
                    <a:pt x="77" y="2173"/>
                  </a:lnTo>
                  <a:lnTo>
                    <a:pt x="1" y="2554"/>
                  </a:lnTo>
                  <a:lnTo>
                    <a:pt x="1" y="2935"/>
                  </a:lnTo>
                  <a:lnTo>
                    <a:pt x="1" y="3354"/>
                  </a:lnTo>
                  <a:lnTo>
                    <a:pt x="77" y="3774"/>
                  </a:lnTo>
                  <a:lnTo>
                    <a:pt x="77" y="3774"/>
                  </a:lnTo>
                  <a:lnTo>
                    <a:pt x="191" y="4002"/>
                  </a:lnTo>
                  <a:lnTo>
                    <a:pt x="267" y="4269"/>
                  </a:lnTo>
                  <a:lnTo>
                    <a:pt x="382" y="4498"/>
                  </a:lnTo>
                  <a:lnTo>
                    <a:pt x="534" y="4688"/>
                  </a:lnTo>
                  <a:lnTo>
                    <a:pt x="687" y="4917"/>
                  </a:lnTo>
                  <a:lnTo>
                    <a:pt x="877" y="5107"/>
                  </a:lnTo>
                  <a:lnTo>
                    <a:pt x="1068" y="5260"/>
                  </a:lnTo>
                  <a:lnTo>
                    <a:pt x="1296" y="5412"/>
                  </a:lnTo>
                  <a:lnTo>
                    <a:pt x="1296" y="5412"/>
                  </a:lnTo>
                  <a:lnTo>
                    <a:pt x="1716" y="5641"/>
                  </a:lnTo>
                  <a:lnTo>
                    <a:pt x="2173" y="5793"/>
                  </a:lnTo>
                  <a:lnTo>
                    <a:pt x="2630" y="5870"/>
                  </a:lnTo>
                  <a:lnTo>
                    <a:pt x="3088" y="5908"/>
                  </a:lnTo>
                  <a:lnTo>
                    <a:pt x="3507" y="5831"/>
                  </a:lnTo>
                  <a:lnTo>
                    <a:pt x="3926" y="5717"/>
                  </a:lnTo>
                  <a:lnTo>
                    <a:pt x="4345" y="5527"/>
                  </a:lnTo>
                  <a:lnTo>
                    <a:pt x="4726"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 name="Google Shape;415;p14"/>
          <p:cNvGrpSpPr/>
          <p:nvPr/>
        </p:nvGrpSpPr>
        <p:grpSpPr>
          <a:xfrm>
            <a:off x="2347001" y="2382609"/>
            <a:ext cx="151218" cy="168629"/>
            <a:chOff x="2792450" y="1307350"/>
            <a:chExt cx="132450" cy="147700"/>
          </a:xfrm>
        </p:grpSpPr>
        <p:sp>
          <p:nvSpPr>
            <p:cNvPr id="416" name="Google Shape;416;p14"/>
            <p:cNvSpPr/>
            <p:nvPr/>
          </p:nvSpPr>
          <p:spPr>
            <a:xfrm>
              <a:off x="2792450" y="1322600"/>
              <a:ext cx="132450" cy="132450"/>
            </a:xfrm>
            <a:custGeom>
              <a:rect b="b" l="l" r="r" t="t"/>
              <a:pathLst>
                <a:path extrusionOk="0" fill="none" h="5298" w="5298">
                  <a:moveTo>
                    <a:pt x="610" y="0"/>
                  </a:moveTo>
                  <a:lnTo>
                    <a:pt x="4726" y="0"/>
                  </a:lnTo>
                  <a:lnTo>
                    <a:pt x="4726" y="0"/>
                  </a:lnTo>
                  <a:lnTo>
                    <a:pt x="4840" y="0"/>
                  </a:lnTo>
                  <a:lnTo>
                    <a:pt x="4955" y="38"/>
                  </a:lnTo>
                  <a:lnTo>
                    <a:pt x="5145" y="153"/>
                  </a:lnTo>
                  <a:lnTo>
                    <a:pt x="5260" y="343"/>
                  </a:lnTo>
                  <a:lnTo>
                    <a:pt x="5298" y="458"/>
                  </a:lnTo>
                  <a:lnTo>
                    <a:pt x="5298" y="572"/>
                  </a:lnTo>
                  <a:lnTo>
                    <a:pt x="5298" y="4688"/>
                  </a:lnTo>
                  <a:lnTo>
                    <a:pt x="5298" y="4688"/>
                  </a:lnTo>
                  <a:lnTo>
                    <a:pt x="5298" y="4802"/>
                  </a:lnTo>
                  <a:lnTo>
                    <a:pt x="5260" y="4917"/>
                  </a:lnTo>
                  <a:lnTo>
                    <a:pt x="5145" y="5107"/>
                  </a:lnTo>
                  <a:lnTo>
                    <a:pt x="4955" y="5260"/>
                  </a:lnTo>
                  <a:lnTo>
                    <a:pt x="4840" y="5298"/>
                  </a:lnTo>
                  <a:lnTo>
                    <a:pt x="4726" y="5298"/>
                  </a:lnTo>
                  <a:lnTo>
                    <a:pt x="610" y="5298"/>
                  </a:lnTo>
                  <a:lnTo>
                    <a:pt x="610" y="5298"/>
                  </a:lnTo>
                  <a:lnTo>
                    <a:pt x="496" y="5298"/>
                  </a:lnTo>
                  <a:lnTo>
                    <a:pt x="381" y="5260"/>
                  </a:lnTo>
                  <a:lnTo>
                    <a:pt x="191" y="5107"/>
                  </a:lnTo>
                  <a:lnTo>
                    <a:pt x="77" y="4917"/>
                  </a:lnTo>
                  <a:lnTo>
                    <a:pt x="38" y="4802"/>
                  </a:lnTo>
                  <a:lnTo>
                    <a:pt x="0" y="4688"/>
                  </a:lnTo>
                  <a:lnTo>
                    <a:pt x="0" y="572"/>
                  </a:lnTo>
                  <a:lnTo>
                    <a:pt x="0" y="572"/>
                  </a:lnTo>
                  <a:lnTo>
                    <a:pt x="38" y="458"/>
                  </a:lnTo>
                  <a:lnTo>
                    <a:pt x="77" y="343"/>
                  </a:lnTo>
                  <a:lnTo>
                    <a:pt x="191" y="153"/>
                  </a:lnTo>
                  <a:lnTo>
                    <a:pt x="381"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4"/>
            <p:cNvSpPr/>
            <p:nvPr/>
          </p:nvSpPr>
          <p:spPr>
            <a:xfrm>
              <a:off x="2888675" y="1307350"/>
              <a:ext cx="25" cy="29550"/>
            </a:xfrm>
            <a:custGeom>
              <a:rect b="b" l="l" r="r" t="t"/>
              <a:pathLst>
                <a:path extrusionOk="0" fill="none" h="1182" w="1">
                  <a:moveTo>
                    <a:pt x="0" y="1"/>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4"/>
            <p:cNvSpPr/>
            <p:nvPr/>
          </p:nvSpPr>
          <p:spPr>
            <a:xfrm>
              <a:off x="2829600" y="1307350"/>
              <a:ext cx="25" cy="29550"/>
            </a:xfrm>
            <a:custGeom>
              <a:rect b="b" l="l" r="r" t="t"/>
              <a:pathLst>
                <a:path extrusionOk="0" fill="none" h="1182"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4"/>
            <p:cNvSpPr/>
            <p:nvPr/>
          </p:nvSpPr>
          <p:spPr>
            <a:xfrm>
              <a:off x="2792450" y="1366425"/>
              <a:ext cx="132450" cy="25"/>
            </a:xfrm>
            <a:custGeom>
              <a:rect b="b" l="l" r="r" t="t"/>
              <a:pathLst>
                <a:path extrusionOk="0" fill="none" h="1" w="5298">
                  <a:moveTo>
                    <a:pt x="0" y="0"/>
                  </a:move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0" name="Google Shape;420;p14"/>
          <p:cNvGrpSpPr/>
          <p:nvPr/>
        </p:nvGrpSpPr>
        <p:grpSpPr>
          <a:xfrm>
            <a:off x="2335042" y="2779663"/>
            <a:ext cx="176221" cy="168629"/>
            <a:chOff x="2781975" y="1731325"/>
            <a:chExt cx="154350" cy="147700"/>
          </a:xfrm>
        </p:grpSpPr>
        <p:sp>
          <p:nvSpPr>
            <p:cNvPr id="421" name="Google Shape;421;p14"/>
            <p:cNvSpPr/>
            <p:nvPr/>
          </p:nvSpPr>
          <p:spPr>
            <a:xfrm>
              <a:off x="2900100" y="1782775"/>
              <a:ext cx="36225" cy="59100"/>
            </a:xfrm>
            <a:custGeom>
              <a:rect b="b" l="l" r="r" t="t"/>
              <a:pathLst>
                <a:path extrusionOk="0" fill="none" h="2364" w="1449">
                  <a:moveTo>
                    <a:pt x="1" y="0"/>
                  </a:moveTo>
                  <a:lnTo>
                    <a:pt x="229" y="0"/>
                  </a:lnTo>
                  <a:lnTo>
                    <a:pt x="229" y="0"/>
                  </a:lnTo>
                  <a:lnTo>
                    <a:pt x="420" y="39"/>
                  </a:lnTo>
                  <a:lnTo>
                    <a:pt x="649" y="77"/>
                  </a:lnTo>
                  <a:lnTo>
                    <a:pt x="839" y="153"/>
                  </a:lnTo>
                  <a:lnTo>
                    <a:pt x="992" y="267"/>
                  </a:lnTo>
                  <a:lnTo>
                    <a:pt x="1144" y="420"/>
                  </a:lnTo>
                  <a:lnTo>
                    <a:pt x="1258" y="572"/>
                  </a:lnTo>
                  <a:lnTo>
                    <a:pt x="1373" y="763"/>
                  </a:lnTo>
                  <a:lnTo>
                    <a:pt x="1411" y="953"/>
                  </a:lnTo>
                  <a:lnTo>
                    <a:pt x="1411" y="953"/>
                  </a:lnTo>
                  <a:lnTo>
                    <a:pt x="1449" y="1220"/>
                  </a:lnTo>
                  <a:lnTo>
                    <a:pt x="1411" y="1487"/>
                  </a:lnTo>
                  <a:lnTo>
                    <a:pt x="1297" y="1715"/>
                  </a:lnTo>
                  <a:lnTo>
                    <a:pt x="1182" y="1944"/>
                  </a:lnTo>
                  <a:lnTo>
                    <a:pt x="992" y="2135"/>
                  </a:lnTo>
                  <a:lnTo>
                    <a:pt x="763" y="2249"/>
                  </a:lnTo>
                  <a:lnTo>
                    <a:pt x="534" y="2325"/>
                  </a:lnTo>
                  <a:lnTo>
                    <a:pt x="268" y="2363"/>
                  </a:lnTo>
                  <a:lnTo>
                    <a:pt x="1" y="23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4"/>
            <p:cNvSpPr/>
            <p:nvPr/>
          </p:nvSpPr>
          <p:spPr>
            <a:xfrm>
              <a:off x="2781975" y="1782775"/>
              <a:ext cx="118150" cy="96250"/>
            </a:xfrm>
            <a:custGeom>
              <a:rect b="b" l="l" r="r" t="t"/>
              <a:pathLst>
                <a:path extrusionOk="0" fill="none" h="3850" w="4726">
                  <a:moveTo>
                    <a:pt x="0" y="0"/>
                  </a:moveTo>
                  <a:lnTo>
                    <a:pt x="4726" y="0"/>
                  </a:lnTo>
                  <a:lnTo>
                    <a:pt x="4726" y="2668"/>
                  </a:lnTo>
                  <a:lnTo>
                    <a:pt x="4726" y="2668"/>
                  </a:lnTo>
                  <a:lnTo>
                    <a:pt x="4688" y="2897"/>
                  </a:lnTo>
                  <a:lnTo>
                    <a:pt x="4611" y="3125"/>
                  </a:lnTo>
                  <a:lnTo>
                    <a:pt x="4497" y="3316"/>
                  </a:lnTo>
                  <a:lnTo>
                    <a:pt x="4383" y="3507"/>
                  </a:lnTo>
                  <a:lnTo>
                    <a:pt x="4192" y="3621"/>
                  </a:lnTo>
                  <a:lnTo>
                    <a:pt x="4002" y="3735"/>
                  </a:lnTo>
                  <a:lnTo>
                    <a:pt x="3773" y="3811"/>
                  </a:lnTo>
                  <a:lnTo>
                    <a:pt x="3544" y="3850"/>
                  </a:lnTo>
                  <a:lnTo>
                    <a:pt x="1182" y="3850"/>
                  </a:lnTo>
                  <a:lnTo>
                    <a:pt x="1182" y="3850"/>
                  </a:lnTo>
                  <a:lnTo>
                    <a:pt x="953" y="3811"/>
                  </a:lnTo>
                  <a:lnTo>
                    <a:pt x="724" y="3735"/>
                  </a:lnTo>
                  <a:lnTo>
                    <a:pt x="534" y="3621"/>
                  </a:lnTo>
                  <a:lnTo>
                    <a:pt x="343" y="3507"/>
                  </a:lnTo>
                  <a:lnTo>
                    <a:pt x="191" y="3316"/>
                  </a:lnTo>
                  <a:lnTo>
                    <a:pt x="76" y="3125"/>
                  </a:lnTo>
                  <a:lnTo>
                    <a:pt x="38" y="2897"/>
                  </a:lnTo>
                  <a:lnTo>
                    <a:pt x="0" y="2668"/>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4"/>
            <p:cNvSpPr/>
            <p:nvPr/>
          </p:nvSpPr>
          <p:spPr>
            <a:xfrm>
              <a:off x="2811500"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4"/>
            <p:cNvSpPr/>
            <p:nvPr/>
          </p:nvSpPr>
          <p:spPr>
            <a:xfrm>
              <a:off x="2841025"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4"/>
            <p:cNvSpPr/>
            <p:nvPr/>
          </p:nvSpPr>
          <p:spPr>
            <a:xfrm>
              <a:off x="2870575" y="1731325"/>
              <a:ext cx="25" cy="21950"/>
            </a:xfrm>
            <a:custGeom>
              <a:rect b="b" l="l" r="r" t="t"/>
              <a:pathLst>
                <a:path extrusionOk="0" fill="none" h="878" w="1">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 name="Google Shape;426;p14"/>
          <p:cNvGrpSpPr/>
          <p:nvPr/>
        </p:nvGrpSpPr>
        <p:grpSpPr>
          <a:xfrm>
            <a:off x="2339380" y="3176718"/>
            <a:ext cx="167544" cy="168629"/>
            <a:chOff x="2785775" y="2155300"/>
            <a:chExt cx="146750" cy="147700"/>
          </a:xfrm>
        </p:grpSpPr>
        <p:sp>
          <p:nvSpPr>
            <p:cNvPr id="427" name="Google Shape;427;p14"/>
            <p:cNvSpPr/>
            <p:nvPr/>
          </p:nvSpPr>
          <p:spPr>
            <a:xfrm>
              <a:off x="2807700" y="2155300"/>
              <a:ext cx="124825" cy="124825"/>
            </a:xfrm>
            <a:custGeom>
              <a:rect b="b" l="l" r="r" t="t"/>
              <a:pathLst>
                <a:path extrusionOk="0" fill="none" h="4993" w="4993">
                  <a:moveTo>
                    <a:pt x="4497" y="3011"/>
                  </a:moveTo>
                  <a:lnTo>
                    <a:pt x="4497" y="3011"/>
                  </a:lnTo>
                  <a:lnTo>
                    <a:pt x="4726" y="2706"/>
                  </a:lnTo>
                  <a:lnTo>
                    <a:pt x="4878" y="2363"/>
                  </a:lnTo>
                  <a:lnTo>
                    <a:pt x="4993" y="2020"/>
                  </a:lnTo>
                  <a:lnTo>
                    <a:pt x="4993" y="1677"/>
                  </a:lnTo>
                  <a:lnTo>
                    <a:pt x="4954" y="1296"/>
                  </a:lnTo>
                  <a:lnTo>
                    <a:pt x="4802" y="953"/>
                  </a:lnTo>
                  <a:lnTo>
                    <a:pt x="4611" y="648"/>
                  </a:lnTo>
                  <a:lnTo>
                    <a:pt x="4307" y="382"/>
                  </a:lnTo>
                  <a:lnTo>
                    <a:pt x="4307" y="382"/>
                  </a:lnTo>
                  <a:lnTo>
                    <a:pt x="4040" y="191"/>
                  </a:lnTo>
                  <a:lnTo>
                    <a:pt x="3735" y="77"/>
                  </a:lnTo>
                  <a:lnTo>
                    <a:pt x="3430" y="0"/>
                  </a:lnTo>
                  <a:lnTo>
                    <a:pt x="3087" y="0"/>
                  </a:lnTo>
                  <a:lnTo>
                    <a:pt x="2782" y="77"/>
                  </a:lnTo>
                  <a:lnTo>
                    <a:pt x="2477" y="191"/>
                  </a:lnTo>
                  <a:lnTo>
                    <a:pt x="2211" y="343"/>
                  </a:lnTo>
                  <a:lnTo>
                    <a:pt x="1944" y="572"/>
                  </a:lnTo>
                  <a:lnTo>
                    <a:pt x="0" y="2516"/>
                  </a:lnTo>
                  <a:lnTo>
                    <a:pt x="0" y="4993"/>
                  </a:lnTo>
                  <a:lnTo>
                    <a:pt x="2515" y="4993"/>
                  </a:lnTo>
                  <a:lnTo>
                    <a:pt x="4497" y="301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4"/>
            <p:cNvSpPr/>
            <p:nvPr/>
          </p:nvSpPr>
          <p:spPr>
            <a:xfrm>
              <a:off x="2785775" y="2199125"/>
              <a:ext cx="102925" cy="103875"/>
            </a:xfrm>
            <a:custGeom>
              <a:rect b="b" l="l" r="r" t="t"/>
              <a:pathLst>
                <a:path extrusionOk="0" fill="none" h="4155" w="4117">
                  <a:moveTo>
                    <a:pt x="4116" y="1"/>
                  </a:moveTo>
                  <a:lnTo>
                    <a:pt x="1"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4"/>
            <p:cNvSpPr/>
            <p:nvPr/>
          </p:nvSpPr>
          <p:spPr>
            <a:xfrm>
              <a:off x="2837225" y="2250575"/>
              <a:ext cx="65775" cy="25"/>
            </a:xfrm>
            <a:custGeom>
              <a:rect b="b" l="l" r="r" t="t"/>
              <a:pathLst>
                <a:path extrusionOk="0" fill="none" h="1" w="2631">
                  <a:moveTo>
                    <a:pt x="2630"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0" name="Google Shape;430;p14"/>
          <p:cNvSpPr/>
          <p:nvPr/>
        </p:nvSpPr>
        <p:spPr>
          <a:xfrm>
            <a:off x="2335076" y="3572698"/>
            <a:ext cx="176221" cy="153387"/>
          </a:xfrm>
          <a:custGeom>
            <a:rect b="b" l="l" r="r" t="t"/>
            <a:pathLst>
              <a:path extrusionOk="0" fill="none" h="5374" w="6174">
                <a:moveTo>
                  <a:pt x="5679" y="458"/>
                </a:moveTo>
                <a:lnTo>
                  <a:pt x="5679" y="458"/>
                </a:lnTo>
                <a:lnTo>
                  <a:pt x="5450" y="267"/>
                </a:lnTo>
                <a:lnTo>
                  <a:pt x="5145" y="115"/>
                </a:lnTo>
                <a:lnTo>
                  <a:pt x="4840" y="38"/>
                </a:lnTo>
                <a:lnTo>
                  <a:pt x="4535" y="0"/>
                </a:lnTo>
                <a:lnTo>
                  <a:pt x="4230" y="38"/>
                </a:lnTo>
                <a:lnTo>
                  <a:pt x="3925" y="115"/>
                </a:lnTo>
                <a:lnTo>
                  <a:pt x="3659" y="267"/>
                </a:lnTo>
                <a:lnTo>
                  <a:pt x="3392" y="458"/>
                </a:lnTo>
                <a:lnTo>
                  <a:pt x="3392" y="458"/>
                </a:lnTo>
                <a:lnTo>
                  <a:pt x="3392" y="458"/>
                </a:lnTo>
                <a:lnTo>
                  <a:pt x="3087" y="801"/>
                </a:lnTo>
                <a:lnTo>
                  <a:pt x="2782" y="458"/>
                </a:lnTo>
                <a:lnTo>
                  <a:pt x="2782" y="458"/>
                </a:lnTo>
                <a:lnTo>
                  <a:pt x="2515" y="267"/>
                </a:lnTo>
                <a:lnTo>
                  <a:pt x="2249" y="115"/>
                </a:lnTo>
                <a:lnTo>
                  <a:pt x="1944" y="38"/>
                </a:lnTo>
                <a:lnTo>
                  <a:pt x="1639" y="0"/>
                </a:lnTo>
                <a:lnTo>
                  <a:pt x="1334" y="38"/>
                </a:lnTo>
                <a:lnTo>
                  <a:pt x="1029" y="115"/>
                </a:lnTo>
                <a:lnTo>
                  <a:pt x="724" y="267"/>
                </a:lnTo>
                <a:lnTo>
                  <a:pt x="496" y="458"/>
                </a:lnTo>
                <a:lnTo>
                  <a:pt x="496" y="458"/>
                </a:lnTo>
                <a:lnTo>
                  <a:pt x="267" y="724"/>
                </a:lnTo>
                <a:lnTo>
                  <a:pt x="114" y="1029"/>
                </a:lnTo>
                <a:lnTo>
                  <a:pt x="38" y="1296"/>
                </a:lnTo>
                <a:lnTo>
                  <a:pt x="0" y="1639"/>
                </a:lnTo>
                <a:lnTo>
                  <a:pt x="38" y="1944"/>
                </a:lnTo>
                <a:lnTo>
                  <a:pt x="114" y="2249"/>
                </a:lnTo>
                <a:lnTo>
                  <a:pt x="267" y="2516"/>
                </a:lnTo>
                <a:lnTo>
                  <a:pt x="496" y="2782"/>
                </a:lnTo>
                <a:lnTo>
                  <a:pt x="800" y="3087"/>
                </a:lnTo>
                <a:lnTo>
                  <a:pt x="3087" y="5374"/>
                </a:lnTo>
                <a:lnTo>
                  <a:pt x="5374" y="3087"/>
                </a:lnTo>
                <a:lnTo>
                  <a:pt x="5679" y="2782"/>
                </a:lnTo>
                <a:lnTo>
                  <a:pt x="5679" y="2782"/>
                </a:lnTo>
                <a:lnTo>
                  <a:pt x="5907" y="2516"/>
                </a:lnTo>
                <a:lnTo>
                  <a:pt x="6060" y="2249"/>
                </a:lnTo>
                <a:lnTo>
                  <a:pt x="6136" y="1944"/>
                </a:lnTo>
                <a:lnTo>
                  <a:pt x="6174" y="1639"/>
                </a:lnTo>
                <a:lnTo>
                  <a:pt x="6136" y="1296"/>
                </a:lnTo>
                <a:lnTo>
                  <a:pt x="6060" y="1029"/>
                </a:lnTo>
                <a:lnTo>
                  <a:pt x="5907" y="724"/>
                </a:lnTo>
                <a:lnTo>
                  <a:pt x="5679" y="458"/>
                </a:lnTo>
                <a:lnTo>
                  <a:pt x="5679" y="458"/>
                </a:lnTo>
                <a:lnTo>
                  <a:pt x="5679" y="458"/>
                </a:lnTo>
                <a:lnTo>
                  <a:pt x="5679" y="4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 name="Google Shape;431;p14"/>
          <p:cNvGrpSpPr/>
          <p:nvPr/>
        </p:nvGrpSpPr>
        <p:grpSpPr>
          <a:xfrm>
            <a:off x="2347001" y="3945795"/>
            <a:ext cx="151218" cy="184955"/>
            <a:chOff x="2792450" y="2981325"/>
            <a:chExt cx="132450" cy="162000"/>
          </a:xfrm>
        </p:grpSpPr>
        <p:sp>
          <p:nvSpPr>
            <p:cNvPr id="432" name="Google Shape;432;p14"/>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4"/>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4" name="Google Shape;434;p14"/>
          <p:cNvGrpSpPr/>
          <p:nvPr/>
        </p:nvGrpSpPr>
        <p:grpSpPr>
          <a:xfrm>
            <a:off x="2336126" y="4347216"/>
            <a:ext cx="174052" cy="175137"/>
            <a:chOff x="2782925" y="3409125"/>
            <a:chExt cx="152450" cy="153400"/>
          </a:xfrm>
        </p:grpSpPr>
        <p:sp>
          <p:nvSpPr>
            <p:cNvPr id="435" name="Google Shape;435;p14"/>
            <p:cNvSpPr/>
            <p:nvPr/>
          </p:nvSpPr>
          <p:spPr>
            <a:xfrm>
              <a:off x="2877250" y="3438650"/>
              <a:ext cx="28600" cy="28600"/>
            </a:xfrm>
            <a:custGeom>
              <a:rect b="b" l="l" r="r" t="t"/>
              <a:pathLst>
                <a:path extrusionOk="0" fill="none" h="1144" w="1144">
                  <a:moveTo>
                    <a:pt x="0" y="1"/>
                  </a:moveTo>
                  <a:lnTo>
                    <a:pt x="0" y="1"/>
                  </a:lnTo>
                  <a:lnTo>
                    <a:pt x="191" y="39"/>
                  </a:lnTo>
                  <a:lnTo>
                    <a:pt x="381" y="115"/>
                  </a:lnTo>
                  <a:lnTo>
                    <a:pt x="572" y="229"/>
                  </a:lnTo>
                  <a:lnTo>
                    <a:pt x="762" y="382"/>
                  </a:lnTo>
                  <a:lnTo>
                    <a:pt x="877" y="534"/>
                  </a:lnTo>
                  <a:lnTo>
                    <a:pt x="991" y="725"/>
                  </a:lnTo>
                  <a:lnTo>
                    <a:pt x="1105" y="915"/>
                  </a:lnTo>
                  <a:lnTo>
                    <a:pt x="1143"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4"/>
            <p:cNvSpPr/>
            <p:nvPr/>
          </p:nvSpPr>
          <p:spPr>
            <a:xfrm>
              <a:off x="2877250" y="3409125"/>
              <a:ext cx="58125" cy="58125"/>
            </a:xfrm>
            <a:custGeom>
              <a:rect b="b" l="l" r="r" t="t"/>
              <a:pathLst>
                <a:path extrusionOk="0" fill="none" h="2325" w="2325">
                  <a:moveTo>
                    <a:pt x="0" y="0"/>
                  </a:moveTo>
                  <a:lnTo>
                    <a:pt x="0" y="0"/>
                  </a:lnTo>
                  <a:lnTo>
                    <a:pt x="419" y="76"/>
                  </a:lnTo>
                  <a:lnTo>
                    <a:pt x="839" y="229"/>
                  </a:lnTo>
                  <a:lnTo>
                    <a:pt x="1220" y="457"/>
                  </a:lnTo>
                  <a:lnTo>
                    <a:pt x="1563" y="762"/>
                  </a:lnTo>
                  <a:lnTo>
                    <a:pt x="1868" y="1067"/>
                  </a:lnTo>
                  <a:lnTo>
                    <a:pt x="2058" y="1448"/>
                  </a:lnTo>
                  <a:lnTo>
                    <a:pt x="2249" y="1868"/>
                  </a:lnTo>
                  <a:lnTo>
                    <a:pt x="2325"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4"/>
            <p:cNvSpPr/>
            <p:nvPr/>
          </p:nvSpPr>
          <p:spPr>
            <a:xfrm>
              <a:off x="2782925" y="3415775"/>
              <a:ext cx="146750" cy="146750"/>
            </a:xfrm>
            <a:custGeom>
              <a:rect b="b" l="l" r="r" t="t"/>
              <a:pathLst>
                <a:path extrusionOk="0" fill="none" h="5870" w="5870">
                  <a:moveTo>
                    <a:pt x="5869" y="4422"/>
                  </a:moveTo>
                  <a:lnTo>
                    <a:pt x="5869" y="5298"/>
                  </a:lnTo>
                  <a:lnTo>
                    <a:pt x="5869" y="5298"/>
                  </a:lnTo>
                  <a:lnTo>
                    <a:pt x="5831" y="5413"/>
                  </a:lnTo>
                  <a:lnTo>
                    <a:pt x="5793" y="5527"/>
                  </a:lnTo>
                  <a:lnTo>
                    <a:pt x="5679" y="5717"/>
                  </a:lnTo>
                  <a:lnTo>
                    <a:pt x="5488" y="5832"/>
                  </a:lnTo>
                  <a:lnTo>
                    <a:pt x="5374" y="5870"/>
                  </a:lnTo>
                  <a:lnTo>
                    <a:pt x="5259" y="5870"/>
                  </a:lnTo>
                  <a:lnTo>
                    <a:pt x="5259" y="5870"/>
                  </a:lnTo>
                  <a:lnTo>
                    <a:pt x="5221" y="5870"/>
                  </a:lnTo>
                  <a:lnTo>
                    <a:pt x="5221" y="5870"/>
                  </a:lnTo>
                  <a:lnTo>
                    <a:pt x="4535" y="5756"/>
                  </a:lnTo>
                  <a:lnTo>
                    <a:pt x="3887" y="5565"/>
                  </a:lnTo>
                  <a:lnTo>
                    <a:pt x="3278" y="5298"/>
                  </a:lnTo>
                  <a:lnTo>
                    <a:pt x="2668" y="4993"/>
                  </a:lnTo>
                  <a:lnTo>
                    <a:pt x="2668" y="4993"/>
                  </a:lnTo>
                  <a:lnTo>
                    <a:pt x="2173" y="4612"/>
                  </a:lnTo>
                  <a:lnTo>
                    <a:pt x="1677" y="4193"/>
                  </a:lnTo>
                  <a:lnTo>
                    <a:pt x="1258" y="3736"/>
                  </a:lnTo>
                  <a:lnTo>
                    <a:pt x="915" y="3202"/>
                  </a:lnTo>
                  <a:lnTo>
                    <a:pt x="915" y="3202"/>
                  </a:lnTo>
                  <a:lnTo>
                    <a:pt x="572" y="2631"/>
                  </a:lnTo>
                  <a:lnTo>
                    <a:pt x="305" y="1983"/>
                  </a:lnTo>
                  <a:lnTo>
                    <a:pt x="115" y="1335"/>
                  </a:lnTo>
                  <a:lnTo>
                    <a:pt x="0" y="649"/>
                  </a:lnTo>
                  <a:lnTo>
                    <a:pt x="0" y="649"/>
                  </a:lnTo>
                  <a:lnTo>
                    <a:pt x="0" y="534"/>
                  </a:lnTo>
                  <a:lnTo>
                    <a:pt x="38" y="420"/>
                  </a:lnTo>
                  <a:lnTo>
                    <a:pt x="115" y="230"/>
                  </a:lnTo>
                  <a:lnTo>
                    <a:pt x="305" y="77"/>
                  </a:lnTo>
                  <a:lnTo>
                    <a:pt x="419" y="39"/>
                  </a:lnTo>
                  <a:lnTo>
                    <a:pt x="534" y="39"/>
                  </a:lnTo>
                  <a:lnTo>
                    <a:pt x="534" y="39"/>
                  </a:lnTo>
                  <a:lnTo>
                    <a:pt x="572" y="1"/>
                  </a:lnTo>
                  <a:lnTo>
                    <a:pt x="1448" y="1"/>
                  </a:lnTo>
                  <a:lnTo>
                    <a:pt x="1448" y="1"/>
                  </a:lnTo>
                  <a:lnTo>
                    <a:pt x="1677" y="39"/>
                  </a:lnTo>
                  <a:lnTo>
                    <a:pt x="1868" y="153"/>
                  </a:lnTo>
                  <a:lnTo>
                    <a:pt x="1982" y="344"/>
                  </a:lnTo>
                  <a:lnTo>
                    <a:pt x="2058" y="534"/>
                  </a:lnTo>
                  <a:lnTo>
                    <a:pt x="2058" y="534"/>
                  </a:lnTo>
                  <a:lnTo>
                    <a:pt x="2134" y="954"/>
                  </a:lnTo>
                  <a:lnTo>
                    <a:pt x="2287" y="1373"/>
                  </a:lnTo>
                  <a:lnTo>
                    <a:pt x="2287" y="1373"/>
                  </a:lnTo>
                  <a:lnTo>
                    <a:pt x="2287" y="1525"/>
                  </a:lnTo>
                  <a:lnTo>
                    <a:pt x="2287" y="1678"/>
                  </a:lnTo>
                  <a:lnTo>
                    <a:pt x="2211" y="1830"/>
                  </a:lnTo>
                  <a:lnTo>
                    <a:pt x="2134" y="1983"/>
                  </a:lnTo>
                  <a:lnTo>
                    <a:pt x="1753" y="2364"/>
                  </a:lnTo>
                  <a:lnTo>
                    <a:pt x="1753" y="2364"/>
                  </a:lnTo>
                  <a:lnTo>
                    <a:pt x="2096" y="2859"/>
                  </a:lnTo>
                  <a:lnTo>
                    <a:pt x="2516" y="3355"/>
                  </a:lnTo>
                  <a:lnTo>
                    <a:pt x="3011" y="3774"/>
                  </a:lnTo>
                  <a:lnTo>
                    <a:pt x="3506" y="4117"/>
                  </a:lnTo>
                  <a:lnTo>
                    <a:pt x="3887" y="3736"/>
                  </a:lnTo>
                  <a:lnTo>
                    <a:pt x="3887" y="3736"/>
                  </a:lnTo>
                  <a:lnTo>
                    <a:pt x="4040" y="3621"/>
                  </a:lnTo>
                  <a:lnTo>
                    <a:pt x="4192" y="3583"/>
                  </a:lnTo>
                  <a:lnTo>
                    <a:pt x="4345" y="3583"/>
                  </a:lnTo>
                  <a:lnTo>
                    <a:pt x="4535" y="3621"/>
                  </a:lnTo>
                  <a:lnTo>
                    <a:pt x="4535" y="3621"/>
                  </a:lnTo>
                  <a:lnTo>
                    <a:pt x="4916" y="3736"/>
                  </a:lnTo>
                  <a:lnTo>
                    <a:pt x="5336" y="3812"/>
                  </a:lnTo>
                  <a:lnTo>
                    <a:pt x="5336" y="3812"/>
                  </a:lnTo>
                  <a:lnTo>
                    <a:pt x="5564" y="3888"/>
                  </a:lnTo>
                  <a:lnTo>
                    <a:pt x="5717" y="4002"/>
                  </a:lnTo>
                  <a:lnTo>
                    <a:pt x="5831" y="4193"/>
                  </a:lnTo>
                  <a:lnTo>
                    <a:pt x="5869" y="4422"/>
                  </a:lnTo>
                  <a:lnTo>
                    <a:pt x="5869" y="442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 name="Google Shape;438;p14"/>
          <p:cNvGrpSpPr/>
          <p:nvPr/>
        </p:nvGrpSpPr>
        <p:grpSpPr>
          <a:xfrm>
            <a:off x="2347001" y="4747524"/>
            <a:ext cx="151218" cy="168629"/>
            <a:chOff x="2792450" y="3835950"/>
            <a:chExt cx="132450" cy="147700"/>
          </a:xfrm>
        </p:grpSpPr>
        <p:sp>
          <p:nvSpPr>
            <p:cNvPr id="439" name="Google Shape;439;p14"/>
            <p:cNvSpPr/>
            <p:nvPr/>
          </p:nvSpPr>
          <p:spPr>
            <a:xfrm>
              <a:off x="2792450" y="3835950"/>
              <a:ext cx="132450" cy="147700"/>
            </a:xfrm>
            <a:custGeom>
              <a:rect b="b" l="l" r="r" t="t"/>
              <a:pathLst>
                <a:path extrusionOk="0" fill="none" h="5908" w="5298">
                  <a:moveTo>
                    <a:pt x="915" y="0"/>
                  </a:moveTo>
                  <a:lnTo>
                    <a:pt x="0" y="1182"/>
                  </a:lnTo>
                  <a:lnTo>
                    <a:pt x="0" y="5298"/>
                  </a:lnTo>
                  <a:lnTo>
                    <a:pt x="0" y="5298"/>
                  </a:lnTo>
                  <a:lnTo>
                    <a:pt x="38" y="5412"/>
                  </a:lnTo>
                  <a:lnTo>
                    <a:pt x="77" y="5526"/>
                  </a:lnTo>
                  <a:lnTo>
                    <a:pt x="191" y="5717"/>
                  </a:lnTo>
                  <a:lnTo>
                    <a:pt x="381" y="5831"/>
                  </a:lnTo>
                  <a:lnTo>
                    <a:pt x="496" y="5869"/>
                  </a:lnTo>
                  <a:lnTo>
                    <a:pt x="610" y="5907"/>
                  </a:lnTo>
                  <a:lnTo>
                    <a:pt x="4726" y="5907"/>
                  </a:lnTo>
                  <a:lnTo>
                    <a:pt x="4726" y="5907"/>
                  </a:lnTo>
                  <a:lnTo>
                    <a:pt x="4840" y="5869"/>
                  </a:lnTo>
                  <a:lnTo>
                    <a:pt x="4955" y="5831"/>
                  </a:lnTo>
                  <a:lnTo>
                    <a:pt x="5145" y="5717"/>
                  </a:lnTo>
                  <a:lnTo>
                    <a:pt x="5260" y="5526"/>
                  </a:lnTo>
                  <a:lnTo>
                    <a:pt x="5298" y="5412"/>
                  </a:lnTo>
                  <a:lnTo>
                    <a:pt x="5298" y="5298"/>
                  </a:lnTo>
                  <a:lnTo>
                    <a:pt x="5298" y="1182"/>
                  </a:lnTo>
                  <a:lnTo>
                    <a:pt x="4421"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4"/>
            <p:cNvSpPr/>
            <p:nvPr/>
          </p:nvSpPr>
          <p:spPr>
            <a:xfrm>
              <a:off x="2792450" y="3865475"/>
              <a:ext cx="132450" cy="25"/>
            </a:xfrm>
            <a:custGeom>
              <a:rect b="b" l="l" r="r" t="t"/>
              <a:pathLst>
                <a:path extrusionOk="0" fill="none" h="1" w="5298">
                  <a:moveTo>
                    <a:pt x="0" y="1"/>
                  </a:move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4"/>
            <p:cNvSpPr/>
            <p:nvPr/>
          </p:nvSpPr>
          <p:spPr>
            <a:xfrm>
              <a:off x="2829600" y="3895975"/>
              <a:ext cx="59100" cy="29550"/>
            </a:xfrm>
            <a:custGeom>
              <a:rect b="b" l="l" r="r" t="t"/>
              <a:pathLst>
                <a:path extrusionOk="0" fill="none" h="1182" w="2364">
                  <a:moveTo>
                    <a:pt x="2363" y="0"/>
                  </a:moveTo>
                  <a:lnTo>
                    <a:pt x="2363" y="0"/>
                  </a:lnTo>
                  <a:lnTo>
                    <a:pt x="2325" y="267"/>
                  </a:lnTo>
                  <a:lnTo>
                    <a:pt x="2249" y="458"/>
                  </a:lnTo>
                  <a:lnTo>
                    <a:pt x="2173" y="686"/>
                  </a:lnTo>
                  <a:lnTo>
                    <a:pt x="2020" y="839"/>
                  </a:lnTo>
                  <a:lnTo>
                    <a:pt x="1830" y="991"/>
                  </a:lnTo>
                  <a:lnTo>
                    <a:pt x="1639" y="1106"/>
                  </a:lnTo>
                  <a:lnTo>
                    <a:pt x="1411" y="1182"/>
                  </a:lnTo>
                  <a:lnTo>
                    <a:pt x="1182" y="1182"/>
                  </a:lnTo>
                  <a:lnTo>
                    <a:pt x="1182" y="1182"/>
                  </a:lnTo>
                  <a:lnTo>
                    <a:pt x="953" y="1182"/>
                  </a:lnTo>
                  <a:lnTo>
                    <a:pt x="725" y="1106"/>
                  </a:lnTo>
                  <a:lnTo>
                    <a:pt x="534" y="991"/>
                  </a:lnTo>
                  <a:lnTo>
                    <a:pt x="344" y="839"/>
                  </a:lnTo>
                  <a:lnTo>
                    <a:pt x="191" y="686"/>
                  </a:lnTo>
                  <a:lnTo>
                    <a:pt x="77" y="458"/>
                  </a:lnTo>
                  <a:lnTo>
                    <a:pt x="39" y="2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2" name="Google Shape;442;p14"/>
          <p:cNvGrpSpPr/>
          <p:nvPr/>
        </p:nvGrpSpPr>
        <p:grpSpPr>
          <a:xfrm>
            <a:off x="2340465" y="5144579"/>
            <a:ext cx="165375" cy="168629"/>
            <a:chOff x="2786725" y="4259925"/>
            <a:chExt cx="144850" cy="147700"/>
          </a:xfrm>
        </p:grpSpPr>
        <p:sp>
          <p:nvSpPr>
            <p:cNvPr id="443" name="Google Shape;443;p14"/>
            <p:cNvSpPr/>
            <p:nvPr/>
          </p:nvSpPr>
          <p:spPr>
            <a:xfrm>
              <a:off x="2823875" y="4259925"/>
              <a:ext cx="107700" cy="147700"/>
            </a:xfrm>
            <a:custGeom>
              <a:rect b="b" l="l" r="r" t="t"/>
              <a:pathLst>
                <a:path extrusionOk="0" fill="none" h="5908" w="4308">
                  <a:moveTo>
                    <a:pt x="2059" y="2058"/>
                  </a:moveTo>
                  <a:lnTo>
                    <a:pt x="2059" y="877"/>
                  </a:lnTo>
                  <a:lnTo>
                    <a:pt x="2059" y="877"/>
                  </a:lnTo>
                  <a:lnTo>
                    <a:pt x="2021" y="724"/>
                  </a:lnTo>
                  <a:lnTo>
                    <a:pt x="1983" y="534"/>
                  </a:lnTo>
                  <a:lnTo>
                    <a:pt x="1906" y="381"/>
                  </a:lnTo>
                  <a:lnTo>
                    <a:pt x="1792" y="267"/>
                  </a:lnTo>
                  <a:lnTo>
                    <a:pt x="1640" y="153"/>
                  </a:lnTo>
                  <a:lnTo>
                    <a:pt x="1487" y="77"/>
                  </a:lnTo>
                  <a:lnTo>
                    <a:pt x="1335" y="38"/>
                  </a:lnTo>
                  <a:lnTo>
                    <a:pt x="1144" y="0"/>
                  </a:lnTo>
                  <a:lnTo>
                    <a:pt x="1" y="2668"/>
                  </a:lnTo>
                  <a:lnTo>
                    <a:pt x="1" y="5907"/>
                  </a:lnTo>
                  <a:lnTo>
                    <a:pt x="3317" y="5907"/>
                  </a:lnTo>
                  <a:lnTo>
                    <a:pt x="3317" y="5907"/>
                  </a:lnTo>
                  <a:lnTo>
                    <a:pt x="3507" y="5869"/>
                  </a:lnTo>
                  <a:lnTo>
                    <a:pt x="3698" y="5755"/>
                  </a:lnTo>
                  <a:lnTo>
                    <a:pt x="3812" y="5603"/>
                  </a:lnTo>
                  <a:lnTo>
                    <a:pt x="3888" y="5374"/>
                  </a:lnTo>
                  <a:lnTo>
                    <a:pt x="4307" y="2744"/>
                  </a:lnTo>
                  <a:lnTo>
                    <a:pt x="4307" y="2744"/>
                  </a:lnTo>
                  <a:lnTo>
                    <a:pt x="4307" y="2630"/>
                  </a:lnTo>
                  <a:lnTo>
                    <a:pt x="4307" y="2516"/>
                  </a:lnTo>
                  <a:lnTo>
                    <a:pt x="4193" y="2287"/>
                  </a:lnTo>
                  <a:lnTo>
                    <a:pt x="4041" y="2135"/>
                  </a:lnTo>
                  <a:lnTo>
                    <a:pt x="3926" y="2096"/>
                  </a:lnTo>
                  <a:lnTo>
                    <a:pt x="3812" y="2058"/>
                  </a:lnTo>
                  <a:lnTo>
                    <a:pt x="3812" y="2058"/>
                  </a:lnTo>
                  <a:lnTo>
                    <a:pt x="3698" y="2058"/>
                  </a:lnTo>
                  <a:lnTo>
                    <a:pt x="2059"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4"/>
            <p:cNvSpPr/>
            <p:nvPr/>
          </p:nvSpPr>
          <p:spPr>
            <a:xfrm>
              <a:off x="2786725" y="4326625"/>
              <a:ext cx="37175" cy="81000"/>
            </a:xfrm>
            <a:custGeom>
              <a:rect b="b" l="l" r="r" t="t"/>
              <a:pathLst>
                <a:path extrusionOk="0" fill="none" h="3240" w="1487">
                  <a:moveTo>
                    <a:pt x="1487" y="3239"/>
                  </a:moveTo>
                  <a:lnTo>
                    <a:pt x="572" y="3239"/>
                  </a:lnTo>
                  <a:lnTo>
                    <a:pt x="572" y="3239"/>
                  </a:lnTo>
                  <a:lnTo>
                    <a:pt x="458" y="3201"/>
                  </a:lnTo>
                  <a:lnTo>
                    <a:pt x="344" y="3163"/>
                  </a:lnTo>
                  <a:lnTo>
                    <a:pt x="153" y="3049"/>
                  </a:lnTo>
                  <a:lnTo>
                    <a:pt x="39" y="2858"/>
                  </a:lnTo>
                  <a:lnTo>
                    <a:pt x="1" y="2744"/>
                  </a:lnTo>
                  <a:lnTo>
                    <a:pt x="1" y="2630"/>
                  </a:lnTo>
                  <a:lnTo>
                    <a:pt x="1" y="572"/>
                  </a:lnTo>
                  <a:lnTo>
                    <a:pt x="1" y="572"/>
                  </a:lnTo>
                  <a:lnTo>
                    <a:pt x="1" y="457"/>
                  </a:lnTo>
                  <a:lnTo>
                    <a:pt x="39" y="343"/>
                  </a:lnTo>
                  <a:lnTo>
                    <a:pt x="153" y="153"/>
                  </a:lnTo>
                  <a:lnTo>
                    <a:pt x="344" y="38"/>
                  </a:lnTo>
                  <a:lnTo>
                    <a:pt x="458" y="0"/>
                  </a:lnTo>
                  <a:lnTo>
                    <a:pt x="572"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 name="Google Shape;445;p14"/>
          <p:cNvGrpSpPr/>
          <p:nvPr/>
        </p:nvGrpSpPr>
        <p:grpSpPr>
          <a:xfrm>
            <a:off x="2339380" y="5566636"/>
            <a:ext cx="167544" cy="118594"/>
            <a:chOff x="2785775" y="4705800"/>
            <a:chExt cx="146750" cy="103875"/>
          </a:xfrm>
        </p:grpSpPr>
        <p:sp>
          <p:nvSpPr>
            <p:cNvPr id="446" name="Google Shape;446;p14"/>
            <p:cNvSpPr/>
            <p:nvPr/>
          </p:nvSpPr>
          <p:spPr>
            <a:xfrm>
              <a:off x="2785775" y="4705800"/>
              <a:ext cx="65775" cy="102925"/>
            </a:xfrm>
            <a:custGeom>
              <a:rect b="b" l="l" r="r" t="t"/>
              <a:pathLst>
                <a:path extrusionOk="0" fill="none" h="4117" w="2631">
                  <a:moveTo>
                    <a:pt x="2630" y="1"/>
                  </a:moveTo>
                  <a:lnTo>
                    <a:pt x="1182" y="1144"/>
                  </a:lnTo>
                  <a:lnTo>
                    <a:pt x="1" y="1144"/>
                  </a:lnTo>
                  <a:lnTo>
                    <a:pt x="1" y="2935"/>
                  </a:lnTo>
                  <a:lnTo>
                    <a:pt x="1182" y="2935"/>
                  </a:lnTo>
                  <a:lnTo>
                    <a:pt x="2630" y="4117"/>
                  </a:lnTo>
                  <a:lnTo>
                    <a:pt x="263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4"/>
            <p:cNvSpPr/>
            <p:nvPr/>
          </p:nvSpPr>
          <p:spPr>
            <a:xfrm>
              <a:off x="2911550" y="4705800"/>
              <a:ext cx="20975" cy="103875"/>
            </a:xfrm>
            <a:custGeom>
              <a:rect b="b" l="l" r="r" t="t"/>
              <a:pathLst>
                <a:path extrusionOk="0" fill="none" h="4155" w="839">
                  <a:moveTo>
                    <a:pt x="0" y="1"/>
                  </a:moveTo>
                  <a:lnTo>
                    <a:pt x="0" y="1"/>
                  </a:lnTo>
                  <a:lnTo>
                    <a:pt x="191" y="230"/>
                  </a:lnTo>
                  <a:lnTo>
                    <a:pt x="343" y="458"/>
                  </a:lnTo>
                  <a:lnTo>
                    <a:pt x="496" y="687"/>
                  </a:lnTo>
                  <a:lnTo>
                    <a:pt x="648" y="954"/>
                  </a:lnTo>
                  <a:lnTo>
                    <a:pt x="724" y="1220"/>
                  </a:lnTo>
                  <a:lnTo>
                    <a:pt x="800" y="1525"/>
                  </a:lnTo>
                  <a:lnTo>
                    <a:pt x="839" y="1792"/>
                  </a:lnTo>
                  <a:lnTo>
                    <a:pt x="839" y="2059"/>
                  </a:lnTo>
                  <a:lnTo>
                    <a:pt x="839" y="2364"/>
                  </a:lnTo>
                  <a:lnTo>
                    <a:pt x="800" y="2630"/>
                  </a:lnTo>
                  <a:lnTo>
                    <a:pt x="724" y="2897"/>
                  </a:lnTo>
                  <a:lnTo>
                    <a:pt x="648" y="3164"/>
                  </a:lnTo>
                  <a:lnTo>
                    <a:pt x="496" y="3431"/>
                  </a:lnTo>
                  <a:lnTo>
                    <a:pt x="343" y="3698"/>
                  </a:lnTo>
                  <a:lnTo>
                    <a:pt x="191" y="3926"/>
                  </a:lnTo>
                  <a:lnTo>
                    <a:pt x="0"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4"/>
            <p:cNvSpPr/>
            <p:nvPr/>
          </p:nvSpPr>
          <p:spPr>
            <a:xfrm>
              <a:off x="2884875" y="4731525"/>
              <a:ext cx="11450" cy="52425"/>
            </a:xfrm>
            <a:custGeom>
              <a:rect b="b" l="l" r="r" t="t"/>
              <a:pathLst>
                <a:path extrusionOk="0" fill="none" h="2097" w="458">
                  <a:moveTo>
                    <a:pt x="0" y="1"/>
                  </a:moveTo>
                  <a:lnTo>
                    <a:pt x="0" y="1"/>
                  </a:lnTo>
                  <a:lnTo>
                    <a:pt x="191" y="229"/>
                  </a:lnTo>
                  <a:lnTo>
                    <a:pt x="343" y="496"/>
                  </a:lnTo>
                  <a:lnTo>
                    <a:pt x="419" y="763"/>
                  </a:lnTo>
                  <a:lnTo>
                    <a:pt x="457" y="1030"/>
                  </a:lnTo>
                  <a:lnTo>
                    <a:pt x="419" y="1335"/>
                  </a:lnTo>
                  <a:lnTo>
                    <a:pt x="343" y="1601"/>
                  </a:lnTo>
                  <a:lnTo>
                    <a:pt x="191" y="1868"/>
                  </a:lnTo>
                  <a:lnTo>
                    <a:pt x="0" y="20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 name="Google Shape;449;p14"/>
          <p:cNvGrpSpPr/>
          <p:nvPr/>
        </p:nvGrpSpPr>
        <p:grpSpPr>
          <a:xfrm>
            <a:off x="2830060" y="1977934"/>
            <a:ext cx="117481" cy="184955"/>
            <a:chOff x="3438425" y="876700"/>
            <a:chExt cx="102900" cy="162000"/>
          </a:xfrm>
        </p:grpSpPr>
        <p:sp>
          <p:nvSpPr>
            <p:cNvPr id="450" name="Google Shape;450;p14"/>
            <p:cNvSpPr/>
            <p:nvPr/>
          </p:nvSpPr>
          <p:spPr>
            <a:xfrm>
              <a:off x="3438425" y="876700"/>
              <a:ext cx="102900" cy="102925"/>
            </a:xfrm>
            <a:custGeom>
              <a:rect b="b" l="l" r="r" t="t"/>
              <a:pathLst>
                <a:path extrusionOk="0" fill="none" h="4117" w="4116">
                  <a:moveTo>
                    <a:pt x="2058" y="1"/>
                  </a:moveTo>
                  <a:lnTo>
                    <a:pt x="2058" y="1"/>
                  </a:lnTo>
                  <a:lnTo>
                    <a:pt x="2477" y="39"/>
                  </a:lnTo>
                  <a:lnTo>
                    <a:pt x="2858" y="153"/>
                  </a:lnTo>
                  <a:lnTo>
                    <a:pt x="3201" y="344"/>
                  </a:lnTo>
                  <a:lnTo>
                    <a:pt x="3506" y="573"/>
                  </a:lnTo>
                  <a:lnTo>
                    <a:pt x="3773" y="877"/>
                  </a:lnTo>
                  <a:lnTo>
                    <a:pt x="3964" y="1259"/>
                  </a:lnTo>
                  <a:lnTo>
                    <a:pt x="4078" y="1640"/>
                  </a:lnTo>
                  <a:lnTo>
                    <a:pt x="4116" y="2059"/>
                  </a:lnTo>
                  <a:lnTo>
                    <a:pt x="4116" y="2059"/>
                  </a:lnTo>
                  <a:lnTo>
                    <a:pt x="4078" y="2478"/>
                  </a:lnTo>
                  <a:lnTo>
                    <a:pt x="3964" y="2859"/>
                  </a:lnTo>
                  <a:lnTo>
                    <a:pt x="3773" y="3202"/>
                  </a:lnTo>
                  <a:lnTo>
                    <a:pt x="3506" y="3507"/>
                  </a:lnTo>
                  <a:lnTo>
                    <a:pt x="3201" y="3774"/>
                  </a:lnTo>
                  <a:lnTo>
                    <a:pt x="2858" y="3964"/>
                  </a:lnTo>
                  <a:lnTo>
                    <a:pt x="2477" y="4079"/>
                  </a:lnTo>
                  <a:lnTo>
                    <a:pt x="2058" y="4117"/>
                  </a:lnTo>
                  <a:lnTo>
                    <a:pt x="2058" y="4117"/>
                  </a:lnTo>
                  <a:lnTo>
                    <a:pt x="1639" y="4079"/>
                  </a:lnTo>
                  <a:lnTo>
                    <a:pt x="1258" y="3964"/>
                  </a:lnTo>
                  <a:lnTo>
                    <a:pt x="915" y="3774"/>
                  </a:lnTo>
                  <a:lnTo>
                    <a:pt x="610" y="3507"/>
                  </a:lnTo>
                  <a:lnTo>
                    <a:pt x="343" y="3202"/>
                  </a:lnTo>
                  <a:lnTo>
                    <a:pt x="152" y="2859"/>
                  </a:lnTo>
                  <a:lnTo>
                    <a:pt x="38" y="2478"/>
                  </a:lnTo>
                  <a:lnTo>
                    <a:pt x="0" y="2059"/>
                  </a:lnTo>
                  <a:lnTo>
                    <a:pt x="0" y="2059"/>
                  </a:lnTo>
                  <a:lnTo>
                    <a:pt x="38" y="1640"/>
                  </a:lnTo>
                  <a:lnTo>
                    <a:pt x="152" y="1259"/>
                  </a:lnTo>
                  <a:lnTo>
                    <a:pt x="343" y="877"/>
                  </a:lnTo>
                  <a:lnTo>
                    <a:pt x="610" y="573"/>
                  </a:lnTo>
                  <a:lnTo>
                    <a:pt x="915" y="344"/>
                  </a:lnTo>
                  <a:lnTo>
                    <a:pt x="1258" y="153"/>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4"/>
            <p:cNvSpPr/>
            <p:nvPr/>
          </p:nvSpPr>
          <p:spPr>
            <a:xfrm>
              <a:off x="3453650" y="971025"/>
              <a:ext cx="73400" cy="67675"/>
            </a:xfrm>
            <a:custGeom>
              <a:rect b="b" l="l" r="r" t="t"/>
              <a:pathLst>
                <a:path extrusionOk="0" fill="none" h="2707" w="2936">
                  <a:moveTo>
                    <a:pt x="344" y="1"/>
                  </a:moveTo>
                  <a:lnTo>
                    <a:pt x="1" y="2707"/>
                  </a:lnTo>
                  <a:lnTo>
                    <a:pt x="1449" y="1792"/>
                  </a:lnTo>
                  <a:lnTo>
                    <a:pt x="2935" y="2707"/>
                  </a:lnTo>
                  <a:lnTo>
                    <a:pt x="2554"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2" name="Google Shape;452;p14"/>
          <p:cNvGrpSpPr/>
          <p:nvPr/>
        </p:nvGrpSpPr>
        <p:grpSpPr>
          <a:xfrm>
            <a:off x="2795238" y="2374988"/>
            <a:ext cx="187125" cy="184955"/>
            <a:chOff x="3407925" y="1300675"/>
            <a:chExt cx="163900" cy="162000"/>
          </a:xfrm>
        </p:grpSpPr>
        <p:sp>
          <p:nvSpPr>
            <p:cNvPr id="453" name="Google Shape;453;p14"/>
            <p:cNvSpPr/>
            <p:nvPr/>
          </p:nvSpPr>
          <p:spPr>
            <a:xfrm>
              <a:off x="3407925" y="1300675"/>
              <a:ext cx="162000" cy="162000"/>
            </a:xfrm>
            <a:custGeom>
              <a:rect b="b" l="l" r="r" t="t"/>
              <a:pathLst>
                <a:path extrusionOk="0" fill="none" h="6480" w="6480">
                  <a:moveTo>
                    <a:pt x="1" y="1"/>
                  </a:moveTo>
                  <a:lnTo>
                    <a:pt x="6479"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4"/>
            <p:cNvSpPr/>
            <p:nvPr/>
          </p:nvSpPr>
          <p:spPr>
            <a:xfrm>
              <a:off x="3409825" y="1337850"/>
              <a:ext cx="147700" cy="110525"/>
            </a:xfrm>
            <a:custGeom>
              <a:rect b="b" l="l" r="r" t="t"/>
              <a:pathLst>
                <a:path extrusionOk="0" fill="none" h="4421" w="5908">
                  <a:moveTo>
                    <a:pt x="5908" y="4421"/>
                  </a:moveTo>
                  <a:lnTo>
                    <a:pt x="611" y="4421"/>
                  </a:lnTo>
                  <a:lnTo>
                    <a:pt x="611" y="4421"/>
                  </a:lnTo>
                  <a:lnTo>
                    <a:pt x="496" y="4421"/>
                  </a:lnTo>
                  <a:lnTo>
                    <a:pt x="382" y="4383"/>
                  </a:lnTo>
                  <a:lnTo>
                    <a:pt x="191" y="4230"/>
                  </a:lnTo>
                  <a:lnTo>
                    <a:pt x="77" y="4040"/>
                  </a:lnTo>
                  <a:lnTo>
                    <a:pt x="39" y="3925"/>
                  </a:lnTo>
                  <a:lnTo>
                    <a:pt x="1" y="3811"/>
                  </a:lnTo>
                  <a:lnTo>
                    <a:pt x="1" y="572"/>
                  </a:lnTo>
                  <a:lnTo>
                    <a:pt x="1" y="572"/>
                  </a:lnTo>
                  <a:lnTo>
                    <a:pt x="39" y="457"/>
                  </a:lnTo>
                  <a:lnTo>
                    <a:pt x="77" y="343"/>
                  </a:lnTo>
                  <a:lnTo>
                    <a:pt x="191" y="153"/>
                  </a:lnTo>
                  <a:lnTo>
                    <a:pt x="382" y="38"/>
                  </a:lnTo>
                  <a:lnTo>
                    <a:pt x="496" y="0"/>
                  </a:lnTo>
                  <a:lnTo>
                    <a:pt x="611"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4"/>
            <p:cNvSpPr/>
            <p:nvPr/>
          </p:nvSpPr>
          <p:spPr>
            <a:xfrm>
              <a:off x="3468900" y="1315925"/>
              <a:ext cx="102925" cy="102925"/>
            </a:xfrm>
            <a:custGeom>
              <a:rect b="b" l="l" r="r" t="t"/>
              <a:pathLst>
                <a:path extrusionOk="0" fill="none" h="4117" w="4117">
                  <a:moveTo>
                    <a:pt x="1" y="1"/>
                  </a:moveTo>
                  <a:lnTo>
                    <a:pt x="1792" y="1"/>
                  </a:lnTo>
                  <a:lnTo>
                    <a:pt x="2363" y="877"/>
                  </a:lnTo>
                  <a:lnTo>
                    <a:pt x="3545" y="877"/>
                  </a:lnTo>
                  <a:lnTo>
                    <a:pt x="3545" y="877"/>
                  </a:lnTo>
                  <a:lnTo>
                    <a:pt x="3659" y="877"/>
                  </a:lnTo>
                  <a:lnTo>
                    <a:pt x="3773" y="915"/>
                  </a:lnTo>
                  <a:lnTo>
                    <a:pt x="3964" y="1030"/>
                  </a:lnTo>
                  <a:lnTo>
                    <a:pt x="4078" y="1220"/>
                  </a:lnTo>
                  <a:lnTo>
                    <a:pt x="4116" y="1334"/>
                  </a:lnTo>
                  <a:lnTo>
                    <a:pt x="4116" y="1449"/>
                  </a:lnTo>
                  <a:lnTo>
                    <a:pt x="4116" y="411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4"/>
            <p:cNvSpPr/>
            <p:nvPr/>
          </p:nvSpPr>
          <p:spPr>
            <a:xfrm>
              <a:off x="3459375" y="1364525"/>
              <a:ext cx="53375" cy="53375"/>
            </a:xfrm>
            <a:custGeom>
              <a:rect b="b" l="l" r="r" t="t"/>
              <a:pathLst>
                <a:path extrusionOk="0" fill="none" h="2135" w="2135">
                  <a:moveTo>
                    <a:pt x="2135" y="1639"/>
                  </a:moveTo>
                  <a:lnTo>
                    <a:pt x="2135" y="1639"/>
                  </a:lnTo>
                  <a:lnTo>
                    <a:pt x="1982" y="1829"/>
                  </a:lnTo>
                  <a:lnTo>
                    <a:pt x="1830" y="1944"/>
                  </a:lnTo>
                  <a:lnTo>
                    <a:pt x="1601" y="2058"/>
                  </a:lnTo>
                  <a:lnTo>
                    <a:pt x="1372" y="2134"/>
                  </a:lnTo>
                  <a:lnTo>
                    <a:pt x="1182" y="2134"/>
                  </a:lnTo>
                  <a:lnTo>
                    <a:pt x="953" y="2134"/>
                  </a:lnTo>
                  <a:lnTo>
                    <a:pt x="725" y="2058"/>
                  </a:lnTo>
                  <a:lnTo>
                    <a:pt x="496" y="1944"/>
                  </a:lnTo>
                  <a:lnTo>
                    <a:pt x="496" y="1944"/>
                  </a:lnTo>
                  <a:lnTo>
                    <a:pt x="343" y="1791"/>
                  </a:lnTo>
                  <a:lnTo>
                    <a:pt x="191" y="1601"/>
                  </a:lnTo>
                  <a:lnTo>
                    <a:pt x="77" y="1410"/>
                  </a:lnTo>
                  <a:lnTo>
                    <a:pt x="0" y="1182"/>
                  </a:lnTo>
                  <a:lnTo>
                    <a:pt x="0" y="953"/>
                  </a:lnTo>
                  <a:lnTo>
                    <a:pt x="0" y="724"/>
                  </a:lnTo>
                  <a:lnTo>
                    <a:pt x="77" y="496"/>
                  </a:lnTo>
                  <a:lnTo>
                    <a:pt x="191" y="305"/>
                  </a:lnTo>
                  <a:lnTo>
                    <a:pt x="191" y="305"/>
                  </a:lnTo>
                  <a:lnTo>
                    <a:pt x="343" y="153"/>
                  </a:lnTo>
                  <a:lnTo>
                    <a:pt x="49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14"/>
          <p:cNvGrpSpPr/>
          <p:nvPr/>
        </p:nvGrpSpPr>
        <p:grpSpPr>
          <a:xfrm>
            <a:off x="2805028" y="2779663"/>
            <a:ext cx="167544" cy="168629"/>
            <a:chOff x="3416500" y="1731325"/>
            <a:chExt cx="146750" cy="147700"/>
          </a:xfrm>
        </p:grpSpPr>
        <p:sp>
          <p:nvSpPr>
            <p:cNvPr id="458" name="Google Shape;458;p14"/>
            <p:cNvSpPr/>
            <p:nvPr/>
          </p:nvSpPr>
          <p:spPr>
            <a:xfrm>
              <a:off x="3416500" y="1731325"/>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7"/>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7"/>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4"/>
            <p:cNvSpPr/>
            <p:nvPr/>
          </p:nvSpPr>
          <p:spPr>
            <a:xfrm>
              <a:off x="3458425" y="1774200"/>
              <a:ext cx="62900" cy="61950"/>
            </a:xfrm>
            <a:custGeom>
              <a:rect b="b" l="l" r="r" t="t"/>
              <a:pathLst>
                <a:path extrusionOk="0" fill="none" h="2478" w="2516">
                  <a:moveTo>
                    <a:pt x="2516" y="0"/>
                  </a:moveTo>
                  <a:lnTo>
                    <a:pt x="1906" y="1868"/>
                  </a:lnTo>
                  <a:lnTo>
                    <a:pt x="0" y="2478"/>
                  </a:lnTo>
                  <a:lnTo>
                    <a:pt x="648" y="610"/>
                  </a:lnTo>
                  <a:lnTo>
                    <a:pt x="2516"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 name="Google Shape;460;p14"/>
          <p:cNvGrpSpPr/>
          <p:nvPr/>
        </p:nvGrpSpPr>
        <p:grpSpPr>
          <a:xfrm>
            <a:off x="2821354" y="3176718"/>
            <a:ext cx="134892" cy="168629"/>
            <a:chOff x="3430800" y="2155300"/>
            <a:chExt cx="118150" cy="147700"/>
          </a:xfrm>
        </p:grpSpPr>
        <p:sp>
          <p:nvSpPr>
            <p:cNvPr id="461" name="Google Shape;461;p14"/>
            <p:cNvSpPr/>
            <p:nvPr/>
          </p:nvSpPr>
          <p:spPr>
            <a:xfrm>
              <a:off x="3430800" y="2155300"/>
              <a:ext cx="118150" cy="147700"/>
            </a:xfrm>
            <a:custGeom>
              <a:rect b="b" l="l" r="r" t="t"/>
              <a:pathLst>
                <a:path extrusionOk="0" fill="none" h="5908" w="4726">
                  <a:moveTo>
                    <a:pt x="2973" y="0"/>
                  </a:moveTo>
                  <a:lnTo>
                    <a:pt x="610" y="0"/>
                  </a:lnTo>
                  <a:lnTo>
                    <a:pt x="610" y="0"/>
                  </a:lnTo>
                  <a:lnTo>
                    <a:pt x="496" y="0"/>
                  </a:lnTo>
                  <a:lnTo>
                    <a:pt x="381" y="39"/>
                  </a:lnTo>
                  <a:lnTo>
                    <a:pt x="191" y="191"/>
                  </a:lnTo>
                  <a:lnTo>
                    <a:pt x="76" y="343"/>
                  </a:lnTo>
                  <a:lnTo>
                    <a:pt x="38" y="458"/>
                  </a:lnTo>
                  <a:lnTo>
                    <a:pt x="0" y="610"/>
                  </a:lnTo>
                  <a:lnTo>
                    <a:pt x="0" y="5298"/>
                  </a:lnTo>
                  <a:lnTo>
                    <a:pt x="0" y="5298"/>
                  </a:lnTo>
                  <a:lnTo>
                    <a:pt x="38" y="5412"/>
                  </a:lnTo>
                  <a:lnTo>
                    <a:pt x="76" y="5526"/>
                  </a:lnTo>
                  <a:lnTo>
                    <a:pt x="191" y="5717"/>
                  </a:lnTo>
                  <a:lnTo>
                    <a:pt x="381" y="5831"/>
                  </a:lnTo>
                  <a:lnTo>
                    <a:pt x="496" y="5869"/>
                  </a:lnTo>
                  <a:lnTo>
                    <a:pt x="610" y="5908"/>
                  </a:lnTo>
                  <a:lnTo>
                    <a:pt x="4154" y="5908"/>
                  </a:lnTo>
                  <a:lnTo>
                    <a:pt x="4154" y="5908"/>
                  </a:lnTo>
                  <a:lnTo>
                    <a:pt x="4269" y="5869"/>
                  </a:lnTo>
                  <a:lnTo>
                    <a:pt x="4383" y="5831"/>
                  </a:lnTo>
                  <a:lnTo>
                    <a:pt x="4573" y="5717"/>
                  </a:lnTo>
                  <a:lnTo>
                    <a:pt x="4688" y="5526"/>
                  </a:lnTo>
                  <a:lnTo>
                    <a:pt x="4726" y="5412"/>
                  </a:lnTo>
                  <a:lnTo>
                    <a:pt x="4726" y="5298"/>
                  </a:lnTo>
                  <a:lnTo>
                    <a:pt x="4726" y="1754"/>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4"/>
            <p:cNvSpPr/>
            <p:nvPr/>
          </p:nvSpPr>
          <p:spPr>
            <a:xfrm>
              <a:off x="3505100" y="2155300"/>
              <a:ext cx="43850" cy="43850"/>
            </a:xfrm>
            <a:custGeom>
              <a:rect b="b" l="l" r="r" t="t"/>
              <a:pathLst>
                <a:path extrusionOk="0" fill="none" h="1754" w="1754">
                  <a:moveTo>
                    <a:pt x="1" y="0"/>
                  </a:moveTo>
                  <a:lnTo>
                    <a:pt x="1" y="1754"/>
                  </a:lnTo>
                  <a:lnTo>
                    <a:pt x="1754"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4"/>
            <p:cNvSpPr/>
            <p:nvPr/>
          </p:nvSpPr>
          <p:spPr>
            <a:xfrm>
              <a:off x="3460325" y="2236275"/>
              <a:ext cx="59100" cy="25"/>
            </a:xfrm>
            <a:custGeom>
              <a:rect b="b" l="l" r="r" t="t"/>
              <a:pathLst>
                <a:path extrusionOk="0" fill="none" h="1" w="2364">
                  <a:moveTo>
                    <a:pt x="2363"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4"/>
            <p:cNvSpPr/>
            <p:nvPr/>
          </p:nvSpPr>
          <p:spPr>
            <a:xfrm>
              <a:off x="3460325" y="2265825"/>
              <a:ext cx="59100" cy="25"/>
            </a:xfrm>
            <a:custGeom>
              <a:rect b="b" l="l" r="r" t="t"/>
              <a:pathLst>
                <a:path extrusionOk="0" fill="none" h="1" w="2364">
                  <a:moveTo>
                    <a:pt x="2363"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4"/>
            <p:cNvSpPr/>
            <p:nvPr/>
          </p:nvSpPr>
          <p:spPr>
            <a:xfrm>
              <a:off x="3460325" y="2206750"/>
              <a:ext cx="15275" cy="25"/>
            </a:xfrm>
            <a:custGeom>
              <a:rect b="b" l="l" r="r" t="t"/>
              <a:pathLst>
                <a:path extrusionOk="0" fill="none" h="1" w="611">
                  <a:moveTo>
                    <a:pt x="610" y="0"/>
                  </a:moveTo>
                  <a:lnTo>
                    <a:pt x="229" y="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6" name="Google Shape;466;p14"/>
          <p:cNvGrpSpPr/>
          <p:nvPr/>
        </p:nvGrpSpPr>
        <p:grpSpPr>
          <a:xfrm>
            <a:off x="2805028" y="3565067"/>
            <a:ext cx="167544" cy="168629"/>
            <a:chOff x="3416500" y="2571650"/>
            <a:chExt cx="146750" cy="147700"/>
          </a:xfrm>
        </p:grpSpPr>
        <p:sp>
          <p:nvSpPr>
            <p:cNvPr id="467" name="Google Shape;467;p14"/>
            <p:cNvSpPr/>
            <p:nvPr/>
          </p:nvSpPr>
          <p:spPr>
            <a:xfrm>
              <a:off x="3416500" y="2571650"/>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6"/>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6"/>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4"/>
            <p:cNvSpPr/>
            <p:nvPr/>
          </p:nvSpPr>
          <p:spPr>
            <a:xfrm>
              <a:off x="3468900" y="2608800"/>
              <a:ext cx="42900" cy="43850"/>
            </a:xfrm>
            <a:custGeom>
              <a:rect b="b" l="l" r="r" t="t"/>
              <a:pathLst>
                <a:path extrusionOk="0" fill="none" h="1754" w="1716">
                  <a:moveTo>
                    <a:pt x="1" y="572"/>
                  </a:moveTo>
                  <a:lnTo>
                    <a:pt x="1" y="572"/>
                  </a:lnTo>
                  <a:lnTo>
                    <a:pt x="77" y="420"/>
                  </a:lnTo>
                  <a:lnTo>
                    <a:pt x="153" y="268"/>
                  </a:lnTo>
                  <a:lnTo>
                    <a:pt x="305" y="153"/>
                  </a:lnTo>
                  <a:lnTo>
                    <a:pt x="458" y="77"/>
                  </a:lnTo>
                  <a:lnTo>
                    <a:pt x="610" y="39"/>
                  </a:lnTo>
                  <a:lnTo>
                    <a:pt x="763" y="1"/>
                  </a:lnTo>
                  <a:lnTo>
                    <a:pt x="953" y="1"/>
                  </a:lnTo>
                  <a:lnTo>
                    <a:pt x="1106" y="39"/>
                  </a:lnTo>
                  <a:lnTo>
                    <a:pt x="1106" y="39"/>
                  </a:lnTo>
                  <a:lnTo>
                    <a:pt x="1373" y="191"/>
                  </a:lnTo>
                  <a:lnTo>
                    <a:pt x="1563" y="382"/>
                  </a:lnTo>
                  <a:lnTo>
                    <a:pt x="1677" y="611"/>
                  </a:lnTo>
                  <a:lnTo>
                    <a:pt x="1716" y="877"/>
                  </a:lnTo>
                  <a:lnTo>
                    <a:pt x="1716" y="877"/>
                  </a:lnTo>
                  <a:lnTo>
                    <a:pt x="1677" y="1068"/>
                  </a:lnTo>
                  <a:lnTo>
                    <a:pt x="1563" y="1258"/>
                  </a:lnTo>
                  <a:lnTo>
                    <a:pt x="1411" y="1411"/>
                  </a:lnTo>
                  <a:lnTo>
                    <a:pt x="1258" y="1525"/>
                  </a:lnTo>
                  <a:lnTo>
                    <a:pt x="953" y="1716"/>
                  </a:lnTo>
                  <a:lnTo>
                    <a:pt x="839"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4"/>
            <p:cNvSpPr/>
            <p:nvPr/>
          </p:nvSpPr>
          <p:spPr>
            <a:xfrm>
              <a:off x="3489850" y="26821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0" name="Google Shape;470;p14"/>
          <p:cNvGrpSpPr/>
          <p:nvPr/>
        </p:nvGrpSpPr>
        <p:grpSpPr>
          <a:xfrm>
            <a:off x="2796323" y="3951246"/>
            <a:ext cx="184955" cy="172968"/>
            <a:chOff x="3408875" y="2986100"/>
            <a:chExt cx="162000" cy="151500"/>
          </a:xfrm>
        </p:grpSpPr>
        <p:sp>
          <p:nvSpPr>
            <p:cNvPr id="471" name="Google Shape;471;p14"/>
            <p:cNvSpPr/>
            <p:nvPr/>
          </p:nvSpPr>
          <p:spPr>
            <a:xfrm>
              <a:off x="3408875" y="2989900"/>
              <a:ext cx="162000" cy="147700"/>
            </a:xfrm>
            <a:custGeom>
              <a:rect b="b" l="l" r="r" t="t"/>
              <a:pathLst>
                <a:path extrusionOk="0" fill="none" h="5908" w="6480">
                  <a:moveTo>
                    <a:pt x="1" y="1182"/>
                  </a:moveTo>
                  <a:lnTo>
                    <a:pt x="1" y="5908"/>
                  </a:lnTo>
                  <a:lnTo>
                    <a:pt x="2059" y="4726"/>
                  </a:lnTo>
                  <a:lnTo>
                    <a:pt x="4421" y="5908"/>
                  </a:lnTo>
                  <a:lnTo>
                    <a:pt x="6479" y="4726"/>
                  </a:lnTo>
                  <a:lnTo>
                    <a:pt x="6479" y="1"/>
                  </a:lnTo>
                  <a:lnTo>
                    <a:pt x="4421" y="1182"/>
                  </a:lnTo>
                  <a:lnTo>
                    <a:pt x="2059" y="1"/>
                  </a:lnTo>
                  <a:lnTo>
                    <a:pt x="1" y="1182"/>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4"/>
            <p:cNvSpPr/>
            <p:nvPr/>
          </p:nvSpPr>
          <p:spPr>
            <a:xfrm>
              <a:off x="3460325" y="2986100"/>
              <a:ext cx="25" cy="118150"/>
            </a:xfrm>
            <a:custGeom>
              <a:rect b="b" l="l" r="r" t="t"/>
              <a:pathLst>
                <a:path extrusionOk="0" fill="none" h="4726" w="1">
                  <a:moveTo>
                    <a:pt x="1" y="0"/>
                  </a:moveTo>
                  <a:lnTo>
                    <a:pt x="1"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4"/>
            <p:cNvSpPr/>
            <p:nvPr/>
          </p:nvSpPr>
          <p:spPr>
            <a:xfrm>
              <a:off x="3519400" y="3015625"/>
              <a:ext cx="25" cy="118175"/>
            </a:xfrm>
            <a:custGeom>
              <a:rect b="b" l="l" r="r" t="t"/>
              <a:pathLst>
                <a:path extrusionOk="0" fill="none" h="4727" w="1">
                  <a:moveTo>
                    <a:pt x="0" y="1"/>
                  </a:moveTo>
                  <a:lnTo>
                    <a:pt x="0"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14"/>
          <p:cNvGrpSpPr/>
          <p:nvPr/>
        </p:nvGrpSpPr>
        <p:grpSpPr>
          <a:xfrm>
            <a:off x="2796323" y="4342849"/>
            <a:ext cx="184955" cy="184955"/>
            <a:chOff x="3408875" y="3405300"/>
            <a:chExt cx="162000" cy="162000"/>
          </a:xfrm>
        </p:grpSpPr>
        <p:sp>
          <p:nvSpPr>
            <p:cNvPr id="475" name="Google Shape;475;p14"/>
            <p:cNvSpPr/>
            <p:nvPr/>
          </p:nvSpPr>
          <p:spPr>
            <a:xfrm>
              <a:off x="3459375" y="3495825"/>
              <a:ext cx="103875" cy="62900"/>
            </a:xfrm>
            <a:custGeom>
              <a:rect b="b" l="l" r="r" t="t"/>
              <a:pathLst>
                <a:path extrusionOk="0" fill="none" h="2516" w="4155">
                  <a:moveTo>
                    <a:pt x="839" y="0"/>
                  </a:moveTo>
                  <a:lnTo>
                    <a:pt x="839" y="0"/>
                  </a:lnTo>
                  <a:lnTo>
                    <a:pt x="1334" y="419"/>
                  </a:lnTo>
                  <a:lnTo>
                    <a:pt x="1830" y="762"/>
                  </a:lnTo>
                  <a:lnTo>
                    <a:pt x="2211" y="381"/>
                  </a:lnTo>
                  <a:lnTo>
                    <a:pt x="2211" y="381"/>
                  </a:lnTo>
                  <a:lnTo>
                    <a:pt x="2363" y="267"/>
                  </a:lnTo>
                  <a:lnTo>
                    <a:pt x="2516" y="229"/>
                  </a:lnTo>
                  <a:lnTo>
                    <a:pt x="2668" y="191"/>
                  </a:lnTo>
                  <a:lnTo>
                    <a:pt x="2821" y="229"/>
                  </a:lnTo>
                  <a:lnTo>
                    <a:pt x="2821" y="229"/>
                  </a:lnTo>
                  <a:lnTo>
                    <a:pt x="3240" y="381"/>
                  </a:lnTo>
                  <a:lnTo>
                    <a:pt x="3659" y="458"/>
                  </a:lnTo>
                  <a:lnTo>
                    <a:pt x="3659" y="458"/>
                  </a:lnTo>
                  <a:lnTo>
                    <a:pt x="3888" y="534"/>
                  </a:lnTo>
                  <a:lnTo>
                    <a:pt x="4040" y="648"/>
                  </a:lnTo>
                  <a:lnTo>
                    <a:pt x="4154" y="839"/>
                  </a:lnTo>
                  <a:lnTo>
                    <a:pt x="4154" y="1029"/>
                  </a:lnTo>
                  <a:lnTo>
                    <a:pt x="4154" y="1906"/>
                  </a:lnTo>
                  <a:lnTo>
                    <a:pt x="4154" y="1906"/>
                  </a:lnTo>
                  <a:lnTo>
                    <a:pt x="4154" y="2058"/>
                  </a:lnTo>
                  <a:lnTo>
                    <a:pt x="4116" y="2172"/>
                  </a:lnTo>
                  <a:lnTo>
                    <a:pt x="4002" y="2325"/>
                  </a:lnTo>
                  <a:lnTo>
                    <a:pt x="3811" y="2477"/>
                  </a:lnTo>
                  <a:lnTo>
                    <a:pt x="3697" y="2515"/>
                  </a:lnTo>
                  <a:lnTo>
                    <a:pt x="3583" y="2515"/>
                  </a:lnTo>
                  <a:lnTo>
                    <a:pt x="3583" y="2515"/>
                  </a:lnTo>
                  <a:lnTo>
                    <a:pt x="3545" y="2515"/>
                  </a:lnTo>
                  <a:lnTo>
                    <a:pt x="3545" y="2515"/>
                  </a:lnTo>
                  <a:lnTo>
                    <a:pt x="2859" y="2401"/>
                  </a:lnTo>
                  <a:lnTo>
                    <a:pt x="2211" y="2211"/>
                  </a:lnTo>
                  <a:lnTo>
                    <a:pt x="1563" y="1944"/>
                  </a:lnTo>
                  <a:lnTo>
                    <a:pt x="991" y="1601"/>
                  </a:lnTo>
                  <a:lnTo>
                    <a:pt x="991" y="1601"/>
                  </a:lnTo>
                  <a:lnTo>
                    <a:pt x="496" y="1258"/>
                  </a:lnTo>
                  <a:lnTo>
                    <a:pt x="0" y="83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4"/>
            <p:cNvSpPr/>
            <p:nvPr/>
          </p:nvSpPr>
          <p:spPr>
            <a:xfrm>
              <a:off x="3417450" y="3410075"/>
              <a:ext cx="57200" cy="80050"/>
            </a:xfrm>
            <a:custGeom>
              <a:rect b="b" l="l" r="r" t="t"/>
              <a:pathLst>
                <a:path extrusionOk="0" fill="none" h="3202" w="2288">
                  <a:moveTo>
                    <a:pt x="915" y="3202"/>
                  </a:moveTo>
                  <a:lnTo>
                    <a:pt x="915" y="3202"/>
                  </a:lnTo>
                  <a:lnTo>
                    <a:pt x="572" y="2592"/>
                  </a:lnTo>
                  <a:lnTo>
                    <a:pt x="306" y="1982"/>
                  </a:lnTo>
                  <a:lnTo>
                    <a:pt x="115" y="1334"/>
                  </a:lnTo>
                  <a:lnTo>
                    <a:pt x="1" y="648"/>
                  </a:lnTo>
                  <a:lnTo>
                    <a:pt x="1" y="648"/>
                  </a:lnTo>
                  <a:lnTo>
                    <a:pt x="1" y="534"/>
                  </a:lnTo>
                  <a:lnTo>
                    <a:pt x="39" y="419"/>
                  </a:lnTo>
                  <a:lnTo>
                    <a:pt x="115" y="229"/>
                  </a:lnTo>
                  <a:lnTo>
                    <a:pt x="306" y="77"/>
                  </a:lnTo>
                  <a:lnTo>
                    <a:pt x="420" y="38"/>
                  </a:lnTo>
                  <a:lnTo>
                    <a:pt x="534" y="0"/>
                  </a:lnTo>
                  <a:lnTo>
                    <a:pt x="534" y="0"/>
                  </a:lnTo>
                  <a:lnTo>
                    <a:pt x="572" y="0"/>
                  </a:lnTo>
                  <a:lnTo>
                    <a:pt x="1449" y="0"/>
                  </a:lnTo>
                  <a:lnTo>
                    <a:pt x="1449" y="0"/>
                  </a:lnTo>
                  <a:lnTo>
                    <a:pt x="1677" y="38"/>
                  </a:lnTo>
                  <a:lnTo>
                    <a:pt x="1868" y="153"/>
                  </a:lnTo>
                  <a:lnTo>
                    <a:pt x="1982" y="305"/>
                  </a:lnTo>
                  <a:lnTo>
                    <a:pt x="2059" y="534"/>
                  </a:lnTo>
                  <a:lnTo>
                    <a:pt x="2059" y="534"/>
                  </a:lnTo>
                  <a:lnTo>
                    <a:pt x="2135" y="953"/>
                  </a:lnTo>
                  <a:lnTo>
                    <a:pt x="2287" y="1372"/>
                  </a:lnTo>
                  <a:lnTo>
                    <a:pt x="2287" y="1372"/>
                  </a:lnTo>
                  <a:lnTo>
                    <a:pt x="2287" y="1525"/>
                  </a:lnTo>
                  <a:lnTo>
                    <a:pt x="2287" y="1677"/>
                  </a:lnTo>
                  <a:lnTo>
                    <a:pt x="2211" y="1830"/>
                  </a:lnTo>
                  <a:lnTo>
                    <a:pt x="2135" y="1982"/>
                  </a:lnTo>
                  <a:lnTo>
                    <a:pt x="1754"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4"/>
            <p:cNvSpPr/>
            <p:nvPr/>
          </p:nvSpPr>
          <p:spPr>
            <a:xfrm>
              <a:off x="3408875" y="3405300"/>
              <a:ext cx="162000" cy="162000"/>
            </a:xfrm>
            <a:custGeom>
              <a:rect b="b" l="l" r="r" t="t"/>
              <a:pathLst>
                <a:path extrusionOk="0" fill="none" h="6480" w="6480">
                  <a:moveTo>
                    <a:pt x="6479" y="1"/>
                  </a:moveTo>
                  <a:lnTo>
                    <a:pt x="1"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14"/>
          <p:cNvGrpSpPr/>
          <p:nvPr/>
        </p:nvGrpSpPr>
        <p:grpSpPr>
          <a:xfrm>
            <a:off x="2797407" y="4743186"/>
            <a:ext cx="183871" cy="177306"/>
            <a:chOff x="3409825" y="3832150"/>
            <a:chExt cx="161050" cy="155300"/>
          </a:xfrm>
        </p:grpSpPr>
        <p:sp>
          <p:nvSpPr>
            <p:cNvPr id="479" name="Google Shape;479;p14"/>
            <p:cNvSpPr/>
            <p:nvPr/>
          </p:nvSpPr>
          <p:spPr>
            <a:xfrm>
              <a:off x="3460325" y="3973150"/>
              <a:ext cx="14325" cy="14300"/>
            </a:xfrm>
            <a:custGeom>
              <a:rect b="b" l="l" r="r" t="t"/>
              <a:pathLst>
                <a:path extrusionOk="0" fill="none" h="572" w="573">
                  <a:moveTo>
                    <a:pt x="267" y="0"/>
                  </a:moveTo>
                  <a:lnTo>
                    <a:pt x="267" y="0"/>
                  </a:lnTo>
                  <a:lnTo>
                    <a:pt x="382" y="0"/>
                  </a:lnTo>
                  <a:lnTo>
                    <a:pt x="496" y="76"/>
                  </a:lnTo>
                  <a:lnTo>
                    <a:pt x="572" y="191"/>
                  </a:lnTo>
                  <a:lnTo>
                    <a:pt x="572" y="305"/>
                  </a:lnTo>
                  <a:lnTo>
                    <a:pt x="572" y="305"/>
                  </a:lnTo>
                  <a:lnTo>
                    <a:pt x="572" y="419"/>
                  </a:lnTo>
                  <a:lnTo>
                    <a:pt x="496" y="496"/>
                  </a:lnTo>
                  <a:lnTo>
                    <a:pt x="382" y="572"/>
                  </a:lnTo>
                  <a:lnTo>
                    <a:pt x="267" y="572"/>
                  </a:lnTo>
                  <a:lnTo>
                    <a:pt x="267" y="572"/>
                  </a:lnTo>
                  <a:lnTo>
                    <a:pt x="153" y="572"/>
                  </a:lnTo>
                  <a:lnTo>
                    <a:pt x="77" y="496"/>
                  </a:lnTo>
                  <a:lnTo>
                    <a:pt x="1" y="419"/>
                  </a:lnTo>
                  <a:lnTo>
                    <a:pt x="1" y="305"/>
                  </a:lnTo>
                  <a:lnTo>
                    <a:pt x="1" y="305"/>
                  </a:lnTo>
                  <a:lnTo>
                    <a:pt x="1" y="191"/>
                  </a:lnTo>
                  <a:lnTo>
                    <a:pt x="77" y="76"/>
                  </a:lnTo>
                  <a:lnTo>
                    <a:pt x="153" y="0"/>
                  </a:lnTo>
                  <a:lnTo>
                    <a:pt x="267" y="0"/>
                  </a:lnTo>
                  <a:lnTo>
                    <a:pt x="26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4"/>
            <p:cNvSpPr/>
            <p:nvPr/>
          </p:nvSpPr>
          <p:spPr>
            <a:xfrm>
              <a:off x="3541300" y="3973150"/>
              <a:ext cx="14325" cy="14300"/>
            </a:xfrm>
            <a:custGeom>
              <a:rect b="b" l="l" r="r" t="t"/>
              <a:pathLst>
                <a:path extrusionOk="0" fill="none" h="572" w="573">
                  <a:moveTo>
                    <a:pt x="268" y="0"/>
                  </a:moveTo>
                  <a:lnTo>
                    <a:pt x="268" y="0"/>
                  </a:lnTo>
                  <a:lnTo>
                    <a:pt x="382" y="0"/>
                  </a:lnTo>
                  <a:lnTo>
                    <a:pt x="496" y="76"/>
                  </a:lnTo>
                  <a:lnTo>
                    <a:pt x="573" y="191"/>
                  </a:lnTo>
                  <a:lnTo>
                    <a:pt x="573" y="305"/>
                  </a:lnTo>
                  <a:lnTo>
                    <a:pt x="573" y="305"/>
                  </a:lnTo>
                  <a:lnTo>
                    <a:pt x="573" y="419"/>
                  </a:lnTo>
                  <a:lnTo>
                    <a:pt x="496" y="496"/>
                  </a:lnTo>
                  <a:lnTo>
                    <a:pt x="382" y="572"/>
                  </a:lnTo>
                  <a:lnTo>
                    <a:pt x="268" y="572"/>
                  </a:lnTo>
                  <a:lnTo>
                    <a:pt x="268" y="572"/>
                  </a:lnTo>
                  <a:lnTo>
                    <a:pt x="153" y="572"/>
                  </a:lnTo>
                  <a:lnTo>
                    <a:pt x="77" y="496"/>
                  </a:lnTo>
                  <a:lnTo>
                    <a:pt x="1" y="419"/>
                  </a:lnTo>
                  <a:lnTo>
                    <a:pt x="1" y="305"/>
                  </a:lnTo>
                  <a:lnTo>
                    <a:pt x="1" y="305"/>
                  </a:lnTo>
                  <a:lnTo>
                    <a:pt x="1" y="191"/>
                  </a:lnTo>
                  <a:lnTo>
                    <a:pt x="77" y="76"/>
                  </a:lnTo>
                  <a:lnTo>
                    <a:pt x="153" y="0"/>
                  </a:lnTo>
                  <a:lnTo>
                    <a:pt x="268" y="0"/>
                  </a:lnTo>
                  <a:lnTo>
                    <a:pt x="26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4"/>
            <p:cNvSpPr/>
            <p:nvPr/>
          </p:nvSpPr>
          <p:spPr>
            <a:xfrm>
              <a:off x="3409825" y="3832150"/>
              <a:ext cx="161050" cy="110525"/>
            </a:xfrm>
            <a:custGeom>
              <a:rect b="b" l="l" r="r" t="t"/>
              <a:pathLst>
                <a:path extrusionOk="0" fill="none" h="4421" w="6442">
                  <a:moveTo>
                    <a:pt x="1" y="0"/>
                  </a:moveTo>
                  <a:lnTo>
                    <a:pt x="1144" y="0"/>
                  </a:lnTo>
                  <a:lnTo>
                    <a:pt x="1906" y="3925"/>
                  </a:lnTo>
                  <a:lnTo>
                    <a:pt x="1906" y="3925"/>
                  </a:lnTo>
                  <a:lnTo>
                    <a:pt x="1982" y="4116"/>
                  </a:lnTo>
                  <a:lnTo>
                    <a:pt x="2135" y="4268"/>
                  </a:lnTo>
                  <a:lnTo>
                    <a:pt x="2287" y="4383"/>
                  </a:lnTo>
                  <a:lnTo>
                    <a:pt x="2516" y="4421"/>
                  </a:lnTo>
                  <a:lnTo>
                    <a:pt x="5374" y="4421"/>
                  </a:lnTo>
                  <a:lnTo>
                    <a:pt x="5374" y="4421"/>
                  </a:lnTo>
                  <a:lnTo>
                    <a:pt x="5565" y="4383"/>
                  </a:lnTo>
                  <a:lnTo>
                    <a:pt x="5755" y="4268"/>
                  </a:lnTo>
                  <a:lnTo>
                    <a:pt x="5870" y="4116"/>
                  </a:lnTo>
                  <a:lnTo>
                    <a:pt x="5946" y="3925"/>
                  </a:lnTo>
                  <a:lnTo>
                    <a:pt x="6441" y="1448"/>
                  </a:lnTo>
                  <a:lnTo>
                    <a:pt x="1449" y="144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 name="Google Shape;482;p14"/>
          <p:cNvGrpSpPr/>
          <p:nvPr/>
        </p:nvGrpSpPr>
        <p:grpSpPr>
          <a:xfrm>
            <a:off x="2813734" y="5144579"/>
            <a:ext cx="151218" cy="168629"/>
            <a:chOff x="3424125" y="4259925"/>
            <a:chExt cx="132450" cy="147700"/>
          </a:xfrm>
        </p:grpSpPr>
        <p:sp>
          <p:nvSpPr>
            <p:cNvPr id="483" name="Google Shape;483;p14"/>
            <p:cNvSpPr/>
            <p:nvPr/>
          </p:nvSpPr>
          <p:spPr>
            <a:xfrm>
              <a:off x="3424125" y="4289450"/>
              <a:ext cx="132450" cy="25"/>
            </a:xfrm>
            <a:custGeom>
              <a:rect b="b" l="l" r="r" t="t"/>
              <a:pathLst>
                <a:path extrusionOk="0" fill="none" h="1" w="5298">
                  <a:moveTo>
                    <a:pt x="0" y="1"/>
                  </a:moveTo>
                  <a:lnTo>
                    <a:pt x="572" y="1"/>
                  </a:ln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4"/>
            <p:cNvSpPr/>
            <p:nvPr/>
          </p:nvSpPr>
          <p:spPr>
            <a:xfrm>
              <a:off x="3438425" y="4289450"/>
              <a:ext cx="102900" cy="118175"/>
            </a:xfrm>
            <a:custGeom>
              <a:rect b="b" l="l" r="r" t="t"/>
              <a:pathLst>
                <a:path extrusionOk="0" fill="none" h="4727" w="4116">
                  <a:moveTo>
                    <a:pt x="4116" y="1"/>
                  </a:moveTo>
                  <a:lnTo>
                    <a:pt x="4116" y="4117"/>
                  </a:lnTo>
                  <a:lnTo>
                    <a:pt x="4116" y="4117"/>
                  </a:lnTo>
                  <a:lnTo>
                    <a:pt x="4116" y="4231"/>
                  </a:lnTo>
                  <a:lnTo>
                    <a:pt x="4078" y="4345"/>
                  </a:lnTo>
                  <a:lnTo>
                    <a:pt x="3964" y="4536"/>
                  </a:lnTo>
                  <a:lnTo>
                    <a:pt x="3773" y="4650"/>
                  </a:lnTo>
                  <a:lnTo>
                    <a:pt x="3659" y="4688"/>
                  </a:lnTo>
                  <a:lnTo>
                    <a:pt x="3544" y="4726"/>
                  </a:lnTo>
                  <a:lnTo>
                    <a:pt x="610" y="4726"/>
                  </a:lnTo>
                  <a:lnTo>
                    <a:pt x="610" y="4726"/>
                  </a:lnTo>
                  <a:lnTo>
                    <a:pt x="457" y="4688"/>
                  </a:lnTo>
                  <a:lnTo>
                    <a:pt x="381" y="4650"/>
                  </a:lnTo>
                  <a:lnTo>
                    <a:pt x="191" y="4536"/>
                  </a:lnTo>
                  <a:lnTo>
                    <a:pt x="38" y="4345"/>
                  </a:lnTo>
                  <a:lnTo>
                    <a:pt x="0" y="4231"/>
                  </a:lnTo>
                  <a:lnTo>
                    <a:pt x="0" y="4117"/>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4"/>
            <p:cNvSpPr/>
            <p:nvPr/>
          </p:nvSpPr>
          <p:spPr>
            <a:xfrm>
              <a:off x="3460325" y="4259925"/>
              <a:ext cx="59100" cy="29550"/>
            </a:xfrm>
            <a:custGeom>
              <a:rect b="b" l="l" r="r" t="t"/>
              <a:pathLst>
                <a:path extrusionOk="0" fill="none" h="1182" w="2364">
                  <a:moveTo>
                    <a:pt x="1" y="1182"/>
                  </a:moveTo>
                  <a:lnTo>
                    <a:pt x="1" y="610"/>
                  </a:lnTo>
                  <a:lnTo>
                    <a:pt x="1" y="610"/>
                  </a:lnTo>
                  <a:lnTo>
                    <a:pt x="39" y="458"/>
                  </a:lnTo>
                  <a:lnTo>
                    <a:pt x="77" y="381"/>
                  </a:lnTo>
                  <a:lnTo>
                    <a:pt x="191" y="191"/>
                  </a:lnTo>
                  <a:lnTo>
                    <a:pt x="382" y="38"/>
                  </a:lnTo>
                  <a:lnTo>
                    <a:pt x="496" y="0"/>
                  </a:lnTo>
                  <a:lnTo>
                    <a:pt x="610" y="0"/>
                  </a:lnTo>
                  <a:lnTo>
                    <a:pt x="1792" y="0"/>
                  </a:lnTo>
                  <a:lnTo>
                    <a:pt x="1792" y="0"/>
                  </a:lnTo>
                  <a:lnTo>
                    <a:pt x="1906" y="0"/>
                  </a:lnTo>
                  <a:lnTo>
                    <a:pt x="2020" y="38"/>
                  </a:lnTo>
                  <a:lnTo>
                    <a:pt x="2211" y="191"/>
                  </a:lnTo>
                  <a:lnTo>
                    <a:pt x="2325" y="381"/>
                  </a:lnTo>
                  <a:lnTo>
                    <a:pt x="2363" y="458"/>
                  </a:lnTo>
                  <a:lnTo>
                    <a:pt x="2363" y="610"/>
                  </a:lnTo>
                  <a:lnTo>
                    <a:pt x="2363"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4"/>
            <p:cNvSpPr/>
            <p:nvPr/>
          </p:nvSpPr>
          <p:spPr>
            <a:xfrm>
              <a:off x="3475575" y="4326625"/>
              <a:ext cx="25" cy="43850"/>
            </a:xfrm>
            <a:custGeom>
              <a:rect b="b" l="l" r="r" t="t"/>
              <a:pathLst>
                <a:path extrusionOk="0" fill="none" h="1754" w="1">
                  <a:moveTo>
                    <a:pt x="0" y="0"/>
                  </a:moveTo>
                  <a:lnTo>
                    <a:pt x="0"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4"/>
            <p:cNvSpPr/>
            <p:nvPr/>
          </p:nvSpPr>
          <p:spPr>
            <a:xfrm>
              <a:off x="3505100" y="4326625"/>
              <a:ext cx="25" cy="43850"/>
            </a:xfrm>
            <a:custGeom>
              <a:rect b="b" l="l" r="r" t="t"/>
              <a:pathLst>
                <a:path extrusionOk="0" fill="none" h="1754" w="1">
                  <a:moveTo>
                    <a:pt x="1" y="0"/>
                  </a:moveTo>
                  <a:lnTo>
                    <a:pt x="1"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8" name="Google Shape;488;p14"/>
          <p:cNvGrpSpPr/>
          <p:nvPr/>
        </p:nvGrpSpPr>
        <p:grpSpPr>
          <a:xfrm>
            <a:off x="2830060" y="5532928"/>
            <a:ext cx="117481" cy="184955"/>
            <a:chOff x="3438425" y="4676275"/>
            <a:chExt cx="102900" cy="162000"/>
          </a:xfrm>
        </p:grpSpPr>
        <p:sp>
          <p:nvSpPr>
            <p:cNvPr id="489" name="Google Shape;489;p14"/>
            <p:cNvSpPr/>
            <p:nvPr/>
          </p:nvSpPr>
          <p:spPr>
            <a:xfrm>
              <a:off x="3438425" y="4705800"/>
              <a:ext cx="102900" cy="103875"/>
            </a:xfrm>
            <a:custGeom>
              <a:rect b="b" l="l" r="r" t="t"/>
              <a:pathLst>
                <a:path extrusionOk="0" fill="none" h="4155" w="4116">
                  <a:moveTo>
                    <a:pt x="2058" y="1"/>
                  </a:moveTo>
                  <a:lnTo>
                    <a:pt x="2058" y="1"/>
                  </a:lnTo>
                  <a:lnTo>
                    <a:pt x="2477" y="39"/>
                  </a:lnTo>
                  <a:lnTo>
                    <a:pt x="2858" y="191"/>
                  </a:lnTo>
                  <a:lnTo>
                    <a:pt x="3201" y="382"/>
                  </a:lnTo>
                  <a:lnTo>
                    <a:pt x="3506" y="611"/>
                  </a:lnTo>
                  <a:lnTo>
                    <a:pt x="3773" y="915"/>
                  </a:lnTo>
                  <a:lnTo>
                    <a:pt x="3964" y="1258"/>
                  </a:lnTo>
                  <a:lnTo>
                    <a:pt x="4078" y="1678"/>
                  </a:lnTo>
                  <a:lnTo>
                    <a:pt x="4116" y="2059"/>
                  </a:lnTo>
                  <a:lnTo>
                    <a:pt x="4116" y="2059"/>
                  </a:lnTo>
                  <a:lnTo>
                    <a:pt x="4078" y="2478"/>
                  </a:lnTo>
                  <a:lnTo>
                    <a:pt x="3964" y="2859"/>
                  </a:lnTo>
                  <a:lnTo>
                    <a:pt x="3773" y="3240"/>
                  </a:lnTo>
                  <a:lnTo>
                    <a:pt x="3506" y="3545"/>
                  </a:lnTo>
                  <a:lnTo>
                    <a:pt x="3201" y="3774"/>
                  </a:lnTo>
                  <a:lnTo>
                    <a:pt x="2858" y="3964"/>
                  </a:lnTo>
                  <a:lnTo>
                    <a:pt x="2477" y="4079"/>
                  </a:lnTo>
                  <a:lnTo>
                    <a:pt x="2058" y="4155"/>
                  </a:lnTo>
                  <a:lnTo>
                    <a:pt x="2058" y="4155"/>
                  </a:lnTo>
                  <a:lnTo>
                    <a:pt x="1639" y="4079"/>
                  </a:lnTo>
                  <a:lnTo>
                    <a:pt x="1258" y="3964"/>
                  </a:lnTo>
                  <a:lnTo>
                    <a:pt x="915" y="3774"/>
                  </a:lnTo>
                  <a:lnTo>
                    <a:pt x="610" y="3545"/>
                  </a:lnTo>
                  <a:lnTo>
                    <a:pt x="343" y="3240"/>
                  </a:lnTo>
                  <a:lnTo>
                    <a:pt x="152" y="2859"/>
                  </a:lnTo>
                  <a:lnTo>
                    <a:pt x="38" y="2478"/>
                  </a:lnTo>
                  <a:lnTo>
                    <a:pt x="0" y="2059"/>
                  </a:lnTo>
                  <a:lnTo>
                    <a:pt x="0" y="2059"/>
                  </a:lnTo>
                  <a:lnTo>
                    <a:pt x="38" y="1678"/>
                  </a:lnTo>
                  <a:lnTo>
                    <a:pt x="152" y="1258"/>
                  </a:lnTo>
                  <a:lnTo>
                    <a:pt x="343" y="915"/>
                  </a:lnTo>
                  <a:lnTo>
                    <a:pt x="610" y="611"/>
                  </a:lnTo>
                  <a:lnTo>
                    <a:pt x="915" y="382"/>
                  </a:lnTo>
                  <a:lnTo>
                    <a:pt x="1258" y="191"/>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4"/>
            <p:cNvSpPr/>
            <p:nvPr/>
          </p:nvSpPr>
          <p:spPr>
            <a:xfrm>
              <a:off x="3489850" y="4735350"/>
              <a:ext cx="11475" cy="33375"/>
            </a:xfrm>
            <a:custGeom>
              <a:rect b="b" l="l" r="r" t="t"/>
              <a:pathLst>
                <a:path extrusionOk="0" fill="none" h="1335" w="459">
                  <a:moveTo>
                    <a:pt x="1" y="0"/>
                  </a:moveTo>
                  <a:lnTo>
                    <a:pt x="1" y="877"/>
                  </a:lnTo>
                  <a:lnTo>
                    <a:pt x="458" y="133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4"/>
            <p:cNvSpPr/>
            <p:nvPr/>
          </p:nvSpPr>
          <p:spPr>
            <a:xfrm>
              <a:off x="3456525" y="4797275"/>
              <a:ext cx="66700" cy="41000"/>
            </a:xfrm>
            <a:custGeom>
              <a:rect b="b" l="l" r="r" t="t"/>
              <a:pathLst>
                <a:path extrusionOk="0" fill="none" h="1640" w="2668">
                  <a:moveTo>
                    <a:pt x="2668" y="0"/>
                  </a:moveTo>
                  <a:lnTo>
                    <a:pt x="2554" y="1106"/>
                  </a:lnTo>
                  <a:lnTo>
                    <a:pt x="2554" y="1106"/>
                  </a:lnTo>
                  <a:lnTo>
                    <a:pt x="2515" y="1334"/>
                  </a:lnTo>
                  <a:lnTo>
                    <a:pt x="2363" y="1487"/>
                  </a:lnTo>
                  <a:lnTo>
                    <a:pt x="2211" y="1601"/>
                  </a:lnTo>
                  <a:lnTo>
                    <a:pt x="1982" y="1639"/>
                  </a:lnTo>
                  <a:lnTo>
                    <a:pt x="686" y="1639"/>
                  </a:lnTo>
                  <a:lnTo>
                    <a:pt x="686" y="1639"/>
                  </a:lnTo>
                  <a:lnTo>
                    <a:pt x="496" y="1601"/>
                  </a:lnTo>
                  <a:lnTo>
                    <a:pt x="305" y="1487"/>
                  </a:lnTo>
                  <a:lnTo>
                    <a:pt x="191" y="1334"/>
                  </a:lnTo>
                  <a:lnTo>
                    <a:pt x="114" y="1106"/>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4"/>
            <p:cNvSpPr/>
            <p:nvPr/>
          </p:nvSpPr>
          <p:spPr>
            <a:xfrm>
              <a:off x="3456525" y="4676275"/>
              <a:ext cx="66700" cy="41950"/>
            </a:xfrm>
            <a:custGeom>
              <a:rect b="b" l="l" r="r" t="t"/>
              <a:pathLst>
                <a:path extrusionOk="0" fill="none" h="1678" w="2668">
                  <a:moveTo>
                    <a:pt x="0" y="1677"/>
                  </a:moveTo>
                  <a:lnTo>
                    <a:pt x="114" y="534"/>
                  </a:lnTo>
                  <a:lnTo>
                    <a:pt x="114" y="534"/>
                  </a:lnTo>
                  <a:lnTo>
                    <a:pt x="191" y="343"/>
                  </a:lnTo>
                  <a:lnTo>
                    <a:pt x="305" y="153"/>
                  </a:lnTo>
                  <a:lnTo>
                    <a:pt x="496" y="39"/>
                  </a:lnTo>
                  <a:lnTo>
                    <a:pt x="686" y="0"/>
                  </a:lnTo>
                  <a:lnTo>
                    <a:pt x="1982" y="0"/>
                  </a:lnTo>
                  <a:lnTo>
                    <a:pt x="1982" y="0"/>
                  </a:lnTo>
                  <a:lnTo>
                    <a:pt x="2211" y="39"/>
                  </a:lnTo>
                  <a:lnTo>
                    <a:pt x="2401" y="153"/>
                  </a:lnTo>
                  <a:lnTo>
                    <a:pt x="2515" y="343"/>
                  </a:lnTo>
                  <a:lnTo>
                    <a:pt x="2592" y="534"/>
                  </a:lnTo>
                  <a:lnTo>
                    <a:pt x="2668" y="16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 name="Google Shape;493;p14"/>
          <p:cNvGrpSpPr/>
          <p:nvPr/>
        </p:nvGrpSpPr>
        <p:grpSpPr>
          <a:xfrm>
            <a:off x="3308752" y="2002965"/>
            <a:ext cx="101183" cy="133807"/>
            <a:chOff x="4080575" y="898625"/>
            <a:chExt cx="88625" cy="117200"/>
          </a:xfrm>
        </p:grpSpPr>
        <p:sp>
          <p:nvSpPr>
            <p:cNvPr id="494" name="Google Shape;494;p14"/>
            <p:cNvSpPr/>
            <p:nvPr/>
          </p:nvSpPr>
          <p:spPr>
            <a:xfrm>
              <a:off x="4125350" y="942450"/>
              <a:ext cx="25" cy="73375"/>
            </a:xfrm>
            <a:custGeom>
              <a:rect b="b" l="l" r="r" t="t"/>
              <a:pathLst>
                <a:path extrusionOk="0" fill="none" h="2935" w="1">
                  <a:moveTo>
                    <a:pt x="0" y="2935"/>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4"/>
            <p:cNvSpPr/>
            <p:nvPr/>
          </p:nvSpPr>
          <p:spPr>
            <a:xfrm>
              <a:off x="4169175" y="898625"/>
              <a:ext cx="25" cy="117200"/>
            </a:xfrm>
            <a:custGeom>
              <a:rect b="b" l="l" r="r" t="t"/>
              <a:pathLst>
                <a:path extrusionOk="0" fill="none" h="4688" w="1">
                  <a:moveTo>
                    <a:pt x="1" y="4688"/>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4"/>
            <p:cNvSpPr/>
            <p:nvPr/>
          </p:nvSpPr>
          <p:spPr>
            <a:xfrm>
              <a:off x="4080575" y="987225"/>
              <a:ext cx="25" cy="28600"/>
            </a:xfrm>
            <a:custGeom>
              <a:rect b="b" l="l" r="r" t="t"/>
              <a:pathLst>
                <a:path extrusionOk="0" fill="none" h="1144" w="1">
                  <a:moveTo>
                    <a:pt x="0" y="1144"/>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 name="Google Shape;497;p14"/>
          <p:cNvGrpSpPr/>
          <p:nvPr/>
        </p:nvGrpSpPr>
        <p:grpSpPr>
          <a:xfrm>
            <a:off x="3267422" y="2391314"/>
            <a:ext cx="184927" cy="151218"/>
            <a:chOff x="4044375" y="1314975"/>
            <a:chExt cx="161975" cy="132450"/>
          </a:xfrm>
        </p:grpSpPr>
        <p:sp>
          <p:nvSpPr>
            <p:cNvPr id="498" name="Google Shape;498;p14"/>
            <p:cNvSpPr/>
            <p:nvPr/>
          </p:nvSpPr>
          <p:spPr>
            <a:xfrm>
              <a:off x="4044375" y="1314975"/>
              <a:ext cx="161975" cy="132450"/>
            </a:xfrm>
            <a:custGeom>
              <a:rect b="b" l="l" r="r" t="t"/>
              <a:pathLst>
                <a:path extrusionOk="0" fill="none" h="5298" w="6479">
                  <a:moveTo>
                    <a:pt x="6479" y="4726"/>
                  </a:moveTo>
                  <a:lnTo>
                    <a:pt x="6479" y="4726"/>
                  </a:lnTo>
                  <a:lnTo>
                    <a:pt x="6441" y="4840"/>
                  </a:lnTo>
                  <a:lnTo>
                    <a:pt x="6403" y="4955"/>
                  </a:lnTo>
                  <a:lnTo>
                    <a:pt x="6288" y="5145"/>
                  </a:lnTo>
                  <a:lnTo>
                    <a:pt x="6098" y="5260"/>
                  </a:lnTo>
                  <a:lnTo>
                    <a:pt x="5983" y="5298"/>
                  </a:lnTo>
                  <a:lnTo>
                    <a:pt x="5869" y="5298"/>
                  </a:lnTo>
                  <a:lnTo>
                    <a:pt x="572" y="5298"/>
                  </a:lnTo>
                  <a:lnTo>
                    <a:pt x="572" y="5298"/>
                  </a:lnTo>
                  <a:lnTo>
                    <a:pt x="457" y="5298"/>
                  </a:lnTo>
                  <a:lnTo>
                    <a:pt x="343" y="5260"/>
                  </a:lnTo>
                  <a:lnTo>
                    <a:pt x="153" y="5145"/>
                  </a:lnTo>
                  <a:lnTo>
                    <a:pt x="38" y="4955"/>
                  </a:lnTo>
                  <a:lnTo>
                    <a:pt x="0" y="4840"/>
                  </a:lnTo>
                  <a:lnTo>
                    <a:pt x="0" y="4726"/>
                  </a:lnTo>
                  <a:lnTo>
                    <a:pt x="0" y="1487"/>
                  </a:lnTo>
                  <a:lnTo>
                    <a:pt x="0" y="1487"/>
                  </a:lnTo>
                  <a:lnTo>
                    <a:pt x="0" y="1372"/>
                  </a:lnTo>
                  <a:lnTo>
                    <a:pt x="38" y="1258"/>
                  </a:lnTo>
                  <a:lnTo>
                    <a:pt x="153" y="1068"/>
                  </a:lnTo>
                  <a:lnTo>
                    <a:pt x="343" y="915"/>
                  </a:lnTo>
                  <a:lnTo>
                    <a:pt x="457" y="915"/>
                  </a:lnTo>
                  <a:lnTo>
                    <a:pt x="572" y="877"/>
                  </a:lnTo>
                  <a:lnTo>
                    <a:pt x="1753" y="877"/>
                  </a:lnTo>
                  <a:lnTo>
                    <a:pt x="2325" y="0"/>
                  </a:lnTo>
                  <a:lnTo>
                    <a:pt x="4116" y="0"/>
                  </a:lnTo>
                  <a:lnTo>
                    <a:pt x="4688" y="877"/>
                  </a:lnTo>
                  <a:lnTo>
                    <a:pt x="5869" y="877"/>
                  </a:lnTo>
                  <a:lnTo>
                    <a:pt x="5869" y="877"/>
                  </a:lnTo>
                  <a:lnTo>
                    <a:pt x="5983" y="915"/>
                  </a:lnTo>
                  <a:lnTo>
                    <a:pt x="6098" y="915"/>
                  </a:lnTo>
                  <a:lnTo>
                    <a:pt x="6288" y="1068"/>
                  </a:lnTo>
                  <a:lnTo>
                    <a:pt x="6403" y="1258"/>
                  </a:lnTo>
                  <a:lnTo>
                    <a:pt x="6441" y="1372"/>
                  </a:lnTo>
                  <a:lnTo>
                    <a:pt x="6479" y="1487"/>
                  </a:lnTo>
                  <a:lnTo>
                    <a:pt x="6479" y="472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4"/>
            <p:cNvSpPr/>
            <p:nvPr/>
          </p:nvSpPr>
          <p:spPr>
            <a:xfrm>
              <a:off x="4095825" y="1358800"/>
              <a:ext cx="58125" cy="58150"/>
            </a:xfrm>
            <a:custGeom>
              <a:rect b="b" l="l" r="r" t="t"/>
              <a:pathLst>
                <a:path extrusionOk="0" fill="none" h="2326" w="2325">
                  <a:moveTo>
                    <a:pt x="1181" y="1"/>
                  </a:moveTo>
                  <a:lnTo>
                    <a:pt x="1181" y="1"/>
                  </a:lnTo>
                  <a:lnTo>
                    <a:pt x="1410" y="1"/>
                  </a:lnTo>
                  <a:lnTo>
                    <a:pt x="1639" y="77"/>
                  </a:lnTo>
                  <a:lnTo>
                    <a:pt x="1829" y="191"/>
                  </a:lnTo>
                  <a:lnTo>
                    <a:pt x="1982" y="344"/>
                  </a:lnTo>
                  <a:lnTo>
                    <a:pt x="2134" y="496"/>
                  </a:lnTo>
                  <a:lnTo>
                    <a:pt x="2249" y="725"/>
                  </a:lnTo>
                  <a:lnTo>
                    <a:pt x="2325" y="915"/>
                  </a:lnTo>
                  <a:lnTo>
                    <a:pt x="2325" y="1182"/>
                  </a:lnTo>
                  <a:lnTo>
                    <a:pt x="2325" y="1182"/>
                  </a:lnTo>
                  <a:lnTo>
                    <a:pt x="2325" y="1411"/>
                  </a:lnTo>
                  <a:lnTo>
                    <a:pt x="2249" y="1639"/>
                  </a:lnTo>
                  <a:lnTo>
                    <a:pt x="2134" y="1830"/>
                  </a:lnTo>
                  <a:lnTo>
                    <a:pt x="1982" y="1982"/>
                  </a:lnTo>
                  <a:lnTo>
                    <a:pt x="1829" y="2135"/>
                  </a:lnTo>
                  <a:lnTo>
                    <a:pt x="1639" y="2249"/>
                  </a:lnTo>
                  <a:lnTo>
                    <a:pt x="1410" y="2325"/>
                  </a:lnTo>
                  <a:lnTo>
                    <a:pt x="1181" y="2325"/>
                  </a:lnTo>
                  <a:lnTo>
                    <a:pt x="1181" y="2325"/>
                  </a:lnTo>
                  <a:lnTo>
                    <a:pt x="915" y="2325"/>
                  </a:lnTo>
                  <a:lnTo>
                    <a:pt x="724" y="2249"/>
                  </a:lnTo>
                  <a:lnTo>
                    <a:pt x="495" y="2135"/>
                  </a:lnTo>
                  <a:lnTo>
                    <a:pt x="343" y="1982"/>
                  </a:lnTo>
                  <a:lnTo>
                    <a:pt x="191" y="1830"/>
                  </a:lnTo>
                  <a:lnTo>
                    <a:pt x="76" y="1639"/>
                  </a:lnTo>
                  <a:lnTo>
                    <a:pt x="0" y="1411"/>
                  </a:lnTo>
                  <a:lnTo>
                    <a:pt x="0" y="1182"/>
                  </a:lnTo>
                  <a:lnTo>
                    <a:pt x="0" y="1182"/>
                  </a:lnTo>
                  <a:lnTo>
                    <a:pt x="0" y="915"/>
                  </a:lnTo>
                  <a:lnTo>
                    <a:pt x="76" y="725"/>
                  </a:lnTo>
                  <a:lnTo>
                    <a:pt x="191" y="496"/>
                  </a:lnTo>
                  <a:lnTo>
                    <a:pt x="343" y="344"/>
                  </a:lnTo>
                  <a:lnTo>
                    <a:pt x="495" y="191"/>
                  </a:lnTo>
                  <a:lnTo>
                    <a:pt x="724" y="77"/>
                  </a:lnTo>
                  <a:lnTo>
                    <a:pt x="915" y="1"/>
                  </a:lnTo>
                  <a:lnTo>
                    <a:pt x="1181" y="1"/>
                  </a:lnTo>
                  <a:lnTo>
                    <a:pt x="118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0" name="Google Shape;500;p14"/>
          <p:cNvGrpSpPr/>
          <p:nvPr/>
        </p:nvGrpSpPr>
        <p:grpSpPr>
          <a:xfrm>
            <a:off x="3267422" y="2770958"/>
            <a:ext cx="184927" cy="184955"/>
            <a:chOff x="4044375" y="1723700"/>
            <a:chExt cx="161975" cy="162000"/>
          </a:xfrm>
        </p:grpSpPr>
        <p:sp>
          <p:nvSpPr>
            <p:cNvPr id="501" name="Google Shape;501;p14"/>
            <p:cNvSpPr/>
            <p:nvPr/>
          </p:nvSpPr>
          <p:spPr>
            <a:xfrm>
              <a:off x="4066275" y="1746575"/>
              <a:ext cx="117225" cy="117200"/>
            </a:xfrm>
            <a:custGeom>
              <a:rect b="b" l="l" r="r" t="t"/>
              <a:pathLst>
                <a:path extrusionOk="0" fill="none" h="4688" w="4689">
                  <a:moveTo>
                    <a:pt x="572" y="0"/>
                  </a:moveTo>
                  <a:lnTo>
                    <a:pt x="4117" y="0"/>
                  </a:lnTo>
                  <a:lnTo>
                    <a:pt x="4117" y="0"/>
                  </a:lnTo>
                  <a:lnTo>
                    <a:pt x="4231" y="0"/>
                  </a:lnTo>
                  <a:lnTo>
                    <a:pt x="4345" y="38"/>
                  </a:lnTo>
                  <a:lnTo>
                    <a:pt x="4536" y="153"/>
                  </a:lnTo>
                  <a:lnTo>
                    <a:pt x="4650" y="343"/>
                  </a:lnTo>
                  <a:lnTo>
                    <a:pt x="4688" y="458"/>
                  </a:lnTo>
                  <a:lnTo>
                    <a:pt x="4688" y="572"/>
                  </a:lnTo>
                  <a:lnTo>
                    <a:pt x="4688" y="4116"/>
                  </a:lnTo>
                  <a:lnTo>
                    <a:pt x="4688" y="4116"/>
                  </a:lnTo>
                  <a:lnTo>
                    <a:pt x="4688" y="4230"/>
                  </a:lnTo>
                  <a:lnTo>
                    <a:pt x="4650" y="4345"/>
                  </a:lnTo>
                  <a:lnTo>
                    <a:pt x="4536" y="4535"/>
                  </a:lnTo>
                  <a:lnTo>
                    <a:pt x="4345" y="4650"/>
                  </a:lnTo>
                  <a:lnTo>
                    <a:pt x="4231" y="4688"/>
                  </a:lnTo>
                  <a:lnTo>
                    <a:pt x="4117" y="4688"/>
                  </a:lnTo>
                  <a:lnTo>
                    <a:pt x="572" y="4688"/>
                  </a:lnTo>
                  <a:lnTo>
                    <a:pt x="572" y="4688"/>
                  </a:lnTo>
                  <a:lnTo>
                    <a:pt x="458" y="4688"/>
                  </a:lnTo>
                  <a:lnTo>
                    <a:pt x="344" y="4650"/>
                  </a:lnTo>
                  <a:lnTo>
                    <a:pt x="153" y="4535"/>
                  </a:lnTo>
                  <a:lnTo>
                    <a:pt x="39" y="4345"/>
                  </a:lnTo>
                  <a:lnTo>
                    <a:pt x="1" y="4230"/>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4"/>
            <p:cNvSpPr/>
            <p:nvPr/>
          </p:nvSpPr>
          <p:spPr>
            <a:xfrm>
              <a:off x="4102475" y="1782775"/>
              <a:ext cx="44800" cy="44800"/>
            </a:xfrm>
            <a:custGeom>
              <a:rect b="b" l="l" r="r" t="t"/>
              <a:pathLst>
                <a:path extrusionOk="0" fill="none" h="1792" w="1792">
                  <a:moveTo>
                    <a:pt x="1" y="0"/>
                  </a:moveTo>
                  <a:lnTo>
                    <a:pt x="1792" y="0"/>
                  </a:lnTo>
                  <a:lnTo>
                    <a:pt x="1792" y="1792"/>
                  </a:lnTo>
                  <a:lnTo>
                    <a:pt x="1" y="1792"/>
                  </a:lnTo>
                  <a:lnTo>
                    <a:pt x="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4"/>
            <p:cNvSpPr/>
            <p:nvPr/>
          </p:nvSpPr>
          <p:spPr>
            <a:xfrm>
              <a:off x="4102475" y="1723700"/>
              <a:ext cx="25" cy="22900"/>
            </a:xfrm>
            <a:custGeom>
              <a:rect b="b" l="l" r="r" t="t"/>
              <a:pathLst>
                <a:path extrusionOk="0" fill="none" h="916" w="1">
                  <a:moveTo>
                    <a:pt x="1" y="1"/>
                  </a:moveTo>
                  <a:lnTo>
                    <a:pt x="1"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4"/>
            <p:cNvSpPr/>
            <p:nvPr/>
          </p:nvSpPr>
          <p:spPr>
            <a:xfrm>
              <a:off x="4147275" y="1723700"/>
              <a:ext cx="0" cy="22900"/>
            </a:xfrm>
            <a:custGeom>
              <a:rect b="b" l="l" r="r" t="t"/>
              <a:pathLst>
                <a:path extrusionOk="0" fill="none" h="916" w="0">
                  <a:moveTo>
                    <a:pt x="0" y="1"/>
                  </a:moveTo>
                  <a:lnTo>
                    <a:pt x="0"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4"/>
            <p:cNvSpPr/>
            <p:nvPr/>
          </p:nvSpPr>
          <p:spPr>
            <a:xfrm>
              <a:off x="4102475" y="1863750"/>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4"/>
            <p:cNvSpPr/>
            <p:nvPr/>
          </p:nvSpPr>
          <p:spPr>
            <a:xfrm>
              <a:off x="4147275" y="1863750"/>
              <a:ext cx="0" cy="21950"/>
            </a:xfrm>
            <a:custGeom>
              <a:rect b="b" l="l" r="r" t="t"/>
              <a:pathLst>
                <a:path extrusionOk="0" fill="none" h="878" w="0">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4"/>
            <p:cNvSpPr/>
            <p:nvPr/>
          </p:nvSpPr>
          <p:spPr>
            <a:xfrm>
              <a:off x="4183475" y="1782775"/>
              <a:ext cx="22875" cy="25"/>
            </a:xfrm>
            <a:custGeom>
              <a:rect b="b" l="l" r="r" t="t"/>
              <a:pathLst>
                <a:path extrusionOk="0" fill="none" h="1" w="915">
                  <a:moveTo>
                    <a:pt x="0" y="0"/>
                  </a:moveTo>
                  <a:lnTo>
                    <a:pt x="91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4"/>
            <p:cNvSpPr/>
            <p:nvPr/>
          </p:nvSpPr>
          <p:spPr>
            <a:xfrm>
              <a:off x="4183475" y="1819925"/>
              <a:ext cx="22875" cy="25"/>
            </a:xfrm>
            <a:custGeom>
              <a:rect b="b" l="l" r="r" t="t"/>
              <a:pathLst>
                <a:path extrusionOk="0" fill="none" h="1" w="915">
                  <a:moveTo>
                    <a:pt x="0" y="1"/>
                  </a:moveTo>
                  <a:lnTo>
                    <a:pt x="915"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4"/>
            <p:cNvSpPr/>
            <p:nvPr/>
          </p:nvSpPr>
          <p:spPr>
            <a:xfrm>
              <a:off x="4044375" y="1782775"/>
              <a:ext cx="21925" cy="25"/>
            </a:xfrm>
            <a:custGeom>
              <a:rect b="b" l="l" r="r" t="t"/>
              <a:pathLst>
                <a:path extrusionOk="0" fill="none" h="1" w="877">
                  <a:moveTo>
                    <a:pt x="0" y="0"/>
                  </a:move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4"/>
            <p:cNvSpPr/>
            <p:nvPr/>
          </p:nvSpPr>
          <p:spPr>
            <a:xfrm>
              <a:off x="4044375" y="1819925"/>
              <a:ext cx="21925" cy="25"/>
            </a:xfrm>
            <a:custGeom>
              <a:rect b="b" l="l" r="r" t="t"/>
              <a:pathLst>
                <a:path extrusionOk="0" fill="none" h="1" w="877">
                  <a:moveTo>
                    <a:pt x="0" y="1"/>
                  </a:moveTo>
                  <a:lnTo>
                    <a:pt x="87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 name="Google Shape;511;p14"/>
          <p:cNvGrpSpPr/>
          <p:nvPr/>
        </p:nvGrpSpPr>
        <p:grpSpPr>
          <a:xfrm>
            <a:off x="3292425" y="3176718"/>
            <a:ext cx="133836" cy="168629"/>
            <a:chOff x="4066275" y="2155300"/>
            <a:chExt cx="117225" cy="147700"/>
          </a:xfrm>
        </p:grpSpPr>
        <p:sp>
          <p:nvSpPr>
            <p:cNvPr id="512" name="Google Shape;512;p14"/>
            <p:cNvSpPr/>
            <p:nvPr/>
          </p:nvSpPr>
          <p:spPr>
            <a:xfrm>
              <a:off x="4066275" y="2155300"/>
              <a:ext cx="117225" cy="147700"/>
            </a:xfrm>
            <a:custGeom>
              <a:rect b="b" l="l" r="r" t="t"/>
              <a:pathLst>
                <a:path extrusionOk="0" fill="none" h="5908" w="4689">
                  <a:moveTo>
                    <a:pt x="2630" y="0"/>
                  </a:moveTo>
                  <a:lnTo>
                    <a:pt x="572" y="0"/>
                  </a:lnTo>
                  <a:lnTo>
                    <a:pt x="572" y="0"/>
                  </a:lnTo>
                  <a:lnTo>
                    <a:pt x="458" y="0"/>
                  </a:lnTo>
                  <a:lnTo>
                    <a:pt x="344" y="39"/>
                  </a:lnTo>
                  <a:lnTo>
                    <a:pt x="153" y="191"/>
                  </a:lnTo>
                  <a:lnTo>
                    <a:pt x="39" y="343"/>
                  </a:lnTo>
                  <a:lnTo>
                    <a:pt x="1" y="458"/>
                  </a:lnTo>
                  <a:lnTo>
                    <a:pt x="1" y="610"/>
                  </a:lnTo>
                  <a:lnTo>
                    <a:pt x="1" y="5298"/>
                  </a:lnTo>
                  <a:lnTo>
                    <a:pt x="1" y="5298"/>
                  </a:lnTo>
                  <a:lnTo>
                    <a:pt x="1" y="5412"/>
                  </a:lnTo>
                  <a:lnTo>
                    <a:pt x="39" y="5526"/>
                  </a:lnTo>
                  <a:lnTo>
                    <a:pt x="153" y="5717"/>
                  </a:lnTo>
                  <a:lnTo>
                    <a:pt x="344" y="5831"/>
                  </a:lnTo>
                  <a:lnTo>
                    <a:pt x="458" y="5869"/>
                  </a:lnTo>
                  <a:lnTo>
                    <a:pt x="572" y="5908"/>
                  </a:lnTo>
                  <a:lnTo>
                    <a:pt x="4117" y="5908"/>
                  </a:lnTo>
                  <a:lnTo>
                    <a:pt x="4117" y="5908"/>
                  </a:lnTo>
                  <a:lnTo>
                    <a:pt x="4231" y="5869"/>
                  </a:lnTo>
                  <a:lnTo>
                    <a:pt x="4345" y="5831"/>
                  </a:lnTo>
                  <a:lnTo>
                    <a:pt x="4536" y="5717"/>
                  </a:lnTo>
                  <a:lnTo>
                    <a:pt x="4650" y="5526"/>
                  </a:lnTo>
                  <a:lnTo>
                    <a:pt x="4688" y="5412"/>
                  </a:lnTo>
                  <a:lnTo>
                    <a:pt x="4688" y="5298"/>
                  </a:lnTo>
                  <a:lnTo>
                    <a:pt x="4688" y="2058"/>
                  </a:lnTo>
                  <a:lnTo>
                    <a:pt x="263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4"/>
            <p:cNvSpPr/>
            <p:nvPr/>
          </p:nvSpPr>
          <p:spPr>
            <a:xfrm>
              <a:off x="4132025" y="2155300"/>
              <a:ext cx="51475" cy="51475"/>
            </a:xfrm>
            <a:custGeom>
              <a:rect b="b" l="l" r="r" t="t"/>
              <a:pathLst>
                <a:path extrusionOk="0" fill="none" h="2059" w="2059">
                  <a:moveTo>
                    <a:pt x="0" y="0"/>
                  </a:moveTo>
                  <a:lnTo>
                    <a:pt x="0" y="2058"/>
                  </a:lnTo>
                  <a:lnTo>
                    <a:pt x="2058"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4" name="Google Shape;514;p14"/>
          <p:cNvGrpSpPr/>
          <p:nvPr/>
        </p:nvGrpSpPr>
        <p:grpSpPr>
          <a:xfrm>
            <a:off x="3283720" y="3565067"/>
            <a:ext cx="151247" cy="168629"/>
            <a:chOff x="4058650" y="2571650"/>
            <a:chExt cx="132475" cy="147700"/>
          </a:xfrm>
        </p:grpSpPr>
        <p:sp>
          <p:nvSpPr>
            <p:cNvPr id="515" name="Google Shape;515;p14"/>
            <p:cNvSpPr/>
            <p:nvPr/>
          </p:nvSpPr>
          <p:spPr>
            <a:xfrm>
              <a:off x="4058650" y="2571650"/>
              <a:ext cx="132475" cy="147700"/>
            </a:xfrm>
            <a:custGeom>
              <a:rect b="b" l="l" r="r" t="t"/>
              <a:pathLst>
                <a:path extrusionOk="0" fill="none" h="5908" w="5299">
                  <a:moveTo>
                    <a:pt x="1" y="2058"/>
                  </a:moveTo>
                  <a:lnTo>
                    <a:pt x="2668" y="1"/>
                  </a:lnTo>
                  <a:lnTo>
                    <a:pt x="5298" y="2058"/>
                  </a:lnTo>
                  <a:lnTo>
                    <a:pt x="5298" y="5298"/>
                  </a:lnTo>
                  <a:lnTo>
                    <a:pt x="5298" y="5298"/>
                  </a:lnTo>
                  <a:lnTo>
                    <a:pt x="5298" y="5412"/>
                  </a:lnTo>
                  <a:lnTo>
                    <a:pt x="5260" y="5526"/>
                  </a:lnTo>
                  <a:lnTo>
                    <a:pt x="5146" y="5717"/>
                  </a:lnTo>
                  <a:lnTo>
                    <a:pt x="4955" y="5869"/>
                  </a:lnTo>
                  <a:lnTo>
                    <a:pt x="4841" y="5869"/>
                  </a:lnTo>
                  <a:lnTo>
                    <a:pt x="4726" y="5908"/>
                  </a:lnTo>
                  <a:lnTo>
                    <a:pt x="572" y="5908"/>
                  </a:lnTo>
                  <a:lnTo>
                    <a:pt x="572" y="5908"/>
                  </a:lnTo>
                  <a:lnTo>
                    <a:pt x="458" y="5869"/>
                  </a:lnTo>
                  <a:lnTo>
                    <a:pt x="344" y="5869"/>
                  </a:lnTo>
                  <a:lnTo>
                    <a:pt x="191" y="5717"/>
                  </a:lnTo>
                  <a:lnTo>
                    <a:pt x="39" y="5526"/>
                  </a:lnTo>
                  <a:lnTo>
                    <a:pt x="1" y="5412"/>
                  </a:lnTo>
                  <a:lnTo>
                    <a:pt x="1" y="5298"/>
                  </a:lnTo>
                  <a:lnTo>
                    <a:pt x="1" y="20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4"/>
            <p:cNvSpPr/>
            <p:nvPr/>
          </p:nvSpPr>
          <p:spPr>
            <a:xfrm>
              <a:off x="4102475" y="2645000"/>
              <a:ext cx="44800" cy="74350"/>
            </a:xfrm>
            <a:custGeom>
              <a:rect b="b" l="l" r="r" t="t"/>
              <a:pathLst>
                <a:path extrusionOk="0" fill="none" h="2974" w="1792">
                  <a:moveTo>
                    <a:pt x="1" y="2974"/>
                  </a:moveTo>
                  <a:lnTo>
                    <a:pt x="1" y="1"/>
                  </a:lnTo>
                  <a:lnTo>
                    <a:pt x="1792" y="1"/>
                  </a:lnTo>
                  <a:lnTo>
                    <a:pt x="1792" y="297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7" name="Google Shape;517;p14"/>
          <p:cNvGrpSpPr/>
          <p:nvPr/>
        </p:nvGrpSpPr>
        <p:grpSpPr>
          <a:xfrm>
            <a:off x="3275014" y="3953416"/>
            <a:ext cx="168629" cy="168629"/>
            <a:chOff x="4051025" y="2988000"/>
            <a:chExt cx="147700" cy="147700"/>
          </a:xfrm>
        </p:grpSpPr>
        <p:sp>
          <p:nvSpPr>
            <p:cNvPr id="518" name="Google Shape;518;p14"/>
            <p:cNvSpPr/>
            <p:nvPr/>
          </p:nvSpPr>
          <p:spPr>
            <a:xfrm>
              <a:off x="4051025" y="2988000"/>
              <a:ext cx="147700" cy="147700"/>
            </a:xfrm>
            <a:custGeom>
              <a:rect b="b" l="l" r="r" t="t"/>
              <a:pathLst>
                <a:path extrusionOk="0" fill="none" h="5908" w="5908">
                  <a:moveTo>
                    <a:pt x="2973" y="1"/>
                  </a:moveTo>
                  <a:lnTo>
                    <a:pt x="2973" y="1"/>
                  </a:lnTo>
                  <a:lnTo>
                    <a:pt x="3240" y="39"/>
                  </a:lnTo>
                  <a:lnTo>
                    <a:pt x="3545" y="77"/>
                  </a:lnTo>
                  <a:lnTo>
                    <a:pt x="3850" y="153"/>
                  </a:lnTo>
                  <a:lnTo>
                    <a:pt x="4117" y="229"/>
                  </a:lnTo>
                  <a:lnTo>
                    <a:pt x="4345" y="382"/>
                  </a:lnTo>
                  <a:lnTo>
                    <a:pt x="4612" y="534"/>
                  </a:lnTo>
                  <a:lnTo>
                    <a:pt x="4841" y="687"/>
                  </a:lnTo>
                  <a:lnTo>
                    <a:pt x="5031" y="877"/>
                  </a:lnTo>
                  <a:lnTo>
                    <a:pt x="5222" y="1068"/>
                  </a:lnTo>
                  <a:lnTo>
                    <a:pt x="5413" y="1296"/>
                  </a:lnTo>
                  <a:lnTo>
                    <a:pt x="5527" y="1563"/>
                  </a:lnTo>
                  <a:lnTo>
                    <a:pt x="5679" y="1830"/>
                  </a:lnTo>
                  <a:lnTo>
                    <a:pt x="5756" y="2097"/>
                  </a:lnTo>
                  <a:lnTo>
                    <a:pt x="5832" y="2363"/>
                  </a:lnTo>
                  <a:lnTo>
                    <a:pt x="5870" y="2668"/>
                  </a:lnTo>
                  <a:lnTo>
                    <a:pt x="5908" y="2973"/>
                  </a:lnTo>
                  <a:lnTo>
                    <a:pt x="5908" y="2973"/>
                  </a:lnTo>
                  <a:lnTo>
                    <a:pt x="5870" y="3278"/>
                  </a:lnTo>
                  <a:lnTo>
                    <a:pt x="5832" y="3545"/>
                  </a:lnTo>
                  <a:lnTo>
                    <a:pt x="5756" y="3850"/>
                  </a:lnTo>
                  <a:lnTo>
                    <a:pt x="5679" y="4116"/>
                  </a:lnTo>
                  <a:lnTo>
                    <a:pt x="5527" y="4345"/>
                  </a:lnTo>
                  <a:lnTo>
                    <a:pt x="5413" y="4612"/>
                  </a:lnTo>
                  <a:lnTo>
                    <a:pt x="5222" y="4841"/>
                  </a:lnTo>
                  <a:lnTo>
                    <a:pt x="5031" y="5031"/>
                  </a:lnTo>
                  <a:lnTo>
                    <a:pt x="4841" y="5222"/>
                  </a:lnTo>
                  <a:lnTo>
                    <a:pt x="4612" y="5412"/>
                  </a:lnTo>
                  <a:lnTo>
                    <a:pt x="4345" y="5565"/>
                  </a:lnTo>
                  <a:lnTo>
                    <a:pt x="4117" y="5679"/>
                  </a:lnTo>
                  <a:lnTo>
                    <a:pt x="3850" y="5755"/>
                  </a:lnTo>
                  <a:lnTo>
                    <a:pt x="3545" y="5831"/>
                  </a:lnTo>
                  <a:lnTo>
                    <a:pt x="3240" y="5870"/>
                  </a:lnTo>
                  <a:lnTo>
                    <a:pt x="2973" y="5908"/>
                  </a:lnTo>
                  <a:lnTo>
                    <a:pt x="2973" y="5908"/>
                  </a:lnTo>
                  <a:lnTo>
                    <a:pt x="2669" y="5870"/>
                  </a:lnTo>
                  <a:lnTo>
                    <a:pt x="2364" y="5831"/>
                  </a:lnTo>
                  <a:lnTo>
                    <a:pt x="2097" y="5755"/>
                  </a:lnTo>
                  <a:lnTo>
                    <a:pt x="1792" y="5679"/>
                  </a:lnTo>
                  <a:lnTo>
                    <a:pt x="1563" y="5565"/>
                  </a:lnTo>
                  <a:lnTo>
                    <a:pt x="1297" y="5412"/>
                  </a:lnTo>
                  <a:lnTo>
                    <a:pt x="1068" y="5222"/>
                  </a:lnTo>
                  <a:lnTo>
                    <a:pt x="877" y="5031"/>
                  </a:lnTo>
                  <a:lnTo>
                    <a:pt x="687" y="4841"/>
                  </a:lnTo>
                  <a:lnTo>
                    <a:pt x="496" y="4612"/>
                  </a:lnTo>
                  <a:lnTo>
                    <a:pt x="382" y="4345"/>
                  </a:lnTo>
                  <a:lnTo>
                    <a:pt x="230" y="4116"/>
                  </a:lnTo>
                  <a:lnTo>
                    <a:pt x="153" y="3850"/>
                  </a:lnTo>
                  <a:lnTo>
                    <a:pt x="77" y="3545"/>
                  </a:lnTo>
                  <a:lnTo>
                    <a:pt x="39" y="3278"/>
                  </a:lnTo>
                  <a:lnTo>
                    <a:pt x="1" y="2973"/>
                  </a:lnTo>
                  <a:lnTo>
                    <a:pt x="1" y="2973"/>
                  </a:lnTo>
                  <a:lnTo>
                    <a:pt x="39" y="2668"/>
                  </a:lnTo>
                  <a:lnTo>
                    <a:pt x="77" y="2363"/>
                  </a:lnTo>
                  <a:lnTo>
                    <a:pt x="153" y="2097"/>
                  </a:lnTo>
                  <a:lnTo>
                    <a:pt x="230" y="1830"/>
                  </a:lnTo>
                  <a:lnTo>
                    <a:pt x="382" y="1563"/>
                  </a:lnTo>
                  <a:lnTo>
                    <a:pt x="496" y="1296"/>
                  </a:lnTo>
                  <a:lnTo>
                    <a:pt x="687" y="1068"/>
                  </a:lnTo>
                  <a:lnTo>
                    <a:pt x="877" y="877"/>
                  </a:lnTo>
                  <a:lnTo>
                    <a:pt x="1068" y="687"/>
                  </a:lnTo>
                  <a:lnTo>
                    <a:pt x="1297" y="534"/>
                  </a:lnTo>
                  <a:lnTo>
                    <a:pt x="1563" y="382"/>
                  </a:lnTo>
                  <a:lnTo>
                    <a:pt x="1792" y="229"/>
                  </a:lnTo>
                  <a:lnTo>
                    <a:pt x="2097" y="153"/>
                  </a:lnTo>
                  <a:lnTo>
                    <a:pt x="2364" y="77"/>
                  </a:lnTo>
                  <a:lnTo>
                    <a:pt x="2669"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4"/>
            <p:cNvSpPr/>
            <p:nvPr/>
          </p:nvSpPr>
          <p:spPr>
            <a:xfrm>
              <a:off x="4098675" y="3086125"/>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4"/>
            <p:cNvSpPr/>
            <p:nvPr/>
          </p:nvSpPr>
          <p:spPr>
            <a:xfrm>
              <a:off x="4106300"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4"/>
            <p:cNvSpPr/>
            <p:nvPr/>
          </p:nvSpPr>
          <p:spPr>
            <a:xfrm>
              <a:off x="4151075"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2" name="Google Shape;522;p14"/>
          <p:cNvSpPr/>
          <p:nvPr/>
        </p:nvSpPr>
        <p:spPr>
          <a:xfrm>
            <a:off x="3276148" y="4351568"/>
            <a:ext cx="166460" cy="1675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3" name="Google Shape;523;p14"/>
          <p:cNvGrpSpPr/>
          <p:nvPr/>
        </p:nvGrpSpPr>
        <p:grpSpPr>
          <a:xfrm>
            <a:off x="3275014" y="4747524"/>
            <a:ext cx="168629" cy="168629"/>
            <a:chOff x="4051025" y="3835950"/>
            <a:chExt cx="147700" cy="147700"/>
          </a:xfrm>
        </p:grpSpPr>
        <p:sp>
          <p:nvSpPr>
            <p:cNvPr id="524" name="Google Shape;524;p14"/>
            <p:cNvSpPr/>
            <p:nvPr/>
          </p:nvSpPr>
          <p:spPr>
            <a:xfrm>
              <a:off x="4051025" y="3835950"/>
              <a:ext cx="147700" cy="147700"/>
            </a:xfrm>
            <a:custGeom>
              <a:rect b="b" l="l" r="r" t="t"/>
              <a:pathLst>
                <a:path extrusionOk="0" fill="none" h="5908" w="5908">
                  <a:moveTo>
                    <a:pt x="2973" y="0"/>
                  </a:moveTo>
                  <a:lnTo>
                    <a:pt x="2973" y="0"/>
                  </a:lnTo>
                  <a:lnTo>
                    <a:pt x="3240" y="39"/>
                  </a:lnTo>
                  <a:lnTo>
                    <a:pt x="3545" y="77"/>
                  </a:lnTo>
                  <a:lnTo>
                    <a:pt x="3850" y="153"/>
                  </a:lnTo>
                  <a:lnTo>
                    <a:pt x="4117" y="229"/>
                  </a:lnTo>
                  <a:lnTo>
                    <a:pt x="4345" y="343"/>
                  </a:lnTo>
                  <a:lnTo>
                    <a:pt x="4612" y="496"/>
                  </a:lnTo>
                  <a:lnTo>
                    <a:pt x="4841" y="686"/>
                  </a:lnTo>
                  <a:lnTo>
                    <a:pt x="5031" y="877"/>
                  </a:lnTo>
                  <a:lnTo>
                    <a:pt x="5222" y="1068"/>
                  </a:lnTo>
                  <a:lnTo>
                    <a:pt x="5413" y="1296"/>
                  </a:lnTo>
                  <a:lnTo>
                    <a:pt x="5527" y="1563"/>
                  </a:lnTo>
                  <a:lnTo>
                    <a:pt x="5679" y="1792"/>
                  </a:lnTo>
                  <a:lnTo>
                    <a:pt x="5756" y="2058"/>
                  </a:lnTo>
                  <a:lnTo>
                    <a:pt x="5832" y="2363"/>
                  </a:lnTo>
                  <a:lnTo>
                    <a:pt x="5870" y="2668"/>
                  </a:lnTo>
                  <a:lnTo>
                    <a:pt x="5908" y="2935"/>
                  </a:lnTo>
                  <a:lnTo>
                    <a:pt x="5908" y="2935"/>
                  </a:lnTo>
                  <a:lnTo>
                    <a:pt x="5870" y="3240"/>
                  </a:lnTo>
                  <a:lnTo>
                    <a:pt x="5832" y="3545"/>
                  </a:lnTo>
                  <a:lnTo>
                    <a:pt x="5756" y="3811"/>
                  </a:lnTo>
                  <a:lnTo>
                    <a:pt x="5679" y="4116"/>
                  </a:lnTo>
                  <a:lnTo>
                    <a:pt x="5527" y="4345"/>
                  </a:lnTo>
                  <a:lnTo>
                    <a:pt x="5413" y="4612"/>
                  </a:lnTo>
                  <a:lnTo>
                    <a:pt x="5222" y="4840"/>
                  </a:lnTo>
                  <a:lnTo>
                    <a:pt x="5031" y="5031"/>
                  </a:lnTo>
                  <a:lnTo>
                    <a:pt x="4841" y="5222"/>
                  </a:lnTo>
                  <a:lnTo>
                    <a:pt x="4612" y="5412"/>
                  </a:lnTo>
                  <a:lnTo>
                    <a:pt x="4345" y="5526"/>
                  </a:lnTo>
                  <a:lnTo>
                    <a:pt x="4117" y="5679"/>
                  </a:lnTo>
                  <a:lnTo>
                    <a:pt x="3850" y="5755"/>
                  </a:lnTo>
                  <a:lnTo>
                    <a:pt x="3545" y="5831"/>
                  </a:lnTo>
                  <a:lnTo>
                    <a:pt x="3240" y="5869"/>
                  </a:lnTo>
                  <a:lnTo>
                    <a:pt x="2973" y="5907"/>
                  </a:lnTo>
                  <a:lnTo>
                    <a:pt x="2973" y="5907"/>
                  </a:lnTo>
                  <a:lnTo>
                    <a:pt x="2669" y="5869"/>
                  </a:lnTo>
                  <a:lnTo>
                    <a:pt x="2364" y="5831"/>
                  </a:lnTo>
                  <a:lnTo>
                    <a:pt x="2097" y="5755"/>
                  </a:lnTo>
                  <a:lnTo>
                    <a:pt x="1792" y="5679"/>
                  </a:lnTo>
                  <a:lnTo>
                    <a:pt x="1563" y="5526"/>
                  </a:lnTo>
                  <a:lnTo>
                    <a:pt x="1297" y="5412"/>
                  </a:lnTo>
                  <a:lnTo>
                    <a:pt x="1068" y="5222"/>
                  </a:lnTo>
                  <a:lnTo>
                    <a:pt x="877" y="5031"/>
                  </a:lnTo>
                  <a:lnTo>
                    <a:pt x="687" y="4840"/>
                  </a:lnTo>
                  <a:lnTo>
                    <a:pt x="496" y="4612"/>
                  </a:lnTo>
                  <a:lnTo>
                    <a:pt x="382" y="4345"/>
                  </a:lnTo>
                  <a:lnTo>
                    <a:pt x="230" y="4116"/>
                  </a:lnTo>
                  <a:lnTo>
                    <a:pt x="153" y="3811"/>
                  </a:lnTo>
                  <a:lnTo>
                    <a:pt x="77" y="3545"/>
                  </a:lnTo>
                  <a:lnTo>
                    <a:pt x="39" y="3240"/>
                  </a:lnTo>
                  <a:lnTo>
                    <a:pt x="1" y="2935"/>
                  </a:lnTo>
                  <a:lnTo>
                    <a:pt x="1" y="2935"/>
                  </a:lnTo>
                  <a:lnTo>
                    <a:pt x="39" y="2668"/>
                  </a:lnTo>
                  <a:lnTo>
                    <a:pt x="77" y="2363"/>
                  </a:lnTo>
                  <a:lnTo>
                    <a:pt x="153" y="2058"/>
                  </a:lnTo>
                  <a:lnTo>
                    <a:pt x="230" y="1792"/>
                  </a:lnTo>
                  <a:lnTo>
                    <a:pt x="382" y="1563"/>
                  </a:lnTo>
                  <a:lnTo>
                    <a:pt x="496" y="1296"/>
                  </a:lnTo>
                  <a:lnTo>
                    <a:pt x="687" y="1068"/>
                  </a:lnTo>
                  <a:lnTo>
                    <a:pt x="877" y="877"/>
                  </a:lnTo>
                  <a:lnTo>
                    <a:pt x="1068" y="686"/>
                  </a:lnTo>
                  <a:lnTo>
                    <a:pt x="1297" y="496"/>
                  </a:lnTo>
                  <a:lnTo>
                    <a:pt x="1563" y="343"/>
                  </a:lnTo>
                  <a:lnTo>
                    <a:pt x="1792" y="229"/>
                  </a:lnTo>
                  <a:lnTo>
                    <a:pt x="2097" y="153"/>
                  </a:lnTo>
                  <a:lnTo>
                    <a:pt x="2364" y="77"/>
                  </a:lnTo>
                  <a:lnTo>
                    <a:pt x="2669"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4"/>
            <p:cNvSpPr/>
            <p:nvPr/>
          </p:nvSpPr>
          <p:spPr>
            <a:xfrm>
              <a:off x="4072950" y="3857850"/>
              <a:ext cx="103875" cy="103875"/>
            </a:xfrm>
            <a:custGeom>
              <a:rect b="b" l="l" r="r" t="t"/>
              <a:pathLst>
                <a:path extrusionOk="0" fill="none" h="4155" w="4155">
                  <a:moveTo>
                    <a:pt x="0" y="1"/>
                  </a:moveTo>
                  <a:lnTo>
                    <a:pt x="4154"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6" name="Google Shape;526;p14"/>
          <p:cNvGrpSpPr/>
          <p:nvPr/>
        </p:nvGrpSpPr>
        <p:grpSpPr>
          <a:xfrm>
            <a:off x="3267422" y="5178288"/>
            <a:ext cx="184927" cy="101183"/>
            <a:chOff x="4044375" y="4289450"/>
            <a:chExt cx="161975" cy="88625"/>
          </a:xfrm>
        </p:grpSpPr>
        <p:sp>
          <p:nvSpPr>
            <p:cNvPr id="527" name="Google Shape;527;p14"/>
            <p:cNvSpPr/>
            <p:nvPr/>
          </p:nvSpPr>
          <p:spPr>
            <a:xfrm>
              <a:off x="4044375" y="4289450"/>
              <a:ext cx="161975" cy="88625"/>
            </a:xfrm>
            <a:custGeom>
              <a:rect b="b" l="l" r="r" t="t"/>
              <a:pathLst>
                <a:path extrusionOk="0" fill="none" h="3545" w="6479">
                  <a:moveTo>
                    <a:pt x="6479" y="1"/>
                  </a:moveTo>
                  <a:lnTo>
                    <a:pt x="3659" y="2783"/>
                  </a:lnTo>
                  <a:lnTo>
                    <a:pt x="2172" y="1335"/>
                  </a:lnTo>
                  <a:lnTo>
                    <a:pt x="0"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4"/>
            <p:cNvSpPr/>
            <p:nvPr/>
          </p:nvSpPr>
          <p:spPr>
            <a:xfrm>
              <a:off x="4160600" y="4293275"/>
              <a:ext cx="44800" cy="43850"/>
            </a:xfrm>
            <a:custGeom>
              <a:rect b="b" l="l" r="r" t="t"/>
              <a:pathLst>
                <a:path extrusionOk="0" fill="none" h="1754" w="1792">
                  <a:moveTo>
                    <a:pt x="1" y="0"/>
                  </a:moveTo>
                  <a:lnTo>
                    <a:pt x="1792" y="0"/>
                  </a:lnTo>
                  <a:lnTo>
                    <a:pt x="1792"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 name="Google Shape;529;p14"/>
          <p:cNvGrpSpPr/>
          <p:nvPr/>
        </p:nvGrpSpPr>
        <p:grpSpPr>
          <a:xfrm>
            <a:off x="3270676" y="5562298"/>
            <a:ext cx="177335" cy="126215"/>
            <a:chOff x="4047225" y="4702000"/>
            <a:chExt cx="155325" cy="110550"/>
          </a:xfrm>
        </p:grpSpPr>
        <p:sp>
          <p:nvSpPr>
            <p:cNvPr id="530" name="Google Shape;530;p14"/>
            <p:cNvSpPr/>
            <p:nvPr/>
          </p:nvSpPr>
          <p:spPr>
            <a:xfrm>
              <a:off x="4072950" y="4739150"/>
              <a:ext cx="103875" cy="19075"/>
            </a:xfrm>
            <a:custGeom>
              <a:rect b="b" l="l" r="r" t="t"/>
              <a:pathLst>
                <a:path extrusionOk="0" fill="none" h="763" w="4155">
                  <a:moveTo>
                    <a:pt x="0" y="763"/>
                  </a:moveTo>
                  <a:lnTo>
                    <a:pt x="0" y="763"/>
                  </a:lnTo>
                  <a:lnTo>
                    <a:pt x="267" y="572"/>
                  </a:lnTo>
                  <a:lnTo>
                    <a:pt x="496" y="420"/>
                  </a:lnTo>
                  <a:lnTo>
                    <a:pt x="725" y="306"/>
                  </a:lnTo>
                  <a:lnTo>
                    <a:pt x="991" y="191"/>
                  </a:lnTo>
                  <a:lnTo>
                    <a:pt x="1258" y="115"/>
                  </a:lnTo>
                  <a:lnTo>
                    <a:pt x="1525" y="39"/>
                  </a:lnTo>
                  <a:lnTo>
                    <a:pt x="1830" y="1"/>
                  </a:lnTo>
                  <a:lnTo>
                    <a:pt x="2096" y="1"/>
                  </a:lnTo>
                  <a:lnTo>
                    <a:pt x="2363" y="1"/>
                  </a:lnTo>
                  <a:lnTo>
                    <a:pt x="2630" y="39"/>
                  </a:lnTo>
                  <a:lnTo>
                    <a:pt x="2897" y="115"/>
                  </a:lnTo>
                  <a:lnTo>
                    <a:pt x="3164" y="191"/>
                  </a:lnTo>
                  <a:lnTo>
                    <a:pt x="3430" y="306"/>
                  </a:lnTo>
                  <a:lnTo>
                    <a:pt x="3697" y="420"/>
                  </a:lnTo>
                  <a:lnTo>
                    <a:pt x="3926" y="572"/>
                  </a:lnTo>
                  <a:lnTo>
                    <a:pt x="4154" y="7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4"/>
            <p:cNvSpPr/>
            <p:nvPr/>
          </p:nvSpPr>
          <p:spPr>
            <a:xfrm>
              <a:off x="4047225" y="4702000"/>
              <a:ext cx="155325" cy="29550"/>
            </a:xfrm>
            <a:custGeom>
              <a:rect b="b" l="l" r="r" t="t"/>
              <a:pathLst>
                <a:path extrusionOk="0" fill="none" h="1182" w="6213">
                  <a:moveTo>
                    <a:pt x="0" y="1182"/>
                  </a:moveTo>
                  <a:lnTo>
                    <a:pt x="0" y="1182"/>
                  </a:lnTo>
                  <a:lnTo>
                    <a:pt x="343" y="915"/>
                  </a:lnTo>
                  <a:lnTo>
                    <a:pt x="686" y="686"/>
                  </a:lnTo>
                  <a:lnTo>
                    <a:pt x="1068" y="458"/>
                  </a:lnTo>
                  <a:lnTo>
                    <a:pt x="1449" y="305"/>
                  </a:lnTo>
                  <a:lnTo>
                    <a:pt x="1868" y="191"/>
                  </a:lnTo>
                  <a:lnTo>
                    <a:pt x="2287" y="77"/>
                  </a:lnTo>
                  <a:lnTo>
                    <a:pt x="2706" y="39"/>
                  </a:lnTo>
                  <a:lnTo>
                    <a:pt x="3125" y="0"/>
                  </a:lnTo>
                  <a:lnTo>
                    <a:pt x="3507" y="39"/>
                  </a:lnTo>
                  <a:lnTo>
                    <a:pt x="3926" y="77"/>
                  </a:lnTo>
                  <a:lnTo>
                    <a:pt x="4345" y="191"/>
                  </a:lnTo>
                  <a:lnTo>
                    <a:pt x="4764" y="305"/>
                  </a:lnTo>
                  <a:lnTo>
                    <a:pt x="5145" y="458"/>
                  </a:lnTo>
                  <a:lnTo>
                    <a:pt x="5526" y="686"/>
                  </a:lnTo>
                  <a:lnTo>
                    <a:pt x="5869" y="915"/>
                  </a:lnTo>
                  <a:lnTo>
                    <a:pt x="621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4"/>
            <p:cNvSpPr/>
            <p:nvPr/>
          </p:nvSpPr>
          <p:spPr>
            <a:xfrm>
              <a:off x="4099625" y="4776300"/>
              <a:ext cx="50525" cy="7650"/>
            </a:xfrm>
            <a:custGeom>
              <a:rect b="b" l="l" r="r" t="t"/>
              <a:pathLst>
                <a:path extrusionOk="0" fill="none" h="306" w="2021">
                  <a:moveTo>
                    <a:pt x="0" y="306"/>
                  </a:moveTo>
                  <a:lnTo>
                    <a:pt x="0" y="306"/>
                  </a:lnTo>
                  <a:lnTo>
                    <a:pt x="229" y="153"/>
                  </a:lnTo>
                  <a:lnTo>
                    <a:pt x="496" y="77"/>
                  </a:lnTo>
                  <a:lnTo>
                    <a:pt x="763" y="1"/>
                  </a:lnTo>
                  <a:lnTo>
                    <a:pt x="1029" y="1"/>
                  </a:lnTo>
                  <a:lnTo>
                    <a:pt x="1296" y="1"/>
                  </a:lnTo>
                  <a:lnTo>
                    <a:pt x="1563" y="77"/>
                  </a:lnTo>
                  <a:lnTo>
                    <a:pt x="1792" y="153"/>
                  </a:lnTo>
                  <a:lnTo>
                    <a:pt x="2020" y="3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4"/>
            <p:cNvSpPr/>
            <p:nvPr/>
          </p:nvSpPr>
          <p:spPr>
            <a:xfrm>
              <a:off x="4125350" y="4812525"/>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14"/>
          <p:cNvGrpSpPr/>
          <p:nvPr/>
        </p:nvGrpSpPr>
        <p:grpSpPr>
          <a:xfrm>
            <a:off x="3736324" y="2019292"/>
            <a:ext cx="184955" cy="101183"/>
            <a:chOff x="4677950" y="912925"/>
            <a:chExt cx="162000" cy="88625"/>
          </a:xfrm>
        </p:grpSpPr>
        <p:sp>
          <p:nvSpPr>
            <p:cNvPr id="535" name="Google Shape;535;p14"/>
            <p:cNvSpPr/>
            <p:nvPr/>
          </p:nvSpPr>
          <p:spPr>
            <a:xfrm>
              <a:off x="4677950" y="912925"/>
              <a:ext cx="36225" cy="88625"/>
            </a:xfrm>
            <a:custGeom>
              <a:rect b="b" l="l" r="r" t="t"/>
              <a:pathLst>
                <a:path extrusionOk="0" fill="none" h="3545" w="1449">
                  <a:moveTo>
                    <a:pt x="1182" y="3544"/>
                  </a:moveTo>
                  <a:lnTo>
                    <a:pt x="572" y="3544"/>
                  </a:lnTo>
                  <a:lnTo>
                    <a:pt x="572" y="3544"/>
                  </a:lnTo>
                  <a:lnTo>
                    <a:pt x="458" y="3544"/>
                  </a:lnTo>
                  <a:lnTo>
                    <a:pt x="343" y="3506"/>
                  </a:lnTo>
                  <a:lnTo>
                    <a:pt x="153" y="3354"/>
                  </a:lnTo>
                  <a:lnTo>
                    <a:pt x="38" y="3201"/>
                  </a:lnTo>
                  <a:lnTo>
                    <a:pt x="0" y="3087"/>
                  </a:lnTo>
                  <a:lnTo>
                    <a:pt x="0" y="2973"/>
                  </a:lnTo>
                  <a:lnTo>
                    <a:pt x="0" y="610"/>
                  </a:lnTo>
                  <a:lnTo>
                    <a:pt x="0" y="610"/>
                  </a:lnTo>
                  <a:lnTo>
                    <a:pt x="0" y="495"/>
                  </a:lnTo>
                  <a:lnTo>
                    <a:pt x="38" y="381"/>
                  </a:lnTo>
                  <a:lnTo>
                    <a:pt x="153" y="191"/>
                  </a:lnTo>
                  <a:lnTo>
                    <a:pt x="343" y="38"/>
                  </a:lnTo>
                  <a:lnTo>
                    <a:pt x="458" y="38"/>
                  </a:lnTo>
                  <a:lnTo>
                    <a:pt x="572" y="0"/>
                  </a:lnTo>
                  <a:lnTo>
                    <a:pt x="144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4"/>
            <p:cNvSpPr/>
            <p:nvPr/>
          </p:nvSpPr>
          <p:spPr>
            <a:xfrm>
              <a:off x="4773225" y="912925"/>
              <a:ext cx="37175" cy="88625"/>
            </a:xfrm>
            <a:custGeom>
              <a:rect b="b" l="l" r="r" t="t"/>
              <a:pathLst>
                <a:path extrusionOk="0" fill="none" h="3545" w="1487">
                  <a:moveTo>
                    <a:pt x="305" y="0"/>
                  </a:moveTo>
                  <a:lnTo>
                    <a:pt x="877" y="0"/>
                  </a:lnTo>
                  <a:lnTo>
                    <a:pt x="877" y="0"/>
                  </a:lnTo>
                  <a:lnTo>
                    <a:pt x="991" y="38"/>
                  </a:lnTo>
                  <a:lnTo>
                    <a:pt x="1106" y="38"/>
                  </a:lnTo>
                  <a:lnTo>
                    <a:pt x="1296" y="191"/>
                  </a:lnTo>
                  <a:lnTo>
                    <a:pt x="1410" y="381"/>
                  </a:lnTo>
                  <a:lnTo>
                    <a:pt x="1449" y="495"/>
                  </a:lnTo>
                  <a:lnTo>
                    <a:pt x="1487" y="610"/>
                  </a:lnTo>
                  <a:lnTo>
                    <a:pt x="1487" y="2973"/>
                  </a:lnTo>
                  <a:lnTo>
                    <a:pt x="1487" y="2973"/>
                  </a:lnTo>
                  <a:lnTo>
                    <a:pt x="1449" y="3087"/>
                  </a:lnTo>
                  <a:lnTo>
                    <a:pt x="1410" y="3201"/>
                  </a:lnTo>
                  <a:lnTo>
                    <a:pt x="1296" y="3354"/>
                  </a:lnTo>
                  <a:lnTo>
                    <a:pt x="1106" y="3506"/>
                  </a:lnTo>
                  <a:lnTo>
                    <a:pt x="991" y="3544"/>
                  </a:lnTo>
                  <a:lnTo>
                    <a:pt x="877" y="3544"/>
                  </a:lnTo>
                  <a:lnTo>
                    <a:pt x="0"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4"/>
            <p:cNvSpPr/>
            <p:nvPr/>
          </p:nvSpPr>
          <p:spPr>
            <a:xfrm>
              <a:off x="4839925"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4"/>
            <p:cNvSpPr/>
            <p:nvPr/>
          </p:nvSpPr>
          <p:spPr>
            <a:xfrm>
              <a:off x="4725575" y="912925"/>
              <a:ext cx="43850" cy="88625"/>
            </a:xfrm>
            <a:custGeom>
              <a:rect b="b" l="l" r="r" t="t"/>
              <a:pathLst>
                <a:path extrusionOk="0" fill="none" h="3545" w="1754">
                  <a:moveTo>
                    <a:pt x="1182" y="0"/>
                  </a:moveTo>
                  <a:lnTo>
                    <a:pt x="1" y="1791"/>
                  </a:lnTo>
                  <a:lnTo>
                    <a:pt x="1754" y="1791"/>
                  </a:lnTo>
                  <a:lnTo>
                    <a:pt x="573"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9" name="Google Shape;539;p14"/>
          <p:cNvGrpSpPr/>
          <p:nvPr/>
        </p:nvGrpSpPr>
        <p:grpSpPr>
          <a:xfrm>
            <a:off x="3743944" y="2382609"/>
            <a:ext cx="168629" cy="168629"/>
            <a:chOff x="4684625" y="1307350"/>
            <a:chExt cx="147700" cy="147700"/>
          </a:xfrm>
        </p:grpSpPr>
        <p:sp>
          <p:nvSpPr>
            <p:cNvPr id="540" name="Google Shape;540;p14"/>
            <p:cNvSpPr/>
            <p:nvPr/>
          </p:nvSpPr>
          <p:spPr>
            <a:xfrm>
              <a:off x="4684625" y="1307350"/>
              <a:ext cx="147700" cy="147700"/>
            </a:xfrm>
            <a:custGeom>
              <a:rect b="b" l="l" r="r" t="t"/>
              <a:pathLst>
                <a:path extrusionOk="0" fill="none" h="5908" w="5908">
                  <a:moveTo>
                    <a:pt x="5907" y="2668"/>
                  </a:moveTo>
                  <a:lnTo>
                    <a:pt x="5907" y="2935"/>
                  </a:lnTo>
                  <a:lnTo>
                    <a:pt x="5907" y="2935"/>
                  </a:lnTo>
                  <a:lnTo>
                    <a:pt x="5869" y="3392"/>
                  </a:lnTo>
                  <a:lnTo>
                    <a:pt x="5755" y="3850"/>
                  </a:lnTo>
                  <a:lnTo>
                    <a:pt x="5602" y="4269"/>
                  </a:lnTo>
                  <a:lnTo>
                    <a:pt x="5374" y="4650"/>
                  </a:lnTo>
                  <a:lnTo>
                    <a:pt x="5107" y="4993"/>
                  </a:lnTo>
                  <a:lnTo>
                    <a:pt x="4764" y="5298"/>
                  </a:lnTo>
                  <a:lnTo>
                    <a:pt x="4383" y="5565"/>
                  </a:lnTo>
                  <a:lnTo>
                    <a:pt x="3964" y="5717"/>
                  </a:lnTo>
                  <a:lnTo>
                    <a:pt x="3964" y="5717"/>
                  </a:lnTo>
                  <a:lnTo>
                    <a:pt x="3506" y="5831"/>
                  </a:lnTo>
                  <a:lnTo>
                    <a:pt x="3087" y="5908"/>
                  </a:lnTo>
                  <a:lnTo>
                    <a:pt x="2668" y="5870"/>
                  </a:lnTo>
                  <a:lnTo>
                    <a:pt x="2249" y="5831"/>
                  </a:lnTo>
                  <a:lnTo>
                    <a:pt x="1868" y="5679"/>
                  </a:lnTo>
                  <a:lnTo>
                    <a:pt x="1525" y="5527"/>
                  </a:lnTo>
                  <a:lnTo>
                    <a:pt x="1182" y="5298"/>
                  </a:lnTo>
                  <a:lnTo>
                    <a:pt x="915" y="5069"/>
                  </a:lnTo>
                  <a:lnTo>
                    <a:pt x="648" y="4764"/>
                  </a:lnTo>
                  <a:lnTo>
                    <a:pt x="419" y="4459"/>
                  </a:lnTo>
                  <a:lnTo>
                    <a:pt x="229" y="4078"/>
                  </a:lnTo>
                  <a:lnTo>
                    <a:pt x="114" y="3697"/>
                  </a:lnTo>
                  <a:lnTo>
                    <a:pt x="38" y="3316"/>
                  </a:lnTo>
                  <a:lnTo>
                    <a:pt x="0" y="2897"/>
                  </a:lnTo>
                  <a:lnTo>
                    <a:pt x="38" y="2478"/>
                  </a:lnTo>
                  <a:lnTo>
                    <a:pt x="153" y="2020"/>
                  </a:lnTo>
                  <a:lnTo>
                    <a:pt x="153" y="2020"/>
                  </a:lnTo>
                  <a:lnTo>
                    <a:pt x="305" y="1677"/>
                  </a:lnTo>
                  <a:lnTo>
                    <a:pt x="496" y="1334"/>
                  </a:lnTo>
                  <a:lnTo>
                    <a:pt x="724" y="1030"/>
                  </a:lnTo>
                  <a:lnTo>
                    <a:pt x="991" y="763"/>
                  </a:lnTo>
                  <a:lnTo>
                    <a:pt x="991" y="763"/>
                  </a:lnTo>
                  <a:lnTo>
                    <a:pt x="1372" y="496"/>
                  </a:lnTo>
                  <a:lnTo>
                    <a:pt x="1753" y="267"/>
                  </a:lnTo>
                  <a:lnTo>
                    <a:pt x="2134" y="115"/>
                  </a:lnTo>
                  <a:lnTo>
                    <a:pt x="2554" y="39"/>
                  </a:lnTo>
                  <a:lnTo>
                    <a:pt x="2973" y="1"/>
                  </a:lnTo>
                  <a:lnTo>
                    <a:pt x="3354" y="39"/>
                  </a:lnTo>
                  <a:lnTo>
                    <a:pt x="3773" y="115"/>
                  </a:lnTo>
                  <a:lnTo>
                    <a:pt x="4154" y="26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4"/>
            <p:cNvSpPr/>
            <p:nvPr/>
          </p:nvSpPr>
          <p:spPr>
            <a:xfrm>
              <a:off x="4736075" y="1322600"/>
              <a:ext cx="96250" cy="73375"/>
            </a:xfrm>
            <a:custGeom>
              <a:rect b="b" l="l" r="r" t="t"/>
              <a:pathLst>
                <a:path extrusionOk="0" fill="none" h="2935" w="3850">
                  <a:moveTo>
                    <a:pt x="3849" y="0"/>
                  </a:moveTo>
                  <a:lnTo>
                    <a:pt x="915" y="2935"/>
                  </a:lnTo>
                  <a:lnTo>
                    <a:pt x="0"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 name="Google Shape;542;p14"/>
          <p:cNvGrpSpPr/>
          <p:nvPr/>
        </p:nvGrpSpPr>
        <p:grpSpPr>
          <a:xfrm>
            <a:off x="3736324" y="2797074"/>
            <a:ext cx="184955" cy="133807"/>
            <a:chOff x="4677950" y="1746575"/>
            <a:chExt cx="162000" cy="117200"/>
          </a:xfrm>
        </p:grpSpPr>
        <p:sp>
          <p:nvSpPr>
            <p:cNvPr id="543" name="Google Shape;543;p14"/>
            <p:cNvSpPr/>
            <p:nvPr/>
          </p:nvSpPr>
          <p:spPr>
            <a:xfrm>
              <a:off x="4677950" y="1746575"/>
              <a:ext cx="162000" cy="117200"/>
            </a:xfrm>
            <a:custGeom>
              <a:rect b="b" l="l" r="r" t="t"/>
              <a:pathLst>
                <a:path extrusionOk="0" fill="none" h="4688" w="6480">
                  <a:moveTo>
                    <a:pt x="572" y="0"/>
                  </a:moveTo>
                  <a:lnTo>
                    <a:pt x="5869" y="0"/>
                  </a:lnTo>
                  <a:lnTo>
                    <a:pt x="5869" y="0"/>
                  </a:lnTo>
                  <a:lnTo>
                    <a:pt x="5984" y="0"/>
                  </a:lnTo>
                  <a:lnTo>
                    <a:pt x="6098" y="38"/>
                  </a:lnTo>
                  <a:lnTo>
                    <a:pt x="6289" y="153"/>
                  </a:lnTo>
                  <a:lnTo>
                    <a:pt x="6403" y="343"/>
                  </a:lnTo>
                  <a:lnTo>
                    <a:pt x="6441" y="458"/>
                  </a:lnTo>
                  <a:lnTo>
                    <a:pt x="6479" y="572"/>
                  </a:lnTo>
                  <a:lnTo>
                    <a:pt x="6479" y="4116"/>
                  </a:lnTo>
                  <a:lnTo>
                    <a:pt x="6479" y="4116"/>
                  </a:lnTo>
                  <a:lnTo>
                    <a:pt x="6441" y="4230"/>
                  </a:lnTo>
                  <a:lnTo>
                    <a:pt x="6403" y="4345"/>
                  </a:lnTo>
                  <a:lnTo>
                    <a:pt x="6289" y="4535"/>
                  </a:lnTo>
                  <a:lnTo>
                    <a:pt x="6098" y="4650"/>
                  </a:lnTo>
                  <a:lnTo>
                    <a:pt x="5984" y="4688"/>
                  </a:lnTo>
                  <a:lnTo>
                    <a:pt x="5869" y="4688"/>
                  </a:lnTo>
                  <a:lnTo>
                    <a:pt x="572" y="4688"/>
                  </a:lnTo>
                  <a:lnTo>
                    <a:pt x="572" y="4688"/>
                  </a:lnTo>
                  <a:lnTo>
                    <a:pt x="458" y="4688"/>
                  </a:lnTo>
                  <a:lnTo>
                    <a:pt x="343" y="4650"/>
                  </a:lnTo>
                  <a:lnTo>
                    <a:pt x="153" y="4535"/>
                  </a:lnTo>
                  <a:lnTo>
                    <a:pt x="38" y="4345"/>
                  </a:lnTo>
                  <a:lnTo>
                    <a:pt x="0" y="4230"/>
                  </a:lnTo>
                  <a:lnTo>
                    <a:pt x="0" y="4116"/>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4"/>
            <p:cNvSpPr/>
            <p:nvPr/>
          </p:nvSpPr>
          <p:spPr>
            <a:xfrm>
              <a:off x="4677950" y="1790400"/>
              <a:ext cx="162000" cy="25"/>
            </a:xfrm>
            <a:custGeom>
              <a:rect b="b" l="l" r="r" t="t"/>
              <a:pathLst>
                <a:path extrusionOk="0" fill="none" h="1" w="6480">
                  <a:moveTo>
                    <a:pt x="0" y="0"/>
                  </a:moveTo>
                  <a:lnTo>
                    <a:pt x="647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5" name="Google Shape;545;p14"/>
          <p:cNvGrpSpPr/>
          <p:nvPr/>
        </p:nvGrpSpPr>
        <p:grpSpPr>
          <a:xfrm>
            <a:off x="3743944" y="3176718"/>
            <a:ext cx="168629" cy="168629"/>
            <a:chOff x="4684625" y="2155300"/>
            <a:chExt cx="147700" cy="147700"/>
          </a:xfrm>
        </p:grpSpPr>
        <p:sp>
          <p:nvSpPr>
            <p:cNvPr id="546" name="Google Shape;546;p14"/>
            <p:cNvSpPr/>
            <p:nvPr/>
          </p:nvSpPr>
          <p:spPr>
            <a:xfrm>
              <a:off x="4684625" y="2155300"/>
              <a:ext cx="147700" cy="147700"/>
            </a:xfrm>
            <a:custGeom>
              <a:rect b="b" l="l" r="r" t="t"/>
              <a:pathLst>
                <a:path extrusionOk="0" fill="none" h="5908" w="5908">
                  <a:moveTo>
                    <a:pt x="648" y="0"/>
                  </a:moveTo>
                  <a:lnTo>
                    <a:pt x="5259" y="0"/>
                  </a:lnTo>
                  <a:lnTo>
                    <a:pt x="5259" y="0"/>
                  </a:lnTo>
                  <a:lnTo>
                    <a:pt x="5374" y="0"/>
                  </a:lnTo>
                  <a:lnTo>
                    <a:pt x="5526" y="39"/>
                  </a:lnTo>
                  <a:lnTo>
                    <a:pt x="5602" y="115"/>
                  </a:lnTo>
                  <a:lnTo>
                    <a:pt x="5717" y="191"/>
                  </a:lnTo>
                  <a:lnTo>
                    <a:pt x="5793" y="267"/>
                  </a:lnTo>
                  <a:lnTo>
                    <a:pt x="5869" y="382"/>
                  </a:lnTo>
                  <a:lnTo>
                    <a:pt x="5907" y="534"/>
                  </a:lnTo>
                  <a:lnTo>
                    <a:pt x="5907" y="648"/>
                  </a:lnTo>
                  <a:lnTo>
                    <a:pt x="5907" y="5260"/>
                  </a:lnTo>
                  <a:lnTo>
                    <a:pt x="5907" y="5260"/>
                  </a:lnTo>
                  <a:lnTo>
                    <a:pt x="5907" y="5374"/>
                  </a:lnTo>
                  <a:lnTo>
                    <a:pt x="5869" y="5488"/>
                  </a:lnTo>
                  <a:lnTo>
                    <a:pt x="5793" y="5603"/>
                  </a:lnTo>
                  <a:lnTo>
                    <a:pt x="5717" y="5717"/>
                  </a:lnTo>
                  <a:lnTo>
                    <a:pt x="5602" y="5793"/>
                  </a:lnTo>
                  <a:lnTo>
                    <a:pt x="5526" y="5831"/>
                  </a:lnTo>
                  <a:lnTo>
                    <a:pt x="5374" y="5869"/>
                  </a:lnTo>
                  <a:lnTo>
                    <a:pt x="5259" y="5908"/>
                  </a:lnTo>
                  <a:lnTo>
                    <a:pt x="648" y="5908"/>
                  </a:lnTo>
                  <a:lnTo>
                    <a:pt x="648" y="5908"/>
                  </a:lnTo>
                  <a:lnTo>
                    <a:pt x="534" y="5869"/>
                  </a:lnTo>
                  <a:lnTo>
                    <a:pt x="419" y="5831"/>
                  </a:lnTo>
                  <a:lnTo>
                    <a:pt x="305" y="5793"/>
                  </a:lnTo>
                  <a:lnTo>
                    <a:pt x="191" y="5717"/>
                  </a:lnTo>
                  <a:lnTo>
                    <a:pt x="114" y="5603"/>
                  </a:lnTo>
                  <a:lnTo>
                    <a:pt x="76" y="5488"/>
                  </a:lnTo>
                  <a:lnTo>
                    <a:pt x="38" y="5374"/>
                  </a:lnTo>
                  <a:lnTo>
                    <a:pt x="0" y="5260"/>
                  </a:lnTo>
                  <a:lnTo>
                    <a:pt x="0" y="648"/>
                  </a:lnTo>
                  <a:lnTo>
                    <a:pt x="0" y="648"/>
                  </a:lnTo>
                  <a:lnTo>
                    <a:pt x="38" y="534"/>
                  </a:lnTo>
                  <a:lnTo>
                    <a:pt x="76" y="382"/>
                  </a:lnTo>
                  <a:lnTo>
                    <a:pt x="114" y="267"/>
                  </a:lnTo>
                  <a:lnTo>
                    <a:pt x="191" y="191"/>
                  </a:lnTo>
                  <a:lnTo>
                    <a:pt x="305" y="115"/>
                  </a:lnTo>
                  <a:lnTo>
                    <a:pt x="419" y="39"/>
                  </a:lnTo>
                  <a:lnTo>
                    <a:pt x="534" y="0"/>
                  </a:lnTo>
                  <a:lnTo>
                    <a:pt x="648" y="0"/>
                  </a:lnTo>
                  <a:lnTo>
                    <a:pt x="64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4"/>
            <p:cNvSpPr/>
            <p:nvPr/>
          </p:nvSpPr>
          <p:spPr>
            <a:xfrm>
              <a:off x="4721775" y="2155300"/>
              <a:ext cx="25" cy="147700"/>
            </a:xfrm>
            <a:custGeom>
              <a:rect b="b" l="l" r="r" t="t"/>
              <a:pathLst>
                <a:path extrusionOk="0" fill="none" h="5908" w="1">
                  <a:moveTo>
                    <a:pt x="0" y="0"/>
                  </a:moveTo>
                  <a:lnTo>
                    <a:pt x="0"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4"/>
            <p:cNvSpPr/>
            <p:nvPr/>
          </p:nvSpPr>
          <p:spPr>
            <a:xfrm>
              <a:off x="4795125" y="2155300"/>
              <a:ext cx="25" cy="147700"/>
            </a:xfrm>
            <a:custGeom>
              <a:rect b="b" l="l" r="r" t="t"/>
              <a:pathLst>
                <a:path extrusionOk="0" fill="none" h="5908" w="1">
                  <a:moveTo>
                    <a:pt x="1" y="0"/>
                  </a:moveTo>
                  <a:lnTo>
                    <a:pt x="1"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4"/>
            <p:cNvSpPr/>
            <p:nvPr/>
          </p:nvSpPr>
          <p:spPr>
            <a:xfrm>
              <a:off x="4684625" y="222865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4"/>
            <p:cNvSpPr/>
            <p:nvPr/>
          </p:nvSpPr>
          <p:spPr>
            <a:xfrm>
              <a:off x="4684625" y="2192450"/>
              <a:ext cx="37175" cy="25"/>
            </a:xfrm>
            <a:custGeom>
              <a:rect b="b" l="l" r="r" t="t"/>
              <a:pathLst>
                <a:path extrusionOk="0" fill="none" h="1" w="1487">
                  <a:moveTo>
                    <a:pt x="0" y="1"/>
                  </a:moveTo>
                  <a:lnTo>
                    <a:pt x="148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4"/>
            <p:cNvSpPr/>
            <p:nvPr/>
          </p:nvSpPr>
          <p:spPr>
            <a:xfrm>
              <a:off x="4684625" y="2265825"/>
              <a:ext cx="37175" cy="25"/>
            </a:xfrm>
            <a:custGeom>
              <a:rect b="b" l="l" r="r" t="t"/>
              <a:pathLst>
                <a:path extrusionOk="0" fill="none" h="1" w="1487">
                  <a:moveTo>
                    <a:pt x="0" y="0"/>
                  </a:moveTo>
                  <a:lnTo>
                    <a:pt x="148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4"/>
            <p:cNvSpPr/>
            <p:nvPr/>
          </p:nvSpPr>
          <p:spPr>
            <a:xfrm>
              <a:off x="4795125" y="2265825"/>
              <a:ext cx="37200" cy="25"/>
            </a:xfrm>
            <a:custGeom>
              <a:rect b="b" l="l" r="r" t="t"/>
              <a:pathLst>
                <a:path extrusionOk="0" fill="none" h="1" w="1488">
                  <a:moveTo>
                    <a:pt x="1" y="0"/>
                  </a:move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4"/>
            <p:cNvSpPr/>
            <p:nvPr/>
          </p:nvSpPr>
          <p:spPr>
            <a:xfrm>
              <a:off x="4795125" y="2192450"/>
              <a:ext cx="37200" cy="25"/>
            </a:xfrm>
            <a:custGeom>
              <a:rect b="b" l="l" r="r" t="t"/>
              <a:pathLst>
                <a:path extrusionOk="0" fill="none" h="1" w="1488">
                  <a:moveTo>
                    <a:pt x="1" y="1"/>
                  </a:move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4" name="Google Shape;554;p14"/>
          <p:cNvGrpSpPr/>
          <p:nvPr/>
        </p:nvGrpSpPr>
        <p:grpSpPr>
          <a:xfrm>
            <a:off x="3752650" y="3573772"/>
            <a:ext cx="151218" cy="151218"/>
            <a:chOff x="4692250" y="2579275"/>
            <a:chExt cx="132450" cy="132450"/>
          </a:xfrm>
        </p:grpSpPr>
        <p:sp>
          <p:nvSpPr>
            <p:cNvPr id="555" name="Google Shape;555;p14"/>
            <p:cNvSpPr/>
            <p:nvPr/>
          </p:nvSpPr>
          <p:spPr>
            <a:xfrm>
              <a:off x="4692250" y="2579275"/>
              <a:ext cx="132450" cy="132450"/>
            </a:xfrm>
            <a:custGeom>
              <a:rect b="b" l="l" r="r" t="t"/>
              <a:pathLst>
                <a:path extrusionOk="0" fill="none" h="5298" w="5298">
                  <a:moveTo>
                    <a:pt x="610" y="0"/>
                  </a:moveTo>
                  <a:lnTo>
                    <a:pt x="4726" y="0"/>
                  </a:lnTo>
                  <a:lnTo>
                    <a:pt x="4726" y="0"/>
                  </a:lnTo>
                  <a:lnTo>
                    <a:pt x="4840" y="0"/>
                  </a:lnTo>
                  <a:lnTo>
                    <a:pt x="4954" y="39"/>
                  </a:lnTo>
                  <a:lnTo>
                    <a:pt x="5145" y="153"/>
                  </a:lnTo>
                  <a:lnTo>
                    <a:pt x="5259" y="343"/>
                  </a:lnTo>
                  <a:lnTo>
                    <a:pt x="5297" y="458"/>
                  </a:lnTo>
                  <a:lnTo>
                    <a:pt x="5297" y="572"/>
                  </a:lnTo>
                  <a:lnTo>
                    <a:pt x="5297" y="4726"/>
                  </a:lnTo>
                  <a:lnTo>
                    <a:pt x="5297" y="4726"/>
                  </a:lnTo>
                  <a:lnTo>
                    <a:pt x="5297" y="4840"/>
                  </a:lnTo>
                  <a:lnTo>
                    <a:pt x="5259" y="4955"/>
                  </a:lnTo>
                  <a:lnTo>
                    <a:pt x="5145" y="5107"/>
                  </a:lnTo>
                  <a:lnTo>
                    <a:pt x="4954" y="5260"/>
                  </a:lnTo>
                  <a:lnTo>
                    <a:pt x="4840" y="5298"/>
                  </a:lnTo>
                  <a:lnTo>
                    <a:pt x="4726" y="5298"/>
                  </a:lnTo>
                  <a:lnTo>
                    <a:pt x="610" y="5298"/>
                  </a:lnTo>
                  <a:lnTo>
                    <a:pt x="610" y="5298"/>
                  </a:lnTo>
                  <a:lnTo>
                    <a:pt x="457" y="5298"/>
                  </a:lnTo>
                  <a:lnTo>
                    <a:pt x="343" y="5260"/>
                  </a:lnTo>
                  <a:lnTo>
                    <a:pt x="191" y="5107"/>
                  </a:lnTo>
                  <a:lnTo>
                    <a:pt x="38" y="4955"/>
                  </a:lnTo>
                  <a:lnTo>
                    <a:pt x="0" y="4840"/>
                  </a:lnTo>
                  <a:lnTo>
                    <a:pt x="0" y="4726"/>
                  </a:lnTo>
                  <a:lnTo>
                    <a:pt x="0" y="572"/>
                  </a:lnTo>
                  <a:lnTo>
                    <a:pt x="0" y="572"/>
                  </a:lnTo>
                  <a:lnTo>
                    <a:pt x="0" y="458"/>
                  </a:lnTo>
                  <a:lnTo>
                    <a:pt x="38" y="343"/>
                  </a:lnTo>
                  <a:lnTo>
                    <a:pt x="191" y="153"/>
                  </a:lnTo>
                  <a:lnTo>
                    <a:pt x="343" y="39"/>
                  </a:lnTo>
                  <a:lnTo>
                    <a:pt x="457"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4"/>
            <p:cNvSpPr/>
            <p:nvPr/>
          </p:nvSpPr>
          <p:spPr>
            <a:xfrm>
              <a:off x="4721775" y="2608800"/>
              <a:ext cx="21925" cy="21950"/>
            </a:xfrm>
            <a:custGeom>
              <a:rect b="b" l="l" r="r" t="t"/>
              <a:pathLst>
                <a:path extrusionOk="0" fill="none" h="878" w="877">
                  <a:moveTo>
                    <a:pt x="458" y="1"/>
                  </a:moveTo>
                  <a:lnTo>
                    <a:pt x="458" y="1"/>
                  </a:lnTo>
                  <a:lnTo>
                    <a:pt x="610" y="39"/>
                  </a:lnTo>
                  <a:lnTo>
                    <a:pt x="763" y="115"/>
                  </a:lnTo>
                  <a:lnTo>
                    <a:pt x="839" y="268"/>
                  </a:lnTo>
                  <a:lnTo>
                    <a:pt x="877" y="420"/>
                  </a:lnTo>
                  <a:lnTo>
                    <a:pt x="877" y="420"/>
                  </a:lnTo>
                  <a:lnTo>
                    <a:pt x="839" y="611"/>
                  </a:lnTo>
                  <a:lnTo>
                    <a:pt x="763" y="763"/>
                  </a:lnTo>
                  <a:lnTo>
                    <a:pt x="610" y="839"/>
                  </a:lnTo>
                  <a:lnTo>
                    <a:pt x="458" y="877"/>
                  </a:lnTo>
                  <a:lnTo>
                    <a:pt x="458" y="877"/>
                  </a:lnTo>
                  <a:lnTo>
                    <a:pt x="267" y="839"/>
                  </a:lnTo>
                  <a:lnTo>
                    <a:pt x="115" y="763"/>
                  </a:lnTo>
                  <a:lnTo>
                    <a:pt x="39" y="611"/>
                  </a:lnTo>
                  <a:lnTo>
                    <a:pt x="0" y="420"/>
                  </a:lnTo>
                  <a:lnTo>
                    <a:pt x="0" y="420"/>
                  </a:lnTo>
                  <a:lnTo>
                    <a:pt x="39" y="268"/>
                  </a:lnTo>
                  <a:lnTo>
                    <a:pt x="115" y="115"/>
                  </a:lnTo>
                  <a:lnTo>
                    <a:pt x="267" y="39"/>
                  </a:lnTo>
                  <a:lnTo>
                    <a:pt x="458" y="1"/>
                  </a:lnTo>
                  <a:lnTo>
                    <a:pt x="4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4"/>
            <p:cNvSpPr/>
            <p:nvPr/>
          </p:nvSpPr>
          <p:spPr>
            <a:xfrm>
              <a:off x="4707475" y="2630725"/>
              <a:ext cx="117225" cy="81000"/>
            </a:xfrm>
            <a:custGeom>
              <a:rect b="b" l="l" r="r" t="t"/>
              <a:pathLst>
                <a:path extrusionOk="0" fill="none" h="3240" w="4689">
                  <a:moveTo>
                    <a:pt x="4688" y="1487"/>
                  </a:moveTo>
                  <a:lnTo>
                    <a:pt x="3240" y="0"/>
                  </a:ln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14"/>
          <p:cNvSpPr/>
          <p:nvPr/>
        </p:nvSpPr>
        <p:spPr>
          <a:xfrm>
            <a:off x="3752707" y="3962133"/>
            <a:ext cx="151218" cy="151218"/>
          </a:xfrm>
          <a:custGeom>
            <a:rect b="b" l="l" r="r" t="t"/>
            <a:pathLst>
              <a:path extrusionOk="0" fill="none" h="5298" w="5298">
                <a:moveTo>
                  <a:pt x="5297" y="2516"/>
                </a:moveTo>
                <a:lnTo>
                  <a:pt x="5297" y="2516"/>
                </a:lnTo>
                <a:lnTo>
                  <a:pt x="5297" y="2782"/>
                </a:lnTo>
                <a:lnTo>
                  <a:pt x="5221" y="3087"/>
                </a:lnTo>
                <a:lnTo>
                  <a:pt x="5145" y="3354"/>
                </a:lnTo>
                <a:lnTo>
                  <a:pt x="5031" y="3621"/>
                </a:lnTo>
                <a:lnTo>
                  <a:pt x="5031" y="3621"/>
                </a:lnTo>
                <a:lnTo>
                  <a:pt x="4840" y="3926"/>
                </a:lnTo>
                <a:lnTo>
                  <a:pt x="4649" y="4193"/>
                </a:lnTo>
                <a:lnTo>
                  <a:pt x="4383" y="4421"/>
                </a:lnTo>
                <a:lnTo>
                  <a:pt x="4116" y="4650"/>
                </a:lnTo>
                <a:lnTo>
                  <a:pt x="3811" y="4802"/>
                </a:lnTo>
                <a:lnTo>
                  <a:pt x="3506" y="4917"/>
                </a:lnTo>
                <a:lnTo>
                  <a:pt x="3163" y="4993"/>
                </a:lnTo>
                <a:lnTo>
                  <a:pt x="2782" y="4993"/>
                </a:lnTo>
                <a:lnTo>
                  <a:pt x="2782" y="4993"/>
                </a:lnTo>
                <a:lnTo>
                  <a:pt x="2515" y="4993"/>
                </a:lnTo>
                <a:lnTo>
                  <a:pt x="2210" y="4955"/>
                </a:lnTo>
                <a:lnTo>
                  <a:pt x="1944" y="4840"/>
                </a:lnTo>
                <a:lnTo>
                  <a:pt x="1677" y="4726"/>
                </a:lnTo>
                <a:lnTo>
                  <a:pt x="0" y="5298"/>
                </a:lnTo>
                <a:lnTo>
                  <a:pt x="572" y="3621"/>
                </a:lnTo>
                <a:lnTo>
                  <a:pt x="572" y="3621"/>
                </a:lnTo>
                <a:lnTo>
                  <a:pt x="457" y="3354"/>
                </a:lnTo>
                <a:lnTo>
                  <a:pt x="381" y="3087"/>
                </a:lnTo>
                <a:lnTo>
                  <a:pt x="305" y="2782"/>
                </a:lnTo>
                <a:lnTo>
                  <a:pt x="305" y="2516"/>
                </a:lnTo>
                <a:lnTo>
                  <a:pt x="305" y="2516"/>
                </a:lnTo>
                <a:lnTo>
                  <a:pt x="305" y="2173"/>
                </a:lnTo>
                <a:lnTo>
                  <a:pt x="381" y="1830"/>
                </a:lnTo>
                <a:lnTo>
                  <a:pt x="495" y="1487"/>
                </a:lnTo>
                <a:lnTo>
                  <a:pt x="686" y="1182"/>
                </a:lnTo>
                <a:lnTo>
                  <a:pt x="877" y="915"/>
                </a:lnTo>
                <a:lnTo>
                  <a:pt x="1105" y="648"/>
                </a:lnTo>
                <a:lnTo>
                  <a:pt x="1372" y="458"/>
                </a:lnTo>
                <a:lnTo>
                  <a:pt x="1677" y="267"/>
                </a:lnTo>
                <a:lnTo>
                  <a:pt x="1677" y="267"/>
                </a:lnTo>
                <a:lnTo>
                  <a:pt x="1944" y="153"/>
                </a:lnTo>
                <a:lnTo>
                  <a:pt x="2210" y="77"/>
                </a:lnTo>
                <a:lnTo>
                  <a:pt x="2515" y="0"/>
                </a:lnTo>
                <a:lnTo>
                  <a:pt x="2782" y="0"/>
                </a:lnTo>
                <a:lnTo>
                  <a:pt x="2935" y="0"/>
                </a:lnTo>
                <a:lnTo>
                  <a:pt x="2935" y="0"/>
                </a:lnTo>
                <a:lnTo>
                  <a:pt x="3392" y="77"/>
                </a:lnTo>
                <a:lnTo>
                  <a:pt x="3849" y="229"/>
                </a:lnTo>
                <a:lnTo>
                  <a:pt x="4230" y="458"/>
                </a:lnTo>
                <a:lnTo>
                  <a:pt x="4573" y="725"/>
                </a:lnTo>
                <a:lnTo>
                  <a:pt x="4878" y="1068"/>
                </a:lnTo>
                <a:lnTo>
                  <a:pt x="5069" y="1449"/>
                </a:lnTo>
                <a:lnTo>
                  <a:pt x="5221" y="1906"/>
                </a:lnTo>
                <a:lnTo>
                  <a:pt x="5297" y="2363"/>
                </a:lnTo>
                <a:lnTo>
                  <a:pt x="5297" y="25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14"/>
          <p:cNvGrpSpPr/>
          <p:nvPr/>
        </p:nvGrpSpPr>
        <p:grpSpPr>
          <a:xfrm>
            <a:off x="3746114" y="4350470"/>
            <a:ext cx="164262" cy="168629"/>
            <a:chOff x="4686525" y="3411975"/>
            <a:chExt cx="143875" cy="147700"/>
          </a:xfrm>
        </p:grpSpPr>
        <p:sp>
          <p:nvSpPr>
            <p:cNvPr id="560" name="Google Shape;560;p14"/>
            <p:cNvSpPr/>
            <p:nvPr/>
          </p:nvSpPr>
          <p:spPr>
            <a:xfrm>
              <a:off x="4686525" y="3418650"/>
              <a:ext cx="141975" cy="141025"/>
            </a:xfrm>
            <a:custGeom>
              <a:rect b="b" l="l" r="r" t="t"/>
              <a:pathLst>
                <a:path extrusionOk="0" fill="none" h="5641" w="5679">
                  <a:moveTo>
                    <a:pt x="5679" y="3849"/>
                  </a:moveTo>
                  <a:lnTo>
                    <a:pt x="5679" y="3849"/>
                  </a:lnTo>
                  <a:lnTo>
                    <a:pt x="5526" y="4116"/>
                  </a:lnTo>
                  <a:lnTo>
                    <a:pt x="5374" y="4345"/>
                  </a:lnTo>
                  <a:lnTo>
                    <a:pt x="5221" y="4573"/>
                  </a:lnTo>
                  <a:lnTo>
                    <a:pt x="4993" y="4802"/>
                  </a:lnTo>
                  <a:lnTo>
                    <a:pt x="4802" y="4993"/>
                  </a:lnTo>
                  <a:lnTo>
                    <a:pt x="4574" y="5145"/>
                  </a:lnTo>
                  <a:lnTo>
                    <a:pt x="4307" y="5298"/>
                  </a:lnTo>
                  <a:lnTo>
                    <a:pt x="4078" y="5412"/>
                  </a:lnTo>
                  <a:lnTo>
                    <a:pt x="3811" y="5526"/>
                  </a:lnTo>
                  <a:lnTo>
                    <a:pt x="3506" y="5564"/>
                  </a:lnTo>
                  <a:lnTo>
                    <a:pt x="3240" y="5602"/>
                  </a:lnTo>
                  <a:lnTo>
                    <a:pt x="2935" y="5641"/>
                  </a:lnTo>
                  <a:lnTo>
                    <a:pt x="2668" y="5602"/>
                  </a:lnTo>
                  <a:lnTo>
                    <a:pt x="2363" y="5564"/>
                  </a:lnTo>
                  <a:lnTo>
                    <a:pt x="2096" y="5488"/>
                  </a:lnTo>
                  <a:lnTo>
                    <a:pt x="1792" y="5412"/>
                  </a:lnTo>
                  <a:lnTo>
                    <a:pt x="1792" y="5412"/>
                  </a:lnTo>
                  <a:lnTo>
                    <a:pt x="1525" y="5259"/>
                  </a:lnTo>
                  <a:lnTo>
                    <a:pt x="1296" y="5107"/>
                  </a:lnTo>
                  <a:lnTo>
                    <a:pt x="1067" y="4916"/>
                  </a:lnTo>
                  <a:lnTo>
                    <a:pt x="839" y="4726"/>
                  </a:lnTo>
                  <a:lnTo>
                    <a:pt x="648" y="4535"/>
                  </a:lnTo>
                  <a:lnTo>
                    <a:pt x="496" y="4307"/>
                  </a:lnTo>
                  <a:lnTo>
                    <a:pt x="343" y="4040"/>
                  </a:lnTo>
                  <a:lnTo>
                    <a:pt x="229" y="3773"/>
                  </a:lnTo>
                  <a:lnTo>
                    <a:pt x="115" y="3506"/>
                  </a:lnTo>
                  <a:lnTo>
                    <a:pt x="77" y="3240"/>
                  </a:lnTo>
                  <a:lnTo>
                    <a:pt x="38" y="2973"/>
                  </a:lnTo>
                  <a:lnTo>
                    <a:pt x="0" y="2668"/>
                  </a:lnTo>
                  <a:lnTo>
                    <a:pt x="38" y="2401"/>
                  </a:lnTo>
                  <a:lnTo>
                    <a:pt x="77" y="2096"/>
                  </a:lnTo>
                  <a:lnTo>
                    <a:pt x="153" y="1830"/>
                  </a:lnTo>
                  <a:lnTo>
                    <a:pt x="229" y="1525"/>
                  </a:lnTo>
                  <a:lnTo>
                    <a:pt x="229" y="1525"/>
                  </a:lnTo>
                  <a:lnTo>
                    <a:pt x="381" y="1296"/>
                  </a:lnTo>
                  <a:lnTo>
                    <a:pt x="496" y="1029"/>
                  </a:lnTo>
                  <a:lnTo>
                    <a:pt x="686" y="839"/>
                  </a:lnTo>
                  <a:lnTo>
                    <a:pt x="877" y="610"/>
                  </a:lnTo>
                  <a:lnTo>
                    <a:pt x="1067" y="419"/>
                  </a:lnTo>
                  <a:lnTo>
                    <a:pt x="1296" y="267"/>
                  </a:lnTo>
                  <a:lnTo>
                    <a:pt x="1525" y="115"/>
                  </a:lnTo>
                  <a:lnTo>
                    <a:pt x="179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4"/>
            <p:cNvSpPr/>
            <p:nvPr/>
          </p:nvSpPr>
          <p:spPr>
            <a:xfrm>
              <a:off x="4757025" y="3411975"/>
              <a:ext cx="73375" cy="74350"/>
            </a:xfrm>
            <a:custGeom>
              <a:rect b="b" l="l" r="r" t="t"/>
              <a:pathLst>
                <a:path extrusionOk="0" fill="none" h="2974" w="2935">
                  <a:moveTo>
                    <a:pt x="2935" y="2973"/>
                  </a:moveTo>
                  <a:lnTo>
                    <a:pt x="2935" y="2973"/>
                  </a:lnTo>
                  <a:lnTo>
                    <a:pt x="2935" y="2668"/>
                  </a:lnTo>
                  <a:lnTo>
                    <a:pt x="2859" y="2363"/>
                  </a:lnTo>
                  <a:lnTo>
                    <a:pt x="2821" y="2097"/>
                  </a:lnTo>
                  <a:lnTo>
                    <a:pt x="2706" y="1792"/>
                  </a:lnTo>
                  <a:lnTo>
                    <a:pt x="2592" y="1563"/>
                  </a:lnTo>
                  <a:lnTo>
                    <a:pt x="2440" y="1296"/>
                  </a:lnTo>
                  <a:lnTo>
                    <a:pt x="2249" y="1068"/>
                  </a:lnTo>
                  <a:lnTo>
                    <a:pt x="2058" y="877"/>
                  </a:lnTo>
                  <a:lnTo>
                    <a:pt x="1868" y="686"/>
                  </a:lnTo>
                  <a:lnTo>
                    <a:pt x="1639" y="534"/>
                  </a:lnTo>
                  <a:lnTo>
                    <a:pt x="1411" y="382"/>
                  </a:lnTo>
                  <a:lnTo>
                    <a:pt x="1144" y="229"/>
                  </a:lnTo>
                  <a:lnTo>
                    <a:pt x="877" y="153"/>
                  </a:lnTo>
                  <a:lnTo>
                    <a:pt x="572" y="77"/>
                  </a:lnTo>
                  <a:lnTo>
                    <a:pt x="305" y="39"/>
                  </a:lnTo>
                  <a:lnTo>
                    <a:pt x="1" y="1"/>
                  </a:lnTo>
                  <a:lnTo>
                    <a:pt x="1" y="2973"/>
                  </a:lnTo>
                  <a:lnTo>
                    <a:pt x="2935" y="297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14"/>
          <p:cNvGrpSpPr/>
          <p:nvPr/>
        </p:nvGrpSpPr>
        <p:grpSpPr>
          <a:xfrm>
            <a:off x="3770032" y="4747524"/>
            <a:ext cx="117509" cy="168629"/>
            <a:chOff x="4707475" y="3835950"/>
            <a:chExt cx="102925" cy="147700"/>
          </a:xfrm>
        </p:grpSpPr>
        <p:sp>
          <p:nvSpPr>
            <p:cNvPr id="563" name="Google Shape;563;p14"/>
            <p:cNvSpPr/>
            <p:nvPr/>
          </p:nvSpPr>
          <p:spPr>
            <a:xfrm>
              <a:off x="4707475" y="3835950"/>
              <a:ext cx="102925" cy="147700"/>
            </a:xfrm>
            <a:custGeom>
              <a:rect b="b" l="l" r="r" t="t"/>
              <a:pathLst>
                <a:path extrusionOk="0" fill="none" h="5908" w="4117">
                  <a:moveTo>
                    <a:pt x="572" y="0"/>
                  </a:moveTo>
                  <a:lnTo>
                    <a:pt x="3507" y="0"/>
                  </a:lnTo>
                  <a:lnTo>
                    <a:pt x="3507" y="0"/>
                  </a:lnTo>
                  <a:lnTo>
                    <a:pt x="3621" y="0"/>
                  </a:lnTo>
                  <a:lnTo>
                    <a:pt x="3736" y="39"/>
                  </a:lnTo>
                  <a:lnTo>
                    <a:pt x="3926" y="191"/>
                  </a:lnTo>
                  <a:lnTo>
                    <a:pt x="4040" y="382"/>
                  </a:lnTo>
                  <a:lnTo>
                    <a:pt x="4079" y="458"/>
                  </a:lnTo>
                  <a:lnTo>
                    <a:pt x="4117" y="610"/>
                  </a:lnTo>
                  <a:lnTo>
                    <a:pt x="4117" y="5298"/>
                  </a:lnTo>
                  <a:lnTo>
                    <a:pt x="4117" y="5298"/>
                  </a:lnTo>
                  <a:lnTo>
                    <a:pt x="4079" y="5412"/>
                  </a:lnTo>
                  <a:lnTo>
                    <a:pt x="4040" y="5526"/>
                  </a:lnTo>
                  <a:lnTo>
                    <a:pt x="3926" y="5717"/>
                  </a:lnTo>
                  <a:lnTo>
                    <a:pt x="3736" y="5831"/>
                  </a:lnTo>
                  <a:lnTo>
                    <a:pt x="3621" y="5869"/>
                  </a:lnTo>
                  <a:lnTo>
                    <a:pt x="3507" y="5907"/>
                  </a:lnTo>
                  <a:lnTo>
                    <a:pt x="572" y="5907"/>
                  </a:lnTo>
                  <a:lnTo>
                    <a:pt x="572" y="5907"/>
                  </a:lnTo>
                  <a:lnTo>
                    <a:pt x="458" y="5869"/>
                  </a:lnTo>
                  <a:lnTo>
                    <a:pt x="344" y="5831"/>
                  </a:lnTo>
                  <a:lnTo>
                    <a:pt x="153" y="5717"/>
                  </a:lnTo>
                  <a:lnTo>
                    <a:pt x="39" y="5526"/>
                  </a:lnTo>
                  <a:lnTo>
                    <a:pt x="1" y="5412"/>
                  </a:lnTo>
                  <a:lnTo>
                    <a:pt x="1" y="5298"/>
                  </a:lnTo>
                  <a:lnTo>
                    <a:pt x="1" y="610"/>
                  </a:lnTo>
                  <a:lnTo>
                    <a:pt x="1" y="610"/>
                  </a:lnTo>
                  <a:lnTo>
                    <a:pt x="1" y="458"/>
                  </a:lnTo>
                  <a:lnTo>
                    <a:pt x="39" y="382"/>
                  </a:lnTo>
                  <a:lnTo>
                    <a:pt x="153" y="191"/>
                  </a:lnTo>
                  <a:lnTo>
                    <a:pt x="344"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4"/>
            <p:cNvSpPr/>
            <p:nvPr/>
          </p:nvSpPr>
          <p:spPr>
            <a:xfrm>
              <a:off x="4758925" y="39550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5" name="Google Shape;565;p14"/>
          <p:cNvGrpSpPr/>
          <p:nvPr/>
        </p:nvGrpSpPr>
        <p:grpSpPr>
          <a:xfrm>
            <a:off x="3736324" y="5155454"/>
            <a:ext cx="184955" cy="146880"/>
            <a:chOff x="4677950" y="4269450"/>
            <a:chExt cx="162000" cy="128650"/>
          </a:xfrm>
        </p:grpSpPr>
        <p:sp>
          <p:nvSpPr>
            <p:cNvPr id="566" name="Google Shape;566;p14"/>
            <p:cNvSpPr/>
            <p:nvPr/>
          </p:nvSpPr>
          <p:spPr>
            <a:xfrm>
              <a:off x="4677950" y="4269450"/>
              <a:ext cx="110550" cy="95300"/>
            </a:xfrm>
            <a:custGeom>
              <a:rect b="b" l="l" r="r" t="t"/>
              <a:pathLst>
                <a:path extrusionOk="0" fill="none" h="3812" w="4422">
                  <a:moveTo>
                    <a:pt x="0" y="0"/>
                  </a:moveTo>
                  <a:lnTo>
                    <a:pt x="4421" y="0"/>
                  </a:lnTo>
                  <a:lnTo>
                    <a:pt x="4421" y="3811"/>
                  </a:lnTo>
                  <a:lnTo>
                    <a:pt x="0" y="3811"/>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4"/>
            <p:cNvSpPr/>
            <p:nvPr/>
          </p:nvSpPr>
          <p:spPr>
            <a:xfrm>
              <a:off x="4788475" y="4305650"/>
              <a:ext cx="51475" cy="59100"/>
            </a:xfrm>
            <a:custGeom>
              <a:rect b="b" l="l" r="r" t="t"/>
              <a:pathLst>
                <a:path extrusionOk="0" fill="none" h="2364" w="2059">
                  <a:moveTo>
                    <a:pt x="0" y="1"/>
                  </a:moveTo>
                  <a:lnTo>
                    <a:pt x="1143" y="1"/>
                  </a:lnTo>
                  <a:lnTo>
                    <a:pt x="2058" y="915"/>
                  </a:lnTo>
                  <a:lnTo>
                    <a:pt x="2058" y="2363"/>
                  </a:lnTo>
                  <a:lnTo>
                    <a:pt x="0" y="2363"/>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4"/>
            <p:cNvSpPr/>
            <p:nvPr/>
          </p:nvSpPr>
          <p:spPr>
            <a:xfrm>
              <a:off x="4696050" y="4360925"/>
              <a:ext cx="36225" cy="37175"/>
            </a:xfrm>
            <a:custGeom>
              <a:rect b="b" l="l" r="r" t="t"/>
              <a:pathLst>
                <a:path extrusionOk="0" fill="none" h="1487" w="1449">
                  <a:moveTo>
                    <a:pt x="725" y="0"/>
                  </a:moveTo>
                  <a:lnTo>
                    <a:pt x="725" y="0"/>
                  </a:lnTo>
                  <a:lnTo>
                    <a:pt x="877" y="38"/>
                  </a:lnTo>
                  <a:lnTo>
                    <a:pt x="1029" y="76"/>
                  </a:lnTo>
                  <a:lnTo>
                    <a:pt x="1144" y="152"/>
                  </a:lnTo>
                  <a:lnTo>
                    <a:pt x="1258" y="229"/>
                  </a:lnTo>
                  <a:lnTo>
                    <a:pt x="1334" y="343"/>
                  </a:lnTo>
                  <a:lnTo>
                    <a:pt x="1411" y="457"/>
                  </a:lnTo>
                  <a:lnTo>
                    <a:pt x="1449" y="610"/>
                  </a:lnTo>
                  <a:lnTo>
                    <a:pt x="1449" y="762"/>
                  </a:lnTo>
                  <a:lnTo>
                    <a:pt x="1449" y="762"/>
                  </a:lnTo>
                  <a:lnTo>
                    <a:pt x="1449" y="915"/>
                  </a:lnTo>
                  <a:lnTo>
                    <a:pt x="1411" y="1029"/>
                  </a:lnTo>
                  <a:lnTo>
                    <a:pt x="1334" y="1143"/>
                  </a:lnTo>
                  <a:lnTo>
                    <a:pt x="1258" y="1258"/>
                  </a:lnTo>
                  <a:lnTo>
                    <a:pt x="1144" y="1372"/>
                  </a:lnTo>
                  <a:lnTo>
                    <a:pt x="1029" y="1410"/>
                  </a:lnTo>
                  <a:lnTo>
                    <a:pt x="877" y="1486"/>
                  </a:lnTo>
                  <a:lnTo>
                    <a:pt x="725" y="1486"/>
                  </a:lnTo>
                  <a:lnTo>
                    <a:pt x="725" y="1486"/>
                  </a:lnTo>
                  <a:lnTo>
                    <a:pt x="572" y="1486"/>
                  </a:lnTo>
                  <a:lnTo>
                    <a:pt x="458" y="1410"/>
                  </a:lnTo>
                  <a:lnTo>
                    <a:pt x="305" y="1372"/>
                  </a:lnTo>
                  <a:lnTo>
                    <a:pt x="191" y="1258"/>
                  </a:lnTo>
                  <a:lnTo>
                    <a:pt x="115" y="1143"/>
                  </a:lnTo>
                  <a:lnTo>
                    <a:pt x="39" y="1029"/>
                  </a:lnTo>
                  <a:lnTo>
                    <a:pt x="0" y="915"/>
                  </a:lnTo>
                  <a:lnTo>
                    <a:pt x="0" y="762"/>
                  </a:lnTo>
                  <a:lnTo>
                    <a:pt x="0" y="762"/>
                  </a:lnTo>
                  <a:lnTo>
                    <a:pt x="0" y="610"/>
                  </a:lnTo>
                  <a:lnTo>
                    <a:pt x="39" y="457"/>
                  </a:lnTo>
                  <a:lnTo>
                    <a:pt x="115" y="343"/>
                  </a:lnTo>
                  <a:lnTo>
                    <a:pt x="191" y="229"/>
                  </a:lnTo>
                  <a:lnTo>
                    <a:pt x="305" y="152"/>
                  </a:lnTo>
                  <a:lnTo>
                    <a:pt x="458" y="76"/>
                  </a:lnTo>
                  <a:lnTo>
                    <a:pt x="572" y="38"/>
                  </a:lnTo>
                  <a:lnTo>
                    <a:pt x="725" y="0"/>
                  </a:lnTo>
                  <a:lnTo>
                    <a:pt x="7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4"/>
            <p:cNvSpPr/>
            <p:nvPr/>
          </p:nvSpPr>
          <p:spPr>
            <a:xfrm>
              <a:off x="4791325" y="4360925"/>
              <a:ext cx="37175" cy="37175"/>
            </a:xfrm>
            <a:custGeom>
              <a:rect b="b" l="l" r="r" t="t"/>
              <a:pathLst>
                <a:path extrusionOk="0" fill="none" h="1487" w="1487">
                  <a:moveTo>
                    <a:pt x="763" y="0"/>
                  </a:moveTo>
                  <a:lnTo>
                    <a:pt x="763" y="0"/>
                  </a:lnTo>
                  <a:lnTo>
                    <a:pt x="877" y="38"/>
                  </a:lnTo>
                  <a:lnTo>
                    <a:pt x="1029" y="76"/>
                  </a:lnTo>
                  <a:lnTo>
                    <a:pt x="1144" y="152"/>
                  </a:lnTo>
                  <a:lnTo>
                    <a:pt x="1258" y="229"/>
                  </a:lnTo>
                  <a:lnTo>
                    <a:pt x="1372" y="343"/>
                  </a:lnTo>
                  <a:lnTo>
                    <a:pt x="1411" y="457"/>
                  </a:lnTo>
                  <a:lnTo>
                    <a:pt x="1449" y="610"/>
                  </a:lnTo>
                  <a:lnTo>
                    <a:pt x="1487" y="762"/>
                  </a:lnTo>
                  <a:lnTo>
                    <a:pt x="1487" y="762"/>
                  </a:lnTo>
                  <a:lnTo>
                    <a:pt x="1449" y="915"/>
                  </a:lnTo>
                  <a:lnTo>
                    <a:pt x="1411" y="1029"/>
                  </a:lnTo>
                  <a:lnTo>
                    <a:pt x="1372" y="1143"/>
                  </a:lnTo>
                  <a:lnTo>
                    <a:pt x="1258" y="1258"/>
                  </a:lnTo>
                  <a:lnTo>
                    <a:pt x="1144" y="1372"/>
                  </a:lnTo>
                  <a:lnTo>
                    <a:pt x="1029" y="1410"/>
                  </a:lnTo>
                  <a:lnTo>
                    <a:pt x="877" y="1486"/>
                  </a:lnTo>
                  <a:lnTo>
                    <a:pt x="763" y="1486"/>
                  </a:lnTo>
                  <a:lnTo>
                    <a:pt x="763" y="1486"/>
                  </a:lnTo>
                  <a:lnTo>
                    <a:pt x="610" y="1486"/>
                  </a:lnTo>
                  <a:lnTo>
                    <a:pt x="458" y="1410"/>
                  </a:lnTo>
                  <a:lnTo>
                    <a:pt x="343" y="1372"/>
                  </a:lnTo>
                  <a:lnTo>
                    <a:pt x="229" y="1258"/>
                  </a:lnTo>
                  <a:lnTo>
                    <a:pt x="153" y="1143"/>
                  </a:lnTo>
                  <a:lnTo>
                    <a:pt x="77" y="1029"/>
                  </a:lnTo>
                  <a:lnTo>
                    <a:pt x="39" y="915"/>
                  </a:lnTo>
                  <a:lnTo>
                    <a:pt x="0" y="762"/>
                  </a:lnTo>
                  <a:lnTo>
                    <a:pt x="0" y="762"/>
                  </a:lnTo>
                  <a:lnTo>
                    <a:pt x="39" y="610"/>
                  </a:lnTo>
                  <a:lnTo>
                    <a:pt x="77" y="457"/>
                  </a:lnTo>
                  <a:lnTo>
                    <a:pt x="153" y="343"/>
                  </a:lnTo>
                  <a:lnTo>
                    <a:pt x="229" y="229"/>
                  </a:lnTo>
                  <a:lnTo>
                    <a:pt x="343" y="152"/>
                  </a:lnTo>
                  <a:lnTo>
                    <a:pt x="458" y="76"/>
                  </a:lnTo>
                  <a:lnTo>
                    <a:pt x="610" y="38"/>
                  </a:lnTo>
                  <a:lnTo>
                    <a:pt x="763" y="0"/>
                  </a:lnTo>
                  <a:lnTo>
                    <a:pt x="7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14"/>
          <p:cNvGrpSpPr/>
          <p:nvPr/>
        </p:nvGrpSpPr>
        <p:grpSpPr>
          <a:xfrm>
            <a:off x="3743944" y="5557931"/>
            <a:ext cx="168629" cy="134920"/>
            <a:chOff x="4684625" y="4698175"/>
            <a:chExt cx="147700" cy="118175"/>
          </a:xfrm>
        </p:grpSpPr>
        <p:sp>
          <p:nvSpPr>
            <p:cNvPr id="571" name="Google Shape;571;p14"/>
            <p:cNvSpPr/>
            <p:nvPr/>
          </p:nvSpPr>
          <p:spPr>
            <a:xfrm>
              <a:off x="4684625" y="4698175"/>
              <a:ext cx="81000" cy="29575"/>
            </a:xfrm>
            <a:custGeom>
              <a:rect b="b" l="l" r="r" t="t"/>
              <a:pathLst>
                <a:path extrusionOk="0" fill="none" h="1183" w="3240">
                  <a:moveTo>
                    <a:pt x="2249" y="192"/>
                  </a:moveTo>
                  <a:lnTo>
                    <a:pt x="2249" y="192"/>
                  </a:lnTo>
                  <a:lnTo>
                    <a:pt x="2325" y="115"/>
                  </a:lnTo>
                  <a:lnTo>
                    <a:pt x="2439" y="77"/>
                  </a:lnTo>
                  <a:lnTo>
                    <a:pt x="2668" y="1"/>
                  </a:lnTo>
                  <a:lnTo>
                    <a:pt x="2897" y="77"/>
                  </a:lnTo>
                  <a:lnTo>
                    <a:pt x="2973" y="115"/>
                  </a:lnTo>
                  <a:lnTo>
                    <a:pt x="3087" y="192"/>
                  </a:lnTo>
                  <a:lnTo>
                    <a:pt x="3087" y="192"/>
                  </a:lnTo>
                  <a:lnTo>
                    <a:pt x="3163" y="268"/>
                  </a:lnTo>
                  <a:lnTo>
                    <a:pt x="3201" y="382"/>
                  </a:lnTo>
                  <a:lnTo>
                    <a:pt x="3240" y="611"/>
                  </a:lnTo>
                  <a:lnTo>
                    <a:pt x="3201" y="839"/>
                  </a:lnTo>
                  <a:lnTo>
                    <a:pt x="3163" y="916"/>
                  </a:lnTo>
                  <a:lnTo>
                    <a:pt x="3087" y="1030"/>
                  </a:lnTo>
                  <a:lnTo>
                    <a:pt x="3087" y="1030"/>
                  </a:lnTo>
                  <a:lnTo>
                    <a:pt x="3011" y="1106"/>
                  </a:lnTo>
                  <a:lnTo>
                    <a:pt x="2897" y="1144"/>
                  </a:lnTo>
                  <a:lnTo>
                    <a:pt x="2782" y="1182"/>
                  </a:lnTo>
                  <a:lnTo>
                    <a:pt x="2668" y="1182"/>
                  </a:ln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4"/>
            <p:cNvSpPr/>
            <p:nvPr/>
          </p:nvSpPr>
          <p:spPr>
            <a:xfrm>
              <a:off x="4684625" y="4786800"/>
              <a:ext cx="103875" cy="29550"/>
            </a:xfrm>
            <a:custGeom>
              <a:rect b="b" l="l" r="r" t="t"/>
              <a:pathLst>
                <a:path extrusionOk="0" fill="none" h="1182" w="4155">
                  <a:moveTo>
                    <a:pt x="3125" y="991"/>
                  </a:moveTo>
                  <a:lnTo>
                    <a:pt x="3125" y="991"/>
                  </a:lnTo>
                  <a:lnTo>
                    <a:pt x="3240" y="1067"/>
                  </a:lnTo>
                  <a:lnTo>
                    <a:pt x="3316" y="1143"/>
                  </a:lnTo>
                  <a:lnTo>
                    <a:pt x="3544" y="1182"/>
                  </a:lnTo>
                  <a:lnTo>
                    <a:pt x="3773" y="1143"/>
                  </a:lnTo>
                  <a:lnTo>
                    <a:pt x="3887" y="1105"/>
                  </a:lnTo>
                  <a:lnTo>
                    <a:pt x="3964" y="1029"/>
                  </a:lnTo>
                  <a:lnTo>
                    <a:pt x="3964" y="1029"/>
                  </a:lnTo>
                  <a:lnTo>
                    <a:pt x="4040" y="915"/>
                  </a:lnTo>
                  <a:lnTo>
                    <a:pt x="4078" y="800"/>
                  </a:lnTo>
                  <a:lnTo>
                    <a:pt x="4154" y="610"/>
                  </a:lnTo>
                  <a:lnTo>
                    <a:pt x="4078" y="381"/>
                  </a:lnTo>
                  <a:lnTo>
                    <a:pt x="4040" y="267"/>
                  </a:lnTo>
                  <a:lnTo>
                    <a:pt x="3964" y="191"/>
                  </a:lnTo>
                  <a:lnTo>
                    <a:pt x="3964" y="191"/>
                  </a:lnTo>
                  <a:lnTo>
                    <a:pt x="3887" y="115"/>
                  </a:lnTo>
                  <a:lnTo>
                    <a:pt x="3773" y="38"/>
                  </a:lnTo>
                  <a:lnTo>
                    <a:pt x="3659" y="0"/>
                  </a:lnTo>
                  <a:lnTo>
                    <a:pt x="3544" y="0"/>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4"/>
            <p:cNvSpPr/>
            <p:nvPr/>
          </p:nvSpPr>
          <p:spPr>
            <a:xfrm>
              <a:off x="4684625" y="4721050"/>
              <a:ext cx="147700" cy="36225"/>
            </a:xfrm>
            <a:custGeom>
              <a:rect b="b" l="l" r="r" t="t"/>
              <a:pathLst>
                <a:path extrusionOk="0" fill="none" h="1449" w="5908">
                  <a:moveTo>
                    <a:pt x="4650" y="191"/>
                  </a:moveTo>
                  <a:lnTo>
                    <a:pt x="4650" y="191"/>
                  </a:lnTo>
                  <a:lnTo>
                    <a:pt x="4764" y="115"/>
                  </a:lnTo>
                  <a:lnTo>
                    <a:pt x="4878" y="39"/>
                  </a:lnTo>
                  <a:lnTo>
                    <a:pt x="5031" y="1"/>
                  </a:lnTo>
                  <a:lnTo>
                    <a:pt x="5183" y="1"/>
                  </a:lnTo>
                  <a:lnTo>
                    <a:pt x="5297" y="1"/>
                  </a:lnTo>
                  <a:lnTo>
                    <a:pt x="5450" y="39"/>
                  </a:lnTo>
                  <a:lnTo>
                    <a:pt x="5564" y="115"/>
                  </a:lnTo>
                  <a:lnTo>
                    <a:pt x="5679" y="191"/>
                  </a:lnTo>
                  <a:lnTo>
                    <a:pt x="5679" y="191"/>
                  </a:lnTo>
                  <a:lnTo>
                    <a:pt x="5793" y="305"/>
                  </a:lnTo>
                  <a:lnTo>
                    <a:pt x="5831" y="458"/>
                  </a:lnTo>
                  <a:lnTo>
                    <a:pt x="5907" y="572"/>
                  </a:lnTo>
                  <a:lnTo>
                    <a:pt x="5907" y="725"/>
                  </a:lnTo>
                  <a:lnTo>
                    <a:pt x="5869" y="877"/>
                  </a:lnTo>
                  <a:lnTo>
                    <a:pt x="5831" y="991"/>
                  </a:lnTo>
                  <a:lnTo>
                    <a:pt x="5793" y="1144"/>
                  </a:lnTo>
                  <a:lnTo>
                    <a:pt x="5679" y="1258"/>
                  </a:lnTo>
                  <a:lnTo>
                    <a:pt x="5679" y="1258"/>
                  </a:lnTo>
                  <a:lnTo>
                    <a:pt x="5564" y="1334"/>
                  </a:lnTo>
                  <a:lnTo>
                    <a:pt x="5450" y="1411"/>
                  </a:lnTo>
                  <a:lnTo>
                    <a:pt x="5297" y="1449"/>
                  </a:lnTo>
                  <a:lnTo>
                    <a:pt x="5183" y="1449"/>
                  </a:lnTo>
                  <a:lnTo>
                    <a:pt x="0" y="14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4" name="Google Shape;574;p14"/>
          <p:cNvGrpSpPr/>
          <p:nvPr/>
        </p:nvGrpSpPr>
        <p:grpSpPr>
          <a:xfrm>
            <a:off x="4205225" y="2019292"/>
            <a:ext cx="184955" cy="101183"/>
            <a:chOff x="5311525" y="912925"/>
            <a:chExt cx="162000" cy="88625"/>
          </a:xfrm>
        </p:grpSpPr>
        <p:sp>
          <p:nvSpPr>
            <p:cNvPr id="575" name="Google Shape;575;p14"/>
            <p:cNvSpPr/>
            <p:nvPr/>
          </p:nvSpPr>
          <p:spPr>
            <a:xfrm>
              <a:off x="5311525" y="912925"/>
              <a:ext cx="132450" cy="88625"/>
            </a:xfrm>
            <a:custGeom>
              <a:rect b="b" l="l" r="r" t="t"/>
              <a:pathLst>
                <a:path extrusionOk="0" fill="none" h="3545" w="5298">
                  <a:moveTo>
                    <a:pt x="572" y="0"/>
                  </a:moveTo>
                  <a:lnTo>
                    <a:pt x="4688" y="0"/>
                  </a:lnTo>
                  <a:lnTo>
                    <a:pt x="4688" y="0"/>
                  </a:lnTo>
                  <a:lnTo>
                    <a:pt x="4803" y="38"/>
                  </a:lnTo>
                  <a:lnTo>
                    <a:pt x="4917" y="38"/>
                  </a:lnTo>
                  <a:lnTo>
                    <a:pt x="5107" y="191"/>
                  </a:lnTo>
                  <a:lnTo>
                    <a:pt x="5260" y="381"/>
                  </a:lnTo>
                  <a:lnTo>
                    <a:pt x="5260" y="495"/>
                  </a:lnTo>
                  <a:lnTo>
                    <a:pt x="5298" y="610"/>
                  </a:lnTo>
                  <a:lnTo>
                    <a:pt x="5298" y="2973"/>
                  </a:lnTo>
                  <a:lnTo>
                    <a:pt x="5298" y="2973"/>
                  </a:lnTo>
                  <a:lnTo>
                    <a:pt x="5260" y="3087"/>
                  </a:lnTo>
                  <a:lnTo>
                    <a:pt x="5260" y="3201"/>
                  </a:lnTo>
                  <a:lnTo>
                    <a:pt x="5107" y="3354"/>
                  </a:lnTo>
                  <a:lnTo>
                    <a:pt x="4917" y="3506"/>
                  </a:lnTo>
                  <a:lnTo>
                    <a:pt x="4803" y="3544"/>
                  </a:lnTo>
                  <a:lnTo>
                    <a:pt x="4688" y="3544"/>
                  </a:lnTo>
                  <a:lnTo>
                    <a:pt x="572" y="3544"/>
                  </a:lnTo>
                  <a:lnTo>
                    <a:pt x="572" y="3544"/>
                  </a:lnTo>
                  <a:lnTo>
                    <a:pt x="458" y="3544"/>
                  </a:lnTo>
                  <a:lnTo>
                    <a:pt x="344" y="3506"/>
                  </a:lnTo>
                  <a:lnTo>
                    <a:pt x="153" y="3354"/>
                  </a:lnTo>
                  <a:lnTo>
                    <a:pt x="39" y="3201"/>
                  </a:lnTo>
                  <a:lnTo>
                    <a:pt x="1" y="3087"/>
                  </a:lnTo>
                  <a:lnTo>
                    <a:pt x="1" y="2973"/>
                  </a:lnTo>
                  <a:lnTo>
                    <a:pt x="1" y="610"/>
                  </a:lnTo>
                  <a:lnTo>
                    <a:pt x="1" y="610"/>
                  </a:lnTo>
                  <a:lnTo>
                    <a:pt x="1" y="495"/>
                  </a:lnTo>
                  <a:lnTo>
                    <a:pt x="39" y="381"/>
                  </a:lnTo>
                  <a:lnTo>
                    <a:pt x="153" y="191"/>
                  </a:lnTo>
                  <a:lnTo>
                    <a:pt x="344" y="38"/>
                  </a:lnTo>
                  <a:lnTo>
                    <a:pt x="458" y="38"/>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4"/>
            <p:cNvSpPr/>
            <p:nvPr/>
          </p:nvSpPr>
          <p:spPr>
            <a:xfrm>
              <a:off x="5473500"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 name="Google Shape;577;p14"/>
          <p:cNvGrpSpPr/>
          <p:nvPr/>
        </p:nvGrpSpPr>
        <p:grpSpPr>
          <a:xfrm>
            <a:off x="4230257" y="2382609"/>
            <a:ext cx="133807" cy="168629"/>
            <a:chOff x="5333450" y="1307350"/>
            <a:chExt cx="117200" cy="147700"/>
          </a:xfrm>
        </p:grpSpPr>
        <p:sp>
          <p:nvSpPr>
            <p:cNvPr id="578" name="Google Shape;578;p14"/>
            <p:cNvSpPr/>
            <p:nvPr/>
          </p:nvSpPr>
          <p:spPr>
            <a:xfrm>
              <a:off x="5333450" y="1322600"/>
              <a:ext cx="117200" cy="132450"/>
            </a:xfrm>
            <a:custGeom>
              <a:rect b="b" l="l" r="r" t="t"/>
              <a:pathLst>
                <a:path extrusionOk="0" fill="none" h="5298" w="4688">
                  <a:moveTo>
                    <a:pt x="3544" y="0"/>
                  </a:moveTo>
                  <a:lnTo>
                    <a:pt x="4116" y="0"/>
                  </a:lnTo>
                  <a:lnTo>
                    <a:pt x="4116" y="0"/>
                  </a:lnTo>
                  <a:lnTo>
                    <a:pt x="4230" y="0"/>
                  </a:lnTo>
                  <a:lnTo>
                    <a:pt x="4345" y="38"/>
                  </a:lnTo>
                  <a:lnTo>
                    <a:pt x="4535" y="153"/>
                  </a:lnTo>
                  <a:lnTo>
                    <a:pt x="4650" y="343"/>
                  </a:lnTo>
                  <a:lnTo>
                    <a:pt x="4688" y="458"/>
                  </a:lnTo>
                  <a:lnTo>
                    <a:pt x="4688" y="572"/>
                  </a:lnTo>
                  <a:lnTo>
                    <a:pt x="4688" y="4688"/>
                  </a:lnTo>
                  <a:lnTo>
                    <a:pt x="4688" y="4688"/>
                  </a:lnTo>
                  <a:lnTo>
                    <a:pt x="4688" y="4802"/>
                  </a:lnTo>
                  <a:lnTo>
                    <a:pt x="4650" y="4917"/>
                  </a:lnTo>
                  <a:lnTo>
                    <a:pt x="4535" y="5107"/>
                  </a:lnTo>
                  <a:lnTo>
                    <a:pt x="4345" y="5260"/>
                  </a:lnTo>
                  <a:lnTo>
                    <a:pt x="4230" y="5298"/>
                  </a:lnTo>
                  <a:lnTo>
                    <a:pt x="4116" y="5298"/>
                  </a:lnTo>
                  <a:lnTo>
                    <a:pt x="572" y="5298"/>
                  </a:lnTo>
                  <a:lnTo>
                    <a:pt x="572" y="5298"/>
                  </a:lnTo>
                  <a:lnTo>
                    <a:pt x="457" y="5298"/>
                  </a:lnTo>
                  <a:lnTo>
                    <a:pt x="343" y="5260"/>
                  </a:lnTo>
                  <a:lnTo>
                    <a:pt x="153" y="5107"/>
                  </a:lnTo>
                  <a:lnTo>
                    <a:pt x="38" y="4917"/>
                  </a:lnTo>
                  <a:lnTo>
                    <a:pt x="0" y="4802"/>
                  </a:lnTo>
                  <a:lnTo>
                    <a:pt x="0" y="4688"/>
                  </a:lnTo>
                  <a:lnTo>
                    <a:pt x="0" y="572"/>
                  </a:lnTo>
                  <a:lnTo>
                    <a:pt x="0" y="572"/>
                  </a:lnTo>
                  <a:lnTo>
                    <a:pt x="0" y="458"/>
                  </a:lnTo>
                  <a:lnTo>
                    <a:pt x="38" y="343"/>
                  </a:lnTo>
                  <a:lnTo>
                    <a:pt x="153" y="153"/>
                  </a:lnTo>
                  <a:lnTo>
                    <a:pt x="343" y="38"/>
                  </a:lnTo>
                  <a:lnTo>
                    <a:pt x="457" y="0"/>
                  </a:lnTo>
                  <a:lnTo>
                    <a:pt x="572" y="0"/>
                  </a:ln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4"/>
            <p:cNvSpPr/>
            <p:nvPr/>
          </p:nvSpPr>
          <p:spPr>
            <a:xfrm>
              <a:off x="5362975" y="1307350"/>
              <a:ext cx="59100" cy="29550"/>
            </a:xfrm>
            <a:custGeom>
              <a:rect b="b" l="l" r="r" t="t"/>
              <a:pathLst>
                <a:path extrusionOk="0" fill="none" h="1182" w="2364">
                  <a:moveTo>
                    <a:pt x="267" y="1"/>
                  </a:moveTo>
                  <a:lnTo>
                    <a:pt x="2059" y="1"/>
                  </a:lnTo>
                  <a:lnTo>
                    <a:pt x="2059" y="1"/>
                  </a:lnTo>
                  <a:lnTo>
                    <a:pt x="2173" y="39"/>
                  </a:lnTo>
                  <a:lnTo>
                    <a:pt x="2249" y="115"/>
                  </a:lnTo>
                  <a:lnTo>
                    <a:pt x="2325" y="191"/>
                  </a:lnTo>
                  <a:lnTo>
                    <a:pt x="2363" y="305"/>
                  </a:lnTo>
                  <a:lnTo>
                    <a:pt x="2363" y="877"/>
                  </a:lnTo>
                  <a:lnTo>
                    <a:pt x="2363" y="877"/>
                  </a:lnTo>
                  <a:lnTo>
                    <a:pt x="2325" y="991"/>
                  </a:lnTo>
                  <a:lnTo>
                    <a:pt x="2249" y="1106"/>
                  </a:lnTo>
                  <a:lnTo>
                    <a:pt x="2173" y="1182"/>
                  </a:lnTo>
                  <a:lnTo>
                    <a:pt x="2059" y="1182"/>
                  </a:lnTo>
                  <a:lnTo>
                    <a:pt x="267" y="1182"/>
                  </a:lnTo>
                  <a:lnTo>
                    <a:pt x="267" y="1182"/>
                  </a:lnTo>
                  <a:lnTo>
                    <a:pt x="153" y="1182"/>
                  </a:lnTo>
                  <a:lnTo>
                    <a:pt x="77" y="1106"/>
                  </a:lnTo>
                  <a:lnTo>
                    <a:pt x="1" y="991"/>
                  </a:lnTo>
                  <a:lnTo>
                    <a:pt x="1" y="877"/>
                  </a:lnTo>
                  <a:lnTo>
                    <a:pt x="1" y="305"/>
                  </a:lnTo>
                  <a:lnTo>
                    <a:pt x="1" y="305"/>
                  </a:lnTo>
                  <a:lnTo>
                    <a:pt x="1" y="191"/>
                  </a:lnTo>
                  <a:lnTo>
                    <a:pt x="77" y="115"/>
                  </a:lnTo>
                  <a:lnTo>
                    <a:pt x="153" y="39"/>
                  </a:lnTo>
                  <a:lnTo>
                    <a:pt x="267" y="1"/>
                  </a:lnTo>
                  <a:lnTo>
                    <a:pt x="26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0" name="Google Shape;580;p14"/>
          <p:cNvGrpSpPr/>
          <p:nvPr/>
        </p:nvGrpSpPr>
        <p:grpSpPr>
          <a:xfrm>
            <a:off x="4212846" y="2779663"/>
            <a:ext cx="168629" cy="168629"/>
            <a:chOff x="5318200" y="1731325"/>
            <a:chExt cx="147700" cy="147700"/>
          </a:xfrm>
        </p:grpSpPr>
        <p:sp>
          <p:nvSpPr>
            <p:cNvPr id="581" name="Google Shape;581;p14"/>
            <p:cNvSpPr/>
            <p:nvPr/>
          </p:nvSpPr>
          <p:spPr>
            <a:xfrm>
              <a:off x="5318200" y="1731325"/>
              <a:ext cx="147700" cy="147700"/>
            </a:xfrm>
            <a:custGeom>
              <a:rect b="b" l="l" r="r" t="t"/>
              <a:pathLst>
                <a:path extrusionOk="0" fill="none" h="5908" w="5908">
                  <a:moveTo>
                    <a:pt x="2973" y="1"/>
                  </a:moveTo>
                  <a:lnTo>
                    <a:pt x="2973" y="1"/>
                  </a:lnTo>
                  <a:lnTo>
                    <a:pt x="3278" y="39"/>
                  </a:lnTo>
                  <a:lnTo>
                    <a:pt x="3545" y="77"/>
                  </a:lnTo>
                  <a:lnTo>
                    <a:pt x="3850" y="153"/>
                  </a:lnTo>
                  <a:lnTo>
                    <a:pt x="4116" y="229"/>
                  </a:lnTo>
                  <a:lnTo>
                    <a:pt x="4383" y="382"/>
                  </a:lnTo>
                  <a:lnTo>
                    <a:pt x="4612" y="496"/>
                  </a:lnTo>
                  <a:lnTo>
                    <a:pt x="4840" y="687"/>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2"/>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8"/>
                  </a:lnTo>
                  <a:lnTo>
                    <a:pt x="2973" y="5908"/>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2"/>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7"/>
                  </a:lnTo>
                  <a:lnTo>
                    <a:pt x="1296" y="496"/>
                  </a:lnTo>
                  <a:lnTo>
                    <a:pt x="1563" y="382"/>
                  </a:lnTo>
                  <a:lnTo>
                    <a:pt x="1830" y="229"/>
                  </a:lnTo>
                  <a:lnTo>
                    <a:pt x="2096"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4"/>
            <p:cNvSpPr/>
            <p:nvPr/>
          </p:nvSpPr>
          <p:spPr>
            <a:xfrm>
              <a:off x="5436350" y="1804675"/>
              <a:ext cx="29550" cy="25"/>
            </a:xfrm>
            <a:custGeom>
              <a:rect b="b" l="l" r="r" t="t"/>
              <a:pathLst>
                <a:path extrusionOk="0" fill="none" h="1" w="1182">
                  <a:moveTo>
                    <a:pt x="1181"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4"/>
            <p:cNvSpPr/>
            <p:nvPr/>
          </p:nvSpPr>
          <p:spPr>
            <a:xfrm>
              <a:off x="5318200" y="1804675"/>
              <a:ext cx="29550" cy="25"/>
            </a:xfrm>
            <a:custGeom>
              <a:rect b="b" l="l" r="r" t="t"/>
              <a:pathLst>
                <a:path extrusionOk="0" fill="none" h="1" w="1182">
                  <a:moveTo>
                    <a:pt x="1182"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4"/>
            <p:cNvSpPr/>
            <p:nvPr/>
          </p:nvSpPr>
          <p:spPr>
            <a:xfrm>
              <a:off x="5392500" y="1731325"/>
              <a:ext cx="25" cy="29550"/>
            </a:xfrm>
            <a:custGeom>
              <a:rect b="b" l="l" r="r" t="t"/>
              <a:pathLst>
                <a:path extrusionOk="0" fill="none" h="1182" w="1">
                  <a:moveTo>
                    <a:pt x="1" y="1182"/>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4"/>
            <p:cNvSpPr/>
            <p:nvPr/>
          </p:nvSpPr>
          <p:spPr>
            <a:xfrm>
              <a:off x="5392500" y="1849475"/>
              <a:ext cx="25" cy="29550"/>
            </a:xfrm>
            <a:custGeom>
              <a:rect b="b" l="l" r="r" t="t"/>
              <a:pathLst>
                <a:path extrusionOk="0" fill="none" h="1182" w="1">
                  <a:moveTo>
                    <a:pt x="1" y="1182"/>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6" name="Google Shape;586;p14"/>
          <p:cNvSpPr/>
          <p:nvPr/>
        </p:nvSpPr>
        <p:spPr>
          <a:xfrm>
            <a:off x="4212911" y="3185432"/>
            <a:ext cx="168629" cy="151218"/>
          </a:xfrm>
          <a:custGeom>
            <a:rect b="b" l="l" r="r" t="t"/>
            <a:pathLst>
              <a:path extrusionOk="0" fill="none" h="5298" w="5908">
                <a:moveTo>
                  <a:pt x="5907" y="0"/>
                </a:moveTo>
                <a:lnTo>
                  <a:pt x="0" y="0"/>
                </a:lnTo>
                <a:lnTo>
                  <a:pt x="2363" y="2782"/>
                </a:lnTo>
                <a:lnTo>
                  <a:pt x="2363" y="4688"/>
                </a:lnTo>
                <a:lnTo>
                  <a:pt x="3545" y="5298"/>
                </a:lnTo>
                <a:lnTo>
                  <a:pt x="3545" y="2782"/>
                </a:lnTo>
                <a:lnTo>
                  <a:pt x="590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7" name="Google Shape;587;p14"/>
          <p:cNvGrpSpPr/>
          <p:nvPr/>
        </p:nvGrpSpPr>
        <p:grpSpPr>
          <a:xfrm>
            <a:off x="4212846" y="3582478"/>
            <a:ext cx="168629" cy="133807"/>
            <a:chOff x="5318200" y="2586900"/>
            <a:chExt cx="147700" cy="117200"/>
          </a:xfrm>
        </p:grpSpPr>
        <p:sp>
          <p:nvSpPr>
            <p:cNvPr id="588" name="Google Shape;588;p14"/>
            <p:cNvSpPr/>
            <p:nvPr/>
          </p:nvSpPr>
          <p:spPr>
            <a:xfrm>
              <a:off x="5318200" y="2645000"/>
              <a:ext cx="147700" cy="22900"/>
            </a:xfrm>
            <a:custGeom>
              <a:rect b="b" l="l" r="r" t="t"/>
              <a:pathLst>
                <a:path extrusionOk="0" fill="none" h="916" w="5908">
                  <a:moveTo>
                    <a:pt x="5907" y="1"/>
                  </a:moveTo>
                  <a:lnTo>
                    <a:pt x="4154" y="1"/>
                  </a:lnTo>
                  <a:lnTo>
                    <a:pt x="3545" y="916"/>
                  </a:lnTo>
                  <a:lnTo>
                    <a:pt x="2363" y="916"/>
                  </a:lnTo>
                  <a:lnTo>
                    <a:pt x="1792" y="1"/>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4"/>
            <p:cNvSpPr/>
            <p:nvPr/>
          </p:nvSpPr>
          <p:spPr>
            <a:xfrm>
              <a:off x="5318200" y="2586900"/>
              <a:ext cx="147700" cy="117200"/>
            </a:xfrm>
            <a:custGeom>
              <a:rect b="b" l="l" r="r" t="t"/>
              <a:pathLst>
                <a:path extrusionOk="0" fill="none" h="4688" w="5908">
                  <a:moveTo>
                    <a:pt x="1029" y="305"/>
                  </a:moveTo>
                  <a:lnTo>
                    <a:pt x="0" y="2325"/>
                  </a:lnTo>
                  <a:lnTo>
                    <a:pt x="0" y="4116"/>
                  </a:lnTo>
                  <a:lnTo>
                    <a:pt x="0" y="4116"/>
                  </a:lnTo>
                  <a:lnTo>
                    <a:pt x="39" y="4230"/>
                  </a:lnTo>
                  <a:lnTo>
                    <a:pt x="77" y="4345"/>
                  </a:lnTo>
                  <a:lnTo>
                    <a:pt x="191" y="4535"/>
                  </a:lnTo>
                  <a:lnTo>
                    <a:pt x="381" y="4650"/>
                  </a:lnTo>
                  <a:lnTo>
                    <a:pt x="496" y="4688"/>
                  </a:lnTo>
                  <a:lnTo>
                    <a:pt x="610" y="4688"/>
                  </a:lnTo>
                  <a:lnTo>
                    <a:pt x="5298" y="4688"/>
                  </a:lnTo>
                  <a:lnTo>
                    <a:pt x="5298" y="4688"/>
                  </a:lnTo>
                  <a:lnTo>
                    <a:pt x="5450" y="4688"/>
                  </a:lnTo>
                  <a:lnTo>
                    <a:pt x="5564" y="4650"/>
                  </a:lnTo>
                  <a:lnTo>
                    <a:pt x="5717" y="4535"/>
                  </a:lnTo>
                  <a:lnTo>
                    <a:pt x="5869" y="4345"/>
                  </a:lnTo>
                  <a:lnTo>
                    <a:pt x="5907" y="4230"/>
                  </a:lnTo>
                  <a:lnTo>
                    <a:pt x="5907" y="4116"/>
                  </a:lnTo>
                  <a:lnTo>
                    <a:pt x="5907" y="2325"/>
                  </a:lnTo>
                  <a:lnTo>
                    <a:pt x="4878" y="305"/>
                  </a:lnTo>
                  <a:lnTo>
                    <a:pt x="4878" y="305"/>
                  </a:lnTo>
                  <a:lnTo>
                    <a:pt x="4802" y="191"/>
                  </a:lnTo>
                  <a:lnTo>
                    <a:pt x="4688" y="76"/>
                  </a:lnTo>
                  <a:lnTo>
                    <a:pt x="4536" y="0"/>
                  </a:lnTo>
                  <a:lnTo>
                    <a:pt x="4345" y="0"/>
                  </a:lnTo>
                  <a:lnTo>
                    <a:pt x="1563" y="0"/>
                  </a:lnTo>
                  <a:lnTo>
                    <a:pt x="1563" y="0"/>
                  </a:lnTo>
                  <a:lnTo>
                    <a:pt x="1410" y="0"/>
                  </a:lnTo>
                  <a:lnTo>
                    <a:pt x="1258"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14"/>
          <p:cNvSpPr/>
          <p:nvPr/>
        </p:nvSpPr>
        <p:spPr>
          <a:xfrm>
            <a:off x="4221617" y="3962133"/>
            <a:ext cx="151218" cy="151218"/>
          </a:xfrm>
          <a:custGeom>
            <a:rect b="b" l="l" r="r" t="t"/>
            <a:pathLst>
              <a:path extrusionOk="0" fill="none" h="5298" w="5298">
                <a:moveTo>
                  <a:pt x="4726" y="4116"/>
                </a:moveTo>
                <a:lnTo>
                  <a:pt x="1182" y="4116"/>
                </a:lnTo>
                <a:lnTo>
                  <a:pt x="0" y="5298"/>
                </a:lnTo>
                <a:lnTo>
                  <a:pt x="0" y="610"/>
                </a:lnTo>
                <a:lnTo>
                  <a:pt x="0" y="610"/>
                </a:lnTo>
                <a:lnTo>
                  <a:pt x="0" y="458"/>
                </a:lnTo>
                <a:lnTo>
                  <a:pt x="38" y="343"/>
                </a:lnTo>
                <a:lnTo>
                  <a:pt x="191" y="191"/>
                </a:lnTo>
                <a:lnTo>
                  <a:pt x="381" y="39"/>
                </a:lnTo>
                <a:lnTo>
                  <a:pt x="458" y="0"/>
                </a:lnTo>
                <a:lnTo>
                  <a:pt x="610" y="0"/>
                </a:lnTo>
                <a:lnTo>
                  <a:pt x="4726" y="0"/>
                </a:lnTo>
                <a:lnTo>
                  <a:pt x="4726" y="0"/>
                </a:lnTo>
                <a:lnTo>
                  <a:pt x="4840" y="0"/>
                </a:lnTo>
                <a:lnTo>
                  <a:pt x="4955" y="39"/>
                </a:lnTo>
                <a:lnTo>
                  <a:pt x="5145" y="191"/>
                </a:lnTo>
                <a:lnTo>
                  <a:pt x="5259" y="343"/>
                </a:lnTo>
                <a:lnTo>
                  <a:pt x="5298" y="458"/>
                </a:lnTo>
                <a:lnTo>
                  <a:pt x="5298" y="610"/>
                </a:lnTo>
                <a:lnTo>
                  <a:pt x="5298" y="3545"/>
                </a:lnTo>
                <a:lnTo>
                  <a:pt x="5298" y="3545"/>
                </a:lnTo>
                <a:lnTo>
                  <a:pt x="5298" y="3659"/>
                </a:lnTo>
                <a:lnTo>
                  <a:pt x="5259" y="3773"/>
                </a:lnTo>
                <a:lnTo>
                  <a:pt x="5145" y="3964"/>
                </a:lnTo>
                <a:lnTo>
                  <a:pt x="4955" y="4078"/>
                </a:lnTo>
                <a:lnTo>
                  <a:pt x="4840" y="4116"/>
                </a:lnTo>
                <a:lnTo>
                  <a:pt x="4726" y="4116"/>
                </a:lnTo>
                <a:lnTo>
                  <a:pt x="4726" y="41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1" name="Google Shape;591;p14"/>
          <p:cNvGrpSpPr/>
          <p:nvPr/>
        </p:nvGrpSpPr>
        <p:grpSpPr>
          <a:xfrm>
            <a:off x="4212846" y="4350470"/>
            <a:ext cx="168629" cy="168629"/>
            <a:chOff x="5318200" y="3411975"/>
            <a:chExt cx="147700" cy="147700"/>
          </a:xfrm>
        </p:grpSpPr>
        <p:sp>
          <p:nvSpPr>
            <p:cNvPr id="592" name="Google Shape;592;p14"/>
            <p:cNvSpPr/>
            <p:nvPr/>
          </p:nvSpPr>
          <p:spPr>
            <a:xfrm>
              <a:off x="5347725" y="3411975"/>
              <a:ext cx="88650" cy="51475"/>
            </a:xfrm>
            <a:custGeom>
              <a:rect b="b" l="l" r="r" t="t"/>
              <a:pathLst>
                <a:path extrusionOk="0" fill="none" h="2059" w="3546">
                  <a:moveTo>
                    <a:pt x="1" y="2058"/>
                  </a:moveTo>
                  <a:lnTo>
                    <a:pt x="1" y="1"/>
                  </a:lnTo>
                  <a:lnTo>
                    <a:pt x="3545" y="1"/>
                  </a:lnTo>
                  <a:lnTo>
                    <a:pt x="3545"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4"/>
            <p:cNvSpPr/>
            <p:nvPr/>
          </p:nvSpPr>
          <p:spPr>
            <a:xfrm>
              <a:off x="5318200" y="3463425"/>
              <a:ext cx="147700" cy="66725"/>
            </a:xfrm>
            <a:custGeom>
              <a:rect b="b" l="l" r="r" t="t"/>
              <a:pathLst>
                <a:path extrusionOk="0" fill="none" h="2669" w="5908">
                  <a:moveTo>
                    <a:pt x="1182" y="2668"/>
                  </a:moveTo>
                  <a:lnTo>
                    <a:pt x="610" y="2668"/>
                  </a:lnTo>
                  <a:lnTo>
                    <a:pt x="610" y="2668"/>
                  </a:lnTo>
                  <a:lnTo>
                    <a:pt x="496" y="2668"/>
                  </a:lnTo>
                  <a:lnTo>
                    <a:pt x="381" y="2630"/>
                  </a:lnTo>
                  <a:lnTo>
                    <a:pt x="191" y="2478"/>
                  </a:lnTo>
                  <a:lnTo>
                    <a:pt x="77" y="2287"/>
                  </a:lnTo>
                  <a:lnTo>
                    <a:pt x="39" y="2211"/>
                  </a:lnTo>
                  <a:lnTo>
                    <a:pt x="0" y="2058"/>
                  </a:lnTo>
                  <a:lnTo>
                    <a:pt x="0" y="610"/>
                  </a:lnTo>
                  <a:lnTo>
                    <a:pt x="0" y="610"/>
                  </a:lnTo>
                  <a:lnTo>
                    <a:pt x="39" y="496"/>
                  </a:lnTo>
                  <a:lnTo>
                    <a:pt x="77" y="382"/>
                  </a:lnTo>
                  <a:lnTo>
                    <a:pt x="191" y="191"/>
                  </a:lnTo>
                  <a:lnTo>
                    <a:pt x="381" y="77"/>
                  </a:lnTo>
                  <a:lnTo>
                    <a:pt x="496" y="39"/>
                  </a:lnTo>
                  <a:lnTo>
                    <a:pt x="610" y="0"/>
                  </a:lnTo>
                  <a:lnTo>
                    <a:pt x="5298" y="0"/>
                  </a:lnTo>
                  <a:lnTo>
                    <a:pt x="5298" y="0"/>
                  </a:lnTo>
                  <a:lnTo>
                    <a:pt x="5450" y="39"/>
                  </a:lnTo>
                  <a:lnTo>
                    <a:pt x="5564" y="77"/>
                  </a:lnTo>
                  <a:lnTo>
                    <a:pt x="5717" y="191"/>
                  </a:lnTo>
                  <a:lnTo>
                    <a:pt x="5869" y="382"/>
                  </a:lnTo>
                  <a:lnTo>
                    <a:pt x="5907" y="496"/>
                  </a:lnTo>
                  <a:lnTo>
                    <a:pt x="5907" y="610"/>
                  </a:lnTo>
                  <a:lnTo>
                    <a:pt x="5907" y="2058"/>
                  </a:lnTo>
                  <a:lnTo>
                    <a:pt x="5907" y="2058"/>
                  </a:lnTo>
                  <a:lnTo>
                    <a:pt x="5907" y="2211"/>
                  </a:lnTo>
                  <a:lnTo>
                    <a:pt x="5869" y="2287"/>
                  </a:lnTo>
                  <a:lnTo>
                    <a:pt x="5717" y="2478"/>
                  </a:lnTo>
                  <a:lnTo>
                    <a:pt x="5564" y="2630"/>
                  </a:lnTo>
                  <a:lnTo>
                    <a:pt x="5450" y="2668"/>
                  </a:lnTo>
                  <a:lnTo>
                    <a:pt x="5298" y="2668"/>
                  </a:lnTo>
                  <a:lnTo>
                    <a:pt x="4726"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4"/>
            <p:cNvSpPr/>
            <p:nvPr/>
          </p:nvSpPr>
          <p:spPr>
            <a:xfrm>
              <a:off x="5347725" y="3500575"/>
              <a:ext cx="88650" cy="59100"/>
            </a:xfrm>
            <a:custGeom>
              <a:rect b="b" l="l" r="r" t="t"/>
              <a:pathLst>
                <a:path extrusionOk="0" fill="none" h="2364" w="3546">
                  <a:moveTo>
                    <a:pt x="1" y="1"/>
                  </a:moveTo>
                  <a:lnTo>
                    <a:pt x="3545" y="1"/>
                  </a:lnTo>
                  <a:lnTo>
                    <a:pt x="3545" y="2364"/>
                  </a:lnTo>
                  <a:lnTo>
                    <a:pt x="1" y="2364"/>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5" name="Google Shape;595;p14"/>
          <p:cNvGrpSpPr/>
          <p:nvPr/>
        </p:nvGrpSpPr>
        <p:grpSpPr>
          <a:xfrm>
            <a:off x="4212846" y="4747524"/>
            <a:ext cx="168629" cy="168629"/>
            <a:chOff x="5318200" y="3835950"/>
            <a:chExt cx="147700" cy="147700"/>
          </a:xfrm>
        </p:grpSpPr>
        <p:sp>
          <p:nvSpPr>
            <p:cNvPr id="596" name="Google Shape;596;p14"/>
            <p:cNvSpPr/>
            <p:nvPr/>
          </p:nvSpPr>
          <p:spPr>
            <a:xfrm>
              <a:off x="5318200" y="3835950"/>
              <a:ext cx="147700" cy="147700"/>
            </a:xfrm>
            <a:custGeom>
              <a:rect b="b" l="l" r="r" t="t"/>
              <a:pathLst>
                <a:path extrusionOk="0" fill="none" h="5908" w="5908">
                  <a:moveTo>
                    <a:pt x="2973" y="0"/>
                  </a:moveTo>
                  <a:lnTo>
                    <a:pt x="2973" y="0"/>
                  </a:lnTo>
                  <a:lnTo>
                    <a:pt x="3278" y="39"/>
                  </a:lnTo>
                  <a:lnTo>
                    <a:pt x="3545" y="77"/>
                  </a:lnTo>
                  <a:lnTo>
                    <a:pt x="3850" y="153"/>
                  </a:lnTo>
                  <a:lnTo>
                    <a:pt x="4116" y="229"/>
                  </a:lnTo>
                  <a:lnTo>
                    <a:pt x="4383" y="343"/>
                  </a:lnTo>
                  <a:lnTo>
                    <a:pt x="4612" y="496"/>
                  </a:lnTo>
                  <a:lnTo>
                    <a:pt x="4840" y="686"/>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1"/>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7"/>
                  </a:lnTo>
                  <a:lnTo>
                    <a:pt x="2973" y="5907"/>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1"/>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6"/>
                  </a:lnTo>
                  <a:lnTo>
                    <a:pt x="1296" y="496"/>
                  </a:lnTo>
                  <a:lnTo>
                    <a:pt x="1563" y="343"/>
                  </a:lnTo>
                  <a:lnTo>
                    <a:pt x="1830" y="229"/>
                  </a:lnTo>
                  <a:lnTo>
                    <a:pt x="2096" y="153"/>
                  </a:lnTo>
                  <a:lnTo>
                    <a:pt x="2363" y="77"/>
                  </a:lnTo>
                  <a:lnTo>
                    <a:pt x="2668"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4"/>
            <p:cNvSpPr/>
            <p:nvPr/>
          </p:nvSpPr>
          <p:spPr>
            <a:xfrm>
              <a:off x="5362975" y="3924550"/>
              <a:ext cx="59100" cy="14325"/>
            </a:xfrm>
            <a:custGeom>
              <a:rect b="b" l="l" r="r" t="t"/>
              <a:pathLst>
                <a:path extrusionOk="0" fill="none" h="573" w="2364">
                  <a:moveTo>
                    <a:pt x="1" y="1"/>
                  </a:moveTo>
                  <a:lnTo>
                    <a:pt x="1" y="1"/>
                  </a:lnTo>
                  <a:lnTo>
                    <a:pt x="77" y="77"/>
                  </a:lnTo>
                  <a:lnTo>
                    <a:pt x="305" y="306"/>
                  </a:lnTo>
                  <a:lnTo>
                    <a:pt x="458" y="382"/>
                  </a:lnTo>
                  <a:lnTo>
                    <a:pt x="687" y="496"/>
                  </a:lnTo>
                  <a:lnTo>
                    <a:pt x="915" y="572"/>
                  </a:lnTo>
                  <a:lnTo>
                    <a:pt x="1182" y="572"/>
                  </a:lnTo>
                  <a:lnTo>
                    <a:pt x="1182" y="572"/>
                  </a:lnTo>
                  <a:lnTo>
                    <a:pt x="1449" y="572"/>
                  </a:lnTo>
                  <a:lnTo>
                    <a:pt x="1677" y="496"/>
                  </a:lnTo>
                  <a:lnTo>
                    <a:pt x="1868" y="382"/>
                  </a:lnTo>
                  <a:lnTo>
                    <a:pt x="2020" y="306"/>
                  </a:lnTo>
                  <a:lnTo>
                    <a:pt x="2249" y="77"/>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4"/>
            <p:cNvSpPr/>
            <p:nvPr/>
          </p:nvSpPr>
          <p:spPr>
            <a:xfrm>
              <a:off x="5369650" y="38864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4"/>
            <p:cNvSpPr/>
            <p:nvPr/>
          </p:nvSpPr>
          <p:spPr>
            <a:xfrm>
              <a:off x="5414425" y="38864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0" name="Google Shape;600;p14"/>
          <p:cNvGrpSpPr/>
          <p:nvPr/>
        </p:nvGrpSpPr>
        <p:grpSpPr>
          <a:xfrm>
            <a:off x="4212846" y="5142410"/>
            <a:ext cx="168629" cy="172968"/>
            <a:chOff x="5318200" y="4258025"/>
            <a:chExt cx="147700" cy="151500"/>
          </a:xfrm>
        </p:grpSpPr>
        <p:sp>
          <p:nvSpPr>
            <p:cNvPr id="601" name="Google Shape;601;p14"/>
            <p:cNvSpPr/>
            <p:nvPr/>
          </p:nvSpPr>
          <p:spPr>
            <a:xfrm>
              <a:off x="5318200" y="4298975"/>
              <a:ext cx="147700" cy="110550"/>
            </a:xfrm>
            <a:custGeom>
              <a:rect b="b" l="l" r="r" t="t"/>
              <a:pathLst>
                <a:path extrusionOk="0" fill="none" h="4422" w="5908">
                  <a:moveTo>
                    <a:pt x="610" y="1"/>
                  </a:moveTo>
                  <a:lnTo>
                    <a:pt x="5298" y="1"/>
                  </a:lnTo>
                  <a:lnTo>
                    <a:pt x="5298" y="1"/>
                  </a:lnTo>
                  <a:lnTo>
                    <a:pt x="5450" y="1"/>
                  </a:lnTo>
                  <a:lnTo>
                    <a:pt x="5564" y="39"/>
                  </a:lnTo>
                  <a:lnTo>
                    <a:pt x="5717" y="153"/>
                  </a:lnTo>
                  <a:lnTo>
                    <a:pt x="5869" y="344"/>
                  </a:lnTo>
                  <a:lnTo>
                    <a:pt x="5907" y="458"/>
                  </a:lnTo>
                  <a:lnTo>
                    <a:pt x="5907" y="573"/>
                  </a:lnTo>
                  <a:lnTo>
                    <a:pt x="5907" y="3812"/>
                  </a:lnTo>
                  <a:lnTo>
                    <a:pt x="5907" y="3812"/>
                  </a:lnTo>
                  <a:lnTo>
                    <a:pt x="5907" y="3926"/>
                  </a:lnTo>
                  <a:lnTo>
                    <a:pt x="5869" y="4041"/>
                  </a:lnTo>
                  <a:lnTo>
                    <a:pt x="5717" y="4231"/>
                  </a:lnTo>
                  <a:lnTo>
                    <a:pt x="5564" y="4345"/>
                  </a:lnTo>
                  <a:lnTo>
                    <a:pt x="5450" y="4384"/>
                  </a:lnTo>
                  <a:lnTo>
                    <a:pt x="5298" y="4422"/>
                  </a:lnTo>
                  <a:lnTo>
                    <a:pt x="610" y="4422"/>
                  </a:lnTo>
                  <a:lnTo>
                    <a:pt x="610" y="4422"/>
                  </a:lnTo>
                  <a:lnTo>
                    <a:pt x="496" y="4384"/>
                  </a:lnTo>
                  <a:lnTo>
                    <a:pt x="381" y="4345"/>
                  </a:lnTo>
                  <a:lnTo>
                    <a:pt x="191" y="4231"/>
                  </a:lnTo>
                  <a:lnTo>
                    <a:pt x="77" y="4041"/>
                  </a:lnTo>
                  <a:lnTo>
                    <a:pt x="39" y="3926"/>
                  </a:lnTo>
                  <a:lnTo>
                    <a:pt x="0" y="3812"/>
                  </a:lnTo>
                  <a:lnTo>
                    <a:pt x="0" y="573"/>
                  </a:lnTo>
                  <a:lnTo>
                    <a:pt x="0" y="573"/>
                  </a:lnTo>
                  <a:lnTo>
                    <a:pt x="39" y="458"/>
                  </a:lnTo>
                  <a:lnTo>
                    <a:pt x="77" y="344"/>
                  </a:lnTo>
                  <a:lnTo>
                    <a:pt x="191" y="153"/>
                  </a:lnTo>
                  <a:lnTo>
                    <a:pt x="381" y="39"/>
                  </a:lnTo>
                  <a:lnTo>
                    <a:pt x="496" y="1"/>
                  </a:lnTo>
                  <a:lnTo>
                    <a:pt x="610" y="1"/>
                  </a:lnTo>
                  <a:lnTo>
                    <a:pt x="61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4"/>
            <p:cNvSpPr/>
            <p:nvPr/>
          </p:nvSpPr>
          <p:spPr>
            <a:xfrm>
              <a:off x="5355350" y="4258025"/>
              <a:ext cx="73400" cy="37175"/>
            </a:xfrm>
            <a:custGeom>
              <a:rect b="b" l="l" r="r" t="t"/>
              <a:pathLst>
                <a:path extrusionOk="0" fill="none" h="1487" w="2936">
                  <a:moveTo>
                    <a:pt x="2935" y="0"/>
                  </a:moveTo>
                  <a:lnTo>
                    <a:pt x="1487" y="1486"/>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3" name="Google Shape;603;p14"/>
          <p:cNvGrpSpPr/>
          <p:nvPr/>
        </p:nvGrpSpPr>
        <p:grpSpPr>
          <a:xfrm>
            <a:off x="4205225" y="5561213"/>
            <a:ext cx="184955" cy="129469"/>
            <a:chOff x="5311525" y="4701050"/>
            <a:chExt cx="162000" cy="113400"/>
          </a:xfrm>
        </p:grpSpPr>
        <p:sp>
          <p:nvSpPr>
            <p:cNvPr id="604" name="Google Shape;604;p14"/>
            <p:cNvSpPr/>
            <p:nvPr/>
          </p:nvSpPr>
          <p:spPr>
            <a:xfrm>
              <a:off x="5311525" y="4701050"/>
              <a:ext cx="162000" cy="113400"/>
            </a:xfrm>
            <a:custGeom>
              <a:rect b="b" l="l" r="r" t="t"/>
              <a:pathLst>
                <a:path extrusionOk="0" fill="none" h="4536" w="6480">
                  <a:moveTo>
                    <a:pt x="6327" y="686"/>
                  </a:moveTo>
                  <a:lnTo>
                    <a:pt x="6327" y="686"/>
                  </a:lnTo>
                  <a:lnTo>
                    <a:pt x="6251" y="496"/>
                  </a:lnTo>
                  <a:lnTo>
                    <a:pt x="6136" y="305"/>
                  </a:lnTo>
                  <a:lnTo>
                    <a:pt x="5946" y="191"/>
                  </a:lnTo>
                  <a:lnTo>
                    <a:pt x="5755" y="115"/>
                  </a:lnTo>
                  <a:lnTo>
                    <a:pt x="5755" y="115"/>
                  </a:lnTo>
                  <a:lnTo>
                    <a:pt x="5488" y="77"/>
                  </a:lnTo>
                  <a:lnTo>
                    <a:pt x="5145" y="38"/>
                  </a:lnTo>
                  <a:lnTo>
                    <a:pt x="4307" y="0"/>
                  </a:lnTo>
                  <a:lnTo>
                    <a:pt x="3240" y="0"/>
                  </a:lnTo>
                  <a:lnTo>
                    <a:pt x="3240" y="0"/>
                  </a:lnTo>
                  <a:lnTo>
                    <a:pt x="2135" y="0"/>
                  </a:lnTo>
                  <a:lnTo>
                    <a:pt x="1296" y="38"/>
                  </a:lnTo>
                  <a:lnTo>
                    <a:pt x="953" y="77"/>
                  </a:lnTo>
                  <a:lnTo>
                    <a:pt x="687" y="115"/>
                  </a:lnTo>
                  <a:lnTo>
                    <a:pt x="687" y="115"/>
                  </a:lnTo>
                  <a:lnTo>
                    <a:pt x="496" y="191"/>
                  </a:lnTo>
                  <a:lnTo>
                    <a:pt x="344" y="343"/>
                  </a:lnTo>
                  <a:lnTo>
                    <a:pt x="191" y="496"/>
                  </a:lnTo>
                  <a:lnTo>
                    <a:pt x="115" y="724"/>
                  </a:lnTo>
                  <a:lnTo>
                    <a:pt x="115" y="724"/>
                  </a:lnTo>
                  <a:lnTo>
                    <a:pt x="39" y="1487"/>
                  </a:lnTo>
                  <a:lnTo>
                    <a:pt x="1" y="2249"/>
                  </a:lnTo>
                  <a:lnTo>
                    <a:pt x="1" y="2249"/>
                  </a:lnTo>
                  <a:lnTo>
                    <a:pt x="39" y="3049"/>
                  </a:lnTo>
                  <a:lnTo>
                    <a:pt x="115" y="3849"/>
                  </a:lnTo>
                  <a:lnTo>
                    <a:pt x="115" y="3849"/>
                  </a:lnTo>
                  <a:lnTo>
                    <a:pt x="191" y="4040"/>
                  </a:lnTo>
                  <a:lnTo>
                    <a:pt x="344" y="4192"/>
                  </a:lnTo>
                  <a:lnTo>
                    <a:pt x="496" y="4307"/>
                  </a:lnTo>
                  <a:lnTo>
                    <a:pt x="687" y="4383"/>
                  </a:lnTo>
                  <a:lnTo>
                    <a:pt x="687" y="4383"/>
                  </a:lnTo>
                  <a:lnTo>
                    <a:pt x="953" y="4459"/>
                  </a:lnTo>
                  <a:lnTo>
                    <a:pt x="1296" y="4459"/>
                  </a:lnTo>
                  <a:lnTo>
                    <a:pt x="2135" y="4535"/>
                  </a:lnTo>
                  <a:lnTo>
                    <a:pt x="3240" y="4535"/>
                  </a:lnTo>
                  <a:lnTo>
                    <a:pt x="3240" y="4535"/>
                  </a:lnTo>
                  <a:lnTo>
                    <a:pt x="4307" y="4535"/>
                  </a:lnTo>
                  <a:lnTo>
                    <a:pt x="5145" y="4459"/>
                  </a:lnTo>
                  <a:lnTo>
                    <a:pt x="5488" y="4459"/>
                  </a:lnTo>
                  <a:lnTo>
                    <a:pt x="5755" y="4383"/>
                  </a:lnTo>
                  <a:lnTo>
                    <a:pt x="5755" y="4383"/>
                  </a:lnTo>
                  <a:lnTo>
                    <a:pt x="5946" y="4307"/>
                  </a:lnTo>
                  <a:lnTo>
                    <a:pt x="6136" y="4192"/>
                  </a:lnTo>
                  <a:lnTo>
                    <a:pt x="6251" y="4002"/>
                  </a:lnTo>
                  <a:lnTo>
                    <a:pt x="6327" y="3811"/>
                  </a:lnTo>
                  <a:lnTo>
                    <a:pt x="6327" y="3811"/>
                  </a:lnTo>
                  <a:lnTo>
                    <a:pt x="6441" y="3049"/>
                  </a:lnTo>
                  <a:lnTo>
                    <a:pt x="6479" y="2249"/>
                  </a:lnTo>
                  <a:lnTo>
                    <a:pt x="6479" y="2249"/>
                  </a:lnTo>
                  <a:lnTo>
                    <a:pt x="6441" y="1487"/>
                  </a:lnTo>
                  <a:lnTo>
                    <a:pt x="6327" y="686"/>
                  </a:lnTo>
                  <a:lnTo>
                    <a:pt x="6327" y="68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4"/>
            <p:cNvSpPr/>
            <p:nvPr/>
          </p:nvSpPr>
          <p:spPr>
            <a:xfrm>
              <a:off x="5377275" y="4733450"/>
              <a:ext cx="42900" cy="48600"/>
            </a:xfrm>
            <a:custGeom>
              <a:rect b="b" l="l" r="r" t="t"/>
              <a:pathLst>
                <a:path extrusionOk="0" fill="none" h="1944" w="1716">
                  <a:moveTo>
                    <a:pt x="0" y="1944"/>
                  </a:moveTo>
                  <a:lnTo>
                    <a:pt x="1715" y="953"/>
                  </a:lnTo>
                  <a:lnTo>
                    <a:pt x="0" y="0"/>
                  </a:lnTo>
                  <a:lnTo>
                    <a:pt x="0" y="194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6" name="Google Shape;606;p14"/>
          <p:cNvSpPr txBox="1"/>
          <p:nvPr/>
        </p:nvSpPr>
        <p:spPr>
          <a:xfrm>
            <a:off x="490775" y="6837200"/>
            <a:ext cx="2172900" cy="310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200">
                <a:solidFill>
                  <a:srgbClr val="434343"/>
                </a:solidFill>
                <a:latin typeface="Inter"/>
                <a:ea typeface="Inter"/>
                <a:cs typeface="Inter"/>
                <a:sym typeface="Inter"/>
              </a:rPr>
              <a:t>Website</a:t>
            </a:r>
            <a:endParaRPr sz="1200">
              <a:solidFill>
                <a:srgbClr val="434343"/>
              </a:solidFill>
              <a:latin typeface="Inter"/>
              <a:ea typeface="Inter"/>
              <a:cs typeface="Inter"/>
              <a:sym typeface="Inter"/>
            </a:endParaRPr>
          </a:p>
          <a:p>
            <a:pPr indent="0" lvl="0" marL="0" rtl="0" algn="l">
              <a:spcBef>
                <a:spcPts val="0"/>
              </a:spcBef>
              <a:spcAft>
                <a:spcPts val="0"/>
              </a:spcAft>
              <a:buNone/>
            </a:pPr>
            <a:r>
              <a:rPr lang="es" sz="1200" u="sng">
                <a:latin typeface="Inter"/>
                <a:ea typeface="Inter"/>
                <a:cs typeface="Inter"/>
                <a:sym typeface="Inter"/>
                <a:hlinkClick r:id="rId3"/>
              </a:rPr>
              <a:t>https://feathericons.com/</a:t>
            </a:r>
            <a:endParaRPr sz="1200">
              <a:latin typeface="Inter"/>
              <a:ea typeface="Inter"/>
              <a:cs typeface="Inter"/>
              <a:sym typeface="Inter"/>
            </a:endParaRPr>
          </a:p>
          <a:p>
            <a:pPr indent="0" lvl="0" marL="0" rtl="0" algn="l">
              <a:spcBef>
                <a:spcPts val="0"/>
              </a:spcBef>
              <a:spcAft>
                <a:spcPts val="0"/>
              </a:spcAft>
              <a:buNone/>
            </a:pPr>
            <a:r>
              <a:t/>
            </a:r>
            <a:endParaRPr sz="1200">
              <a:latin typeface="Inter"/>
              <a:ea typeface="Inter"/>
              <a:cs typeface="Inter"/>
              <a:sym typeface="Inter"/>
            </a:endParaRPr>
          </a:p>
          <a:p>
            <a:pPr indent="0" lvl="0" marL="0" rtl="0" algn="l">
              <a:spcBef>
                <a:spcPts val="0"/>
              </a:spcBef>
              <a:spcAft>
                <a:spcPts val="0"/>
              </a:spcAft>
              <a:buNone/>
            </a:pPr>
            <a:r>
              <a:rPr lang="es" sz="1200">
                <a:solidFill>
                  <a:srgbClr val="434343"/>
                </a:solidFill>
                <a:latin typeface="Inter"/>
                <a:ea typeface="Inter"/>
                <a:cs typeface="Inter"/>
                <a:sym typeface="Inter"/>
              </a:rPr>
              <a:t>Licencia</a:t>
            </a:r>
            <a:endParaRPr sz="1200">
              <a:solidFill>
                <a:srgbClr val="434343"/>
              </a:solidFill>
              <a:latin typeface="Inter"/>
              <a:ea typeface="Inter"/>
              <a:cs typeface="Inter"/>
              <a:sym typeface="Inter"/>
            </a:endParaRPr>
          </a:p>
          <a:p>
            <a:pPr indent="0" lvl="0" marL="0" rtl="0" algn="l">
              <a:spcBef>
                <a:spcPts val="0"/>
              </a:spcBef>
              <a:spcAft>
                <a:spcPts val="0"/>
              </a:spcAft>
              <a:buNone/>
            </a:pPr>
            <a:r>
              <a:rPr lang="es" sz="1200" u="sng">
                <a:latin typeface="Inter"/>
                <a:ea typeface="Inter"/>
                <a:cs typeface="Inter"/>
                <a:sym typeface="Inter"/>
                <a:hlinkClick r:id="rId4"/>
              </a:rPr>
              <a:t>MIT License</a:t>
            </a:r>
            <a:br>
              <a:rPr lang="es" sz="1200">
                <a:latin typeface="Inter"/>
                <a:ea typeface="Inter"/>
                <a:cs typeface="Inter"/>
                <a:sym typeface="Inter"/>
              </a:rPr>
            </a:br>
            <a:r>
              <a:rPr lang="es" sz="1000">
                <a:latin typeface="Inter"/>
                <a:ea typeface="Inter"/>
                <a:cs typeface="Inter"/>
                <a:sym typeface="Inter"/>
              </a:rPr>
              <a:t>Copyright (c) 2013-2017 Cole Bemis</a:t>
            </a:r>
            <a:endParaRPr sz="1000">
              <a:latin typeface="Inter"/>
              <a:ea typeface="Inter"/>
              <a:cs typeface="Inter"/>
              <a:sym typeface="Inter"/>
            </a:endParaRPr>
          </a:p>
          <a:p>
            <a:pPr indent="0" lvl="0" marL="0" rtl="0" algn="l">
              <a:spcBef>
                <a:spcPts val="0"/>
              </a:spcBef>
              <a:spcAft>
                <a:spcPts val="0"/>
              </a:spcAft>
              <a:buNone/>
            </a:pPr>
            <a:r>
              <a:t/>
            </a:r>
            <a:endParaRPr sz="1200">
              <a:solidFill>
                <a:srgbClr val="434343"/>
              </a:solidFill>
              <a:latin typeface="Inter"/>
              <a:ea typeface="Inter"/>
              <a:cs typeface="Inter"/>
              <a:sym typeface="Inter"/>
            </a:endParaRPr>
          </a:p>
          <a:p>
            <a:pPr indent="0" lvl="0" marL="0" rtl="0" algn="l">
              <a:spcBef>
                <a:spcPts val="0"/>
              </a:spcBef>
              <a:spcAft>
                <a:spcPts val="0"/>
              </a:spcAft>
              <a:buNone/>
            </a:pPr>
            <a:r>
              <a:rPr lang="es" sz="1200">
                <a:solidFill>
                  <a:srgbClr val="434343"/>
                </a:solidFill>
                <a:latin typeface="Inter"/>
                <a:ea typeface="Inter"/>
                <a:cs typeface="Inter"/>
                <a:sym typeface="Inter"/>
              </a:rPr>
              <a:t>Devo dar crédito?</a:t>
            </a:r>
            <a:endParaRPr sz="1200">
              <a:solidFill>
                <a:srgbClr val="434343"/>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rgbClr val="434343"/>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rPr lang="es" sz="1200">
                <a:solidFill>
                  <a:srgbClr val="434343"/>
                </a:solidFill>
                <a:latin typeface="Inter SemiBold"/>
                <a:ea typeface="Inter SemiBold"/>
                <a:cs typeface="Inter SemiBold"/>
                <a:sym typeface="Inter SemiBold"/>
              </a:rPr>
              <a:t>Sim, se o formato permitir.</a:t>
            </a:r>
            <a:endParaRPr sz="1200">
              <a:solidFill>
                <a:srgbClr val="434343"/>
              </a:solidFill>
              <a:latin typeface="Inter SemiBold"/>
              <a:ea typeface="Inter SemiBold"/>
              <a:cs typeface="Inter SemiBold"/>
              <a:sym typeface="Inter SemiBold"/>
            </a:endParaRPr>
          </a:p>
          <a:p>
            <a:pPr indent="0" lvl="0" marL="0" rtl="0" algn="l">
              <a:spcBef>
                <a:spcPts val="0"/>
              </a:spcBef>
              <a:spcAft>
                <a:spcPts val="0"/>
              </a:spcAft>
              <a:buClr>
                <a:schemeClr val="dk1"/>
              </a:buClr>
              <a:buSzPts val="1100"/>
              <a:buFont typeface="Arial"/>
              <a:buNone/>
            </a:pPr>
            <a:r>
              <a:rPr lang="es" sz="1200">
                <a:solidFill>
                  <a:srgbClr val="434343"/>
                </a:solidFill>
                <a:latin typeface="Inter"/>
                <a:ea typeface="Inter"/>
                <a:cs typeface="Inter"/>
                <a:sym typeface="Inter"/>
              </a:rPr>
              <a:t>Será incluído um link para a licença, o aviso de direitos autorais e o aviso de permissão.</a:t>
            </a:r>
            <a:endParaRPr sz="1200">
              <a:solidFill>
                <a:srgbClr val="434343"/>
              </a:solidFill>
              <a:latin typeface="Inter"/>
              <a:ea typeface="Inter"/>
              <a:cs typeface="Inter"/>
              <a:sym typeface="Inter"/>
            </a:endParaRPr>
          </a:p>
          <a:p>
            <a:pPr indent="0" lvl="0" marL="0" rtl="0" algn="l">
              <a:spcBef>
                <a:spcPts val="0"/>
              </a:spcBef>
              <a:spcAft>
                <a:spcPts val="0"/>
              </a:spcAft>
              <a:buNone/>
            </a:pPr>
            <a:r>
              <a:t/>
            </a:r>
            <a:endParaRPr sz="1200">
              <a:solidFill>
                <a:srgbClr val="434343"/>
              </a:solidFill>
              <a:latin typeface="Barlow Light"/>
              <a:ea typeface="Barlow Light"/>
              <a:cs typeface="Barlow Light"/>
              <a:sym typeface="Barlow Light"/>
            </a:endParaRPr>
          </a:p>
        </p:txBody>
      </p:sp>
      <p:pic>
        <p:nvPicPr>
          <p:cNvPr id="607" name="Google Shape;607;p14"/>
          <p:cNvPicPr preferRelativeResize="0"/>
          <p:nvPr/>
        </p:nvPicPr>
        <p:blipFill>
          <a:blip r:embed="rId5">
            <a:alphaModFix/>
          </a:blip>
          <a:stretch>
            <a:fillRect/>
          </a:stretch>
        </p:blipFill>
        <p:spPr>
          <a:xfrm>
            <a:off x="482250" y="6213938"/>
            <a:ext cx="1638300" cy="428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