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oppins"/>
      <p:regular r:id="rId7"/>
      <p:bold r:id="rId8"/>
      <p:italic r:id="rId9"/>
      <p:boldItalic r:id="rId10"/>
    </p:embeddedFont>
    <p:embeddedFont>
      <p:font typeface="Poppins Medium"/>
      <p:regular r:id="rId11"/>
      <p:bold r:id="rId12"/>
      <p:italic r:id="rId13"/>
      <p:boldItalic r:id="rId14"/>
    </p:embeddedFont>
    <p:embeddedFont>
      <p:font typeface="Poppins SemiBold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Medium-regular.fntdata"/><Relationship Id="rId10" Type="http://schemas.openxmlformats.org/officeDocument/2006/relationships/font" Target="fonts/Poppins-boldItalic.fntdata"/><Relationship Id="rId13" Type="http://schemas.openxmlformats.org/officeDocument/2006/relationships/font" Target="fonts/PoppinsMedium-italic.fntdata"/><Relationship Id="rId12" Type="http://schemas.openxmlformats.org/officeDocument/2006/relationships/font" Target="fonts/Poppins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italic.fntdata"/><Relationship Id="rId15" Type="http://schemas.openxmlformats.org/officeDocument/2006/relationships/font" Target="fonts/PoppinsSemiBold-regular.fntdata"/><Relationship Id="rId14" Type="http://schemas.openxmlformats.org/officeDocument/2006/relationships/font" Target="fonts/PoppinsMedium-boldItalic.fntdata"/><Relationship Id="rId17" Type="http://schemas.openxmlformats.org/officeDocument/2006/relationships/font" Target="fonts/PoppinsSemiBold-italic.fntdata"/><Relationship Id="rId16" Type="http://schemas.openxmlformats.org/officeDocument/2006/relationships/font" Target="fonts/Poppins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PoppinsSemiBold-boldItalic.fntdata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421025" y="100"/>
            <a:ext cx="4139100" cy="10692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14325" y="3423600"/>
            <a:ext cx="2990700" cy="70524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420950" y="1895950"/>
            <a:ext cx="4139100" cy="13116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 title="Avatar 21.png"/>
          <p:cNvPicPr preferRelativeResize="0"/>
          <p:nvPr/>
        </p:nvPicPr>
        <p:blipFill rotWithShape="1">
          <a:blip r:embed="rId3">
            <a:alphaModFix/>
          </a:blip>
          <a:srcRect b="0" l="9" r="19" t="0"/>
          <a:stretch/>
        </p:blipFill>
        <p:spPr>
          <a:xfrm>
            <a:off x="214325" y="216000"/>
            <a:ext cx="2990728" cy="29916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3780000" y="3760640"/>
            <a:ext cx="333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Experiencia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780000" y="2095499"/>
            <a:ext cx="3330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Monitora de gimnasio con más de 6 años de experiencia guiando entrenamientos personales y clases colectivas. Especializada en fitness funcional, tonificación y entrenamiento de fuerza. Capacidad para motivar a los clientes, adaptar rutinas a distintos niveles y fomentar hábitos saludables. Comprometida con el bienestar físico y emocional de las personas.</a:t>
            </a:r>
            <a:endParaRPr sz="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780000" y="450000"/>
            <a:ext cx="333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Poppins"/>
                <a:ea typeface="Poppins"/>
                <a:cs typeface="Poppins"/>
                <a:sym typeface="Poppins"/>
              </a:rPr>
              <a:t>Noelia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Poppins SemiBold"/>
                <a:ea typeface="Poppins SemiBold"/>
                <a:cs typeface="Poppins SemiBold"/>
                <a:sym typeface="Poppins SemiBold"/>
              </a:rPr>
              <a:t>Fernández Marín</a:t>
            </a:r>
            <a:endParaRPr sz="24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780000" y="1450034"/>
            <a:ext cx="333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Monitora de gimnasio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50000" y="5199278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Formación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50000" y="6222566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Certificaciones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50000" y="6570285"/>
            <a:ext cx="2610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de Monitor de Sala.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Spinning.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en Bodypump.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Primeros Auxilios.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50000" y="4120640"/>
            <a:ext cx="261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+55 555 555 555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noelia.fernandez@activacv.com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Oviedo, CP 33001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50000" y="3760640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Contacto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50000" y="7866248"/>
            <a:ext cx="2600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Habilidades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50000" y="8208423"/>
            <a:ext cx="26100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Trabajo en equipo.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Pasión.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Comunicación.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Motivación.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Diseño de programas de ejercicios.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Manejo de software de entrenamiento personal.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Preparación de oposiciones.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Evaluación física.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3780000" y="1289684"/>
            <a:ext cx="3330000" cy="216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450000" y="7611048"/>
            <a:ext cx="2520300" cy="2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450000" y="4941702"/>
            <a:ext cx="2520300" cy="2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780000" y="4120640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780000" y="4264640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de sala y clases dirigidas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780000" y="4480640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5603D"/>
                </a:solidFill>
                <a:latin typeface="Poppins"/>
                <a:ea typeface="Poppins"/>
                <a:cs typeface="Poppins"/>
                <a:sym typeface="Poppins"/>
              </a:rPr>
              <a:t>Virgin</a:t>
            </a:r>
            <a:endParaRPr sz="800">
              <a:solidFill>
                <a:srgbClr val="F5603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780000" y="4696650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780000" y="5977940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780000" y="6121940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de Spining</a:t>
            </a:r>
            <a:endParaRPr sz="11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780000" y="6337940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5603D"/>
                </a:solidFill>
                <a:latin typeface="Poppins"/>
                <a:ea typeface="Poppins"/>
                <a:cs typeface="Poppins"/>
                <a:sym typeface="Poppins"/>
              </a:rPr>
              <a:t>Mcfit</a:t>
            </a:r>
            <a:endParaRPr sz="800">
              <a:solidFill>
                <a:srgbClr val="F5603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3780000" y="6553950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780000" y="7904115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780000" y="8048115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tiempo libre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780000" y="8264115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5603D"/>
                </a:solidFill>
                <a:latin typeface="Poppins"/>
                <a:ea typeface="Poppins"/>
                <a:cs typeface="Poppins"/>
                <a:sym typeface="Poppins"/>
              </a:rPr>
              <a:t>Ayuntamiento Salamanca</a:t>
            </a:r>
            <a:endParaRPr sz="800">
              <a:solidFill>
                <a:srgbClr val="F5603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780000" y="8480125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50000" y="5545178"/>
            <a:ext cx="2534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F8F9FA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F8F9F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50000" y="5689178"/>
            <a:ext cx="2534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8F9F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Grado en CAFD</a:t>
            </a:r>
            <a:endParaRPr sz="1100">
              <a:solidFill>
                <a:srgbClr val="F8F9FA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50000" y="5905178"/>
            <a:ext cx="2534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8F9FA"/>
                </a:solidFill>
                <a:latin typeface="Poppins"/>
                <a:ea typeface="Poppins"/>
                <a:cs typeface="Poppins"/>
                <a:sym typeface="Poppins"/>
              </a:rPr>
              <a:t>Universidad de Salamanca</a:t>
            </a:r>
            <a:endParaRPr sz="900">
              <a:solidFill>
                <a:srgbClr val="F8F9F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