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  <p:embeddedFont>
      <p:font typeface="Poppins SemiBol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SemiBold-regular.fntdata"/><Relationship Id="rId14" Type="http://schemas.openxmlformats.org/officeDocument/2006/relationships/font" Target="fonts/PoppinsMedium-boldItalic.fntdata"/><Relationship Id="rId17" Type="http://schemas.openxmlformats.org/officeDocument/2006/relationships/font" Target="fonts/PoppinsSemiBold-italic.fntdata"/><Relationship Id="rId16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SemiBold-boldItalic.fntdata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21025" y="100"/>
            <a:ext cx="4139100" cy="10692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14325" y="3423600"/>
            <a:ext cx="2990700" cy="70524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420950" y="1895950"/>
            <a:ext cx="4139100" cy="13116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 title="Avatar 21.png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>
            <a:off x="214325" y="216000"/>
            <a:ext cx="2990728" cy="29916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780000" y="3760640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Experiencia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780000" y="2095499"/>
            <a:ext cx="333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Monitora de gimnasio con más de 6 años de experiencia guiando entrenamientos personales y clases colectivas. Especializada en fitness funcional, tonificación y entrenamiento de fuerza. Capacidad para motivar a los clientes, adaptar rutinas a distintos niveles y fomentar hábitos saludables. Comprometida con el bienestar físico y emocional de las personas.</a:t>
            </a:r>
            <a:endParaRPr sz="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80000" y="450000"/>
            <a:ext cx="333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"/>
                <a:ea typeface="Poppins"/>
                <a:cs typeface="Poppins"/>
                <a:sym typeface="Poppins"/>
              </a:rPr>
              <a:t>Noelia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 SemiBold"/>
                <a:ea typeface="Poppins SemiBold"/>
                <a:cs typeface="Poppins SemiBold"/>
                <a:sym typeface="Poppins SemiBold"/>
              </a:rPr>
              <a:t>Fernández Marín</a:t>
            </a:r>
            <a:endParaRPr sz="2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80000" y="1450034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Monitora de gimnasio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50000" y="5199278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Formación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50000" y="6222566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Certificaciones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50000" y="6570285"/>
            <a:ext cx="261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de Monitor de Sala.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Spinning.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en Bodypump.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Primeros Auxilios.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00" y="4120640"/>
            <a:ext cx="261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+55 555 555 555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noelia.fernandez@activacv.com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Oviedo, CP 33001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0000" y="3760640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Contacto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50000" y="7866248"/>
            <a:ext cx="2600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Habilidades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50000" y="8208423"/>
            <a:ext cx="261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Trabajo en equipo.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Comunicación.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Motivación.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Diseño de programas de ejercicios.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Manejo de software de entrenamiento personal.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Preparación de oposiciones.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Evaluación física.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80000" y="1289684"/>
            <a:ext cx="3330000" cy="216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50000" y="7611048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50000" y="4941702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0000" y="41206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780000" y="42646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sala y clases dirigidas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44806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7426F"/>
                </a:solidFill>
                <a:latin typeface="Poppins"/>
                <a:ea typeface="Poppins"/>
                <a:cs typeface="Poppins"/>
                <a:sym typeface="Poppins"/>
              </a:rPr>
              <a:t>Virgin</a:t>
            </a:r>
            <a:endParaRPr sz="800">
              <a:solidFill>
                <a:srgbClr val="27426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780000" y="46966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80000" y="59779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780000" y="61219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Spining</a:t>
            </a:r>
            <a:endParaRPr sz="11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80000" y="63379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7426F"/>
                </a:solidFill>
                <a:latin typeface="Poppins"/>
                <a:ea typeface="Poppins"/>
                <a:cs typeface="Poppins"/>
                <a:sym typeface="Poppins"/>
              </a:rPr>
              <a:t>Mcfit</a:t>
            </a:r>
            <a:endParaRPr sz="800">
              <a:solidFill>
                <a:srgbClr val="27426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780000" y="65539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780000" y="7904115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780000" y="8048115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tiempo libre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780000" y="8264115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7426F"/>
                </a:solidFill>
                <a:latin typeface="Poppins"/>
                <a:ea typeface="Poppins"/>
                <a:cs typeface="Poppins"/>
                <a:sym typeface="Poppins"/>
              </a:rPr>
              <a:t>Ayuntamiento Salamanca</a:t>
            </a:r>
            <a:endParaRPr sz="800">
              <a:solidFill>
                <a:srgbClr val="27426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780000" y="8480125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0000" y="5545178"/>
            <a:ext cx="253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0000" y="5689178"/>
            <a:ext cx="253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8F9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Grado en CAFD</a:t>
            </a:r>
            <a:endParaRPr sz="1100">
              <a:solidFill>
                <a:srgbClr val="F8F9F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50000" y="5905178"/>
            <a:ext cx="2534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Universidad de Salamanca</a:t>
            </a:r>
            <a:endParaRPr sz="9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