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0" r:id="rId4"/>
  </p:sldMasterIdLst>
  <p:notesMasterIdLst>
    <p:notesMasterId r:id="rId5"/>
  </p:notesMasterIdLst>
  <p:sldIdLst>
    <p:sldId id="256" r:id="rId6"/>
    <p:sldId id="257" r:id="rId7"/>
    <p:sldId id="258" r:id="rId8"/>
  </p:sldIdLst>
  <p:sldSz cy="10692000" cx="7560000"/>
  <p:notesSz cx="6858000" cy="9144000"/>
  <p:embeddedFontLst>
    <p:embeddedFont>
      <p:font typeface="Poppins"/>
      <p:regular r:id="rId9"/>
      <p:bold r:id="rId10"/>
      <p:italic r:id="rId11"/>
      <p:boldItalic r:id="rId12"/>
    </p:embeddedFont>
    <p:embeddedFont>
      <p:font typeface="Poppins SemiBold"/>
      <p:regular r:id="rId13"/>
      <p:bold r:id="rId14"/>
      <p:italic r:id="rId15"/>
      <p:boldItalic r:id="rId16"/>
    </p:embeddedFont>
    <p:embeddedFont>
      <p:font typeface="Open Sans"/>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27">
          <p15:clr>
            <a:srgbClr val="9AA0A6"/>
          </p15:clr>
        </p15:guide>
        <p15:guide id="2" pos="4535">
          <p15:clr>
            <a:srgbClr val="9AA0A6"/>
          </p15:clr>
        </p15:guide>
        <p15:guide id="3" orient="horz" pos="340">
          <p15:clr>
            <a:srgbClr val="9AA0A6"/>
          </p15:clr>
        </p15:guide>
        <p15:guide id="4" orient="horz" pos="3005">
          <p15:clr>
            <a:srgbClr val="9AA0A6"/>
          </p15:clr>
        </p15:guide>
        <p15:guide id="5" orient="horz" pos="6395">
          <p15:clr>
            <a:srgbClr val="9AA0A6"/>
          </p15:clr>
        </p15:guide>
        <p15:guide id="6" orient="horz" pos="4365">
          <p15:clr>
            <a:srgbClr val="9AA0A6"/>
          </p15:clr>
        </p15:guide>
        <p15:guide id="7" pos="1609">
          <p15:clr>
            <a:srgbClr val="9AA0A6"/>
          </p15:clr>
        </p15:guide>
        <p15:guide id="8" pos="1837">
          <p15:clr>
            <a:srgbClr val="747775"/>
          </p15:clr>
        </p15:guide>
        <p15:guide id="9" pos="340">
          <p15:clr>
            <a:srgbClr val="747775"/>
          </p15:clr>
        </p15:guide>
        <p15:guide id="10" pos="1496">
          <p15:clr>
            <a:srgbClr val="747775"/>
          </p15:clr>
        </p15:guide>
        <p15:guide id="11" orient="horz" pos="227">
          <p15:clr>
            <a:srgbClr val="747775"/>
          </p15:clr>
        </p15:guide>
        <p15:guide id="12" orient="horz" pos="6508">
          <p15:clr>
            <a:srgbClr val="747775"/>
          </p15:clr>
        </p15:guide>
        <p15:guide id="13" pos="3073">
          <p15:clr>
            <a:srgbClr val="747775"/>
          </p15:clr>
        </p15:guide>
        <p15:guide id="14" pos="330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27"/>
        <p:guide pos="4535"/>
        <p:guide pos="340" orient="horz"/>
        <p:guide pos="3005" orient="horz"/>
        <p:guide pos="6395" orient="horz"/>
        <p:guide pos="4365" orient="horz"/>
        <p:guide pos="1609"/>
        <p:guide pos="1837"/>
        <p:guide pos="340"/>
        <p:guide pos="1496"/>
        <p:guide pos="227" orient="horz"/>
        <p:guide pos="6508" orient="horz"/>
        <p:guide pos="3073"/>
        <p:guide pos="330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Italic.fntdata"/><Relationship Id="rId11" Type="http://schemas.openxmlformats.org/officeDocument/2006/relationships/font" Target="fonts/Poppins-italic.fntdata"/><Relationship Id="rId10" Type="http://schemas.openxmlformats.org/officeDocument/2006/relationships/font" Target="fonts/Poppins-bold.fntdata"/><Relationship Id="rId13" Type="http://schemas.openxmlformats.org/officeDocument/2006/relationships/font" Target="fonts/PoppinsSemiBold-regular.fntdata"/><Relationship Id="rId12" Type="http://schemas.openxmlformats.org/officeDocument/2006/relationships/font" Target="fonts/Poppins-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Poppins-regular.fntdata"/><Relationship Id="rId15" Type="http://schemas.openxmlformats.org/officeDocument/2006/relationships/font" Target="fonts/PoppinsSemiBold-italic.fntdata"/><Relationship Id="rId14" Type="http://schemas.openxmlformats.org/officeDocument/2006/relationships/font" Target="fonts/PoppinsSemiBold-bold.fntdata"/><Relationship Id="rId17" Type="http://schemas.openxmlformats.org/officeDocument/2006/relationships/font" Target="fonts/OpenSans-regular.fntdata"/><Relationship Id="rId16" Type="http://schemas.openxmlformats.org/officeDocument/2006/relationships/font" Target="fonts/PoppinsSemiBold-boldItalic.fntdata"/><Relationship Id="rId5" Type="http://schemas.openxmlformats.org/officeDocument/2006/relationships/notesMaster" Target="notesMasters/notesMaster1.xml"/><Relationship Id="rId19" Type="http://schemas.openxmlformats.org/officeDocument/2006/relationships/font" Target="fonts/OpenSans-italic.fntdata"/><Relationship Id="rId6" Type="http://schemas.openxmlformats.org/officeDocument/2006/relationships/slide" Target="slides/slide1.xml"/><Relationship Id="rId18" Type="http://schemas.openxmlformats.org/officeDocument/2006/relationships/font" Target="fonts/OpenSans-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 name="Shape 9"/>
        <p:cNvGrpSpPr/>
        <p:nvPr/>
      </p:nvGrpSpPr>
      <p:grpSpPr>
        <a:xfrm>
          <a:off x="0" y="0"/>
          <a:ext cx="0" cy="0"/>
          <a:chOff x="0" y="0"/>
          <a:chExt cx="0" cy="0"/>
        </a:xfrm>
      </p:grpSpPr>
      <p:sp>
        <p:nvSpPr>
          <p:cNvPr id="10" name="Google Shape;10;g4fb9f03012_0_57: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1" name="Google Shape;11;g4fb9f03012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ga9cb3b86a5_0_24: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49" name="Google Shape;49;ga9cb3b86a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708afff9f9_0_29: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708afff9f9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ágina 1" type="blank">
  <p:cSld name="BLANK">
    <p:spTree>
      <p:nvGrpSpPr>
        <p:cNvPr id="7" name="Shape 7"/>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ágina 1 1">
  <p:cSld name="BLANK_1">
    <p:spTree>
      <p:nvGrpSpPr>
        <p:cNvPr id="8" name="Shape 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1022950" y="2970775"/>
            <a:ext cx="5745300" cy="65160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Font typeface="Open Sans"/>
              <a:buChar char="●"/>
              <a:defRPr>
                <a:latin typeface="Open Sans"/>
                <a:ea typeface="Open Sans"/>
                <a:cs typeface="Open Sans"/>
                <a:sym typeface="Open Sans"/>
              </a:defRPr>
            </a:lvl1pPr>
            <a:lvl2pPr indent="-317500" lvl="1" marL="914400">
              <a:spcBef>
                <a:spcPts val="0"/>
              </a:spcBef>
              <a:spcAft>
                <a:spcPts val="0"/>
              </a:spcAft>
              <a:buSzPts val="1400"/>
              <a:buFont typeface="Open Sans"/>
              <a:buChar char="○"/>
              <a:defRPr>
                <a:latin typeface="Open Sans"/>
                <a:ea typeface="Open Sans"/>
                <a:cs typeface="Open Sans"/>
                <a:sym typeface="Open Sans"/>
              </a:defRPr>
            </a:lvl2pPr>
            <a:lvl3pPr indent="-317500" lvl="2" marL="1371600">
              <a:spcBef>
                <a:spcPts val="0"/>
              </a:spcBef>
              <a:spcAft>
                <a:spcPts val="0"/>
              </a:spcAft>
              <a:buSzPts val="1400"/>
              <a:buFont typeface="Open Sans"/>
              <a:buChar char="■"/>
              <a:defRPr>
                <a:latin typeface="Open Sans"/>
                <a:ea typeface="Open Sans"/>
                <a:cs typeface="Open Sans"/>
                <a:sym typeface="Open Sans"/>
              </a:defRPr>
            </a:lvl3pPr>
            <a:lvl4pPr indent="-317500" lvl="3" marL="1828800">
              <a:spcBef>
                <a:spcPts val="0"/>
              </a:spcBef>
              <a:spcAft>
                <a:spcPts val="0"/>
              </a:spcAft>
              <a:buSzPts val="1400"/>
              <a:buFont typeface="Open Sans"/>
              <a:buChar char="●"/>
              <a:defRPr>
                <a:latin typeface="Open Sans"/>
                <a:ea typeface="Open Sans"/>
                <a:cs typeface="Open Sans"/>
                <a:sym typeface="Open Sans"/>
              </a:defRPr>
            </a:lvl4pPr>
            <a:lvl5pPr indent="-317500" lvl="4" marL="2286000">
              <a:spcBef>
                <a:spcPts val="0"/>
              </a:spcBef>
              <a:spcAft>
                <a:spcPts val="0"/>
              </a:spcAft>
              <a:buSzPts val="1400"/>
              <a:buFont typeface="Open Sans"/>
              <a:buChar char="○"/>
              <a:defRPr>
                <a:latin typeface="Open Sans"/>
                <a:ea typeface="Open Sans"/>
                <a:cs typeface="Open Sans"/>
                <a:sym typeface="Open Sans"/>
              </a:defRPr>
            </a:lvl5pPr>
            <a:lvl6pPr indent="-317500" lvl="5" marL="2743200">
              <a:spcBef>
                <a:spcPts val="0"/>
              </a:spcBef>
              <a:spcAft>
                <a:spcPts val="0"/>
              </a:spcAft>
              <a:buSzPts val="1400"/>
              <a:buFont typeface="Open Sans"/>
              <a:buChar char="■"/>
              <a:defRPr>
                <a:latin typeface="Open Sans"/>
                <a:ea typeface="Open Sans"/>
                <a:cs typeface="Open Sans"/>
                <a:sym typeface="Open Sans"/>
              </a:defRPr>
            </a:lvl6pPr>
            <a:lvl7pPr indent="-317500" lvl="6" marL="3200400">
              <a:spcBef>
                <a:spcPts val="0"/>
              </a:spcBef>
              <a:spcAft>
                <a:spcPts val="0"/>
              </a:spcAft>
              <a:buSzPts val="1400"/>
              <a:buFont typeface="Open Sans"/>
              <a:buChar char="●"/>
              <a:defRPr>
                <a:latin typeface="Open Sans"/>
                <a:ea typeface="Open Sans"/>
                <a:cs typeface="Open Sans"/>
                <a:sym typeface="Open Sans"/>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 name="Shape 12"/>
        <p:cNvGrpSpPr/>
        <p:nvPr/>
      </p:nvGrpSpPr>
      <p:grpSpPr>
        <a:xfrm>
          <a:off x="0" y="0"/>
          <a:ext cx="0" cy="0"/>
          <a:chOff x="0" y="0"/>
          <a:chExt cx="0" cy="0"/>
        </a:xfrm>
      </p:grpSpPr>
      <p:sp>
        <p:nvSpPr>
          <p:cNvPr id="13" name="Google Shape;13;p4"/>
          <p:cNvSpPr/>
          <p:nvPr/>
        </p:nvSpPr>
        <p:spPr>
          <a:xfrm>
            <a:off x="360000" y="7868700"/>
            <a:ext cx="2194800" cy="2462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4" name="Google Shape;14;p4"/>
          <p:cNvSpPr/>
          <p:nvPr/>
        </p:nvSpPr>
        <p:spPr>
          <a:xfrm>
            <a:off x="360000" y="5168700"/>
            <a:ext cx="2194800" cy="252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5" name="Google Shape;15;p4"/>
          <p:cNvSpPr/>
          <p:nvPr/>
        </p:nvSpPr>
        <p:spPr>
          <a:xfrm>
            <a:off x="360000" y="3420000"/>
            <a:ext cx="2194800" cy="1568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6" name="Google Shape;16;p4"/>
          <p:cNvSpPr/>
          <p:nvPr/>
        </p:nvSpPr>
        <p:spPr>
          <a:xfrm>
            <a:off x="360000" y="360000"/>
            <a:ext cx="2194800" cy="28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7" name="Google Shape;17;p4"/>
          <p:cNvSpPr txBox="1"/>
          <p:nvPr/>
        </p:nvSpPr>
        <p:spPr>
          <a:xfrm>
            <a:off x="539400" y="9025200"/>
            <a:ext cx="1836000" cy="969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Madrid</a:t>
            </a:r>
            <a:r>
              <a:rPr lang="es" sz="900">
                <a:solidFill>
                  <a:srgbClr val="666666"/>
                </a:solidFill>
                <a:latin typeface="Poppins"/>
                <a:ea typeface="Poppins"/>
                <a:cs typeface="Poppins"/>
                <a:sym typeface="Poppins"/>
              </a:rPr>
              <a:t>, CP 37006</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+ 34 565 065 565</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email@email.com</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linkedin.com/in/perfil</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tuweb.com</a:t>
            </a:r>
            <a:endParaRPr sz="900">
              <a:solidFill>
                <a:srgbClr val="666666"/>
              </a:solidFill>
              <a:latin typeface="Poppins"/>
              <a:ea typeface="Poppins"/>
              <a:cs typeface="Poppins"/>
              <a:sym typeface="Poppins"/>
            </a:endParaRPr>
          </a:p>
        </p:txBody>
      </p:sp>
      <p:sp>
        <p:nvSpPr>
          <p:cNvPr id="18" name="Google Shape;18;p4"/>
          <p:cNvSpPr txBox="1"/>
          <p:nvPr/>
        </p:nvSpPr>
        <p:spPr>
          <a:xfrm>
            <a:off x="539400" y="3741526"/>
            <a:ext cx="1836000" cy="609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2200">
                <a:solidFill>
                  <a:schemeClr val="dk1"/>
                </a:solidFill>
                <a:latin typeface="Poppins SemiBold"/>
                <a:ea typeface="Poppins SemiBold"/>
                <a:cs typeface="Poppins SemiBold"/>
                <a:sym typeface="Poppins SemiBold"/>
              </a:rPr>
              <a:t>Nerea </a:t>
            </a:r>
            <a:endParaRPr sz="2200">
              <a:solidFill>
                <a:schemeClr val="dk1"/>
              </a:solidFill>
              <a:latin typeface="Poppins SemiBold"/>
              <a:ea typeface="Poppins SemiBold"/>
              <a:cs typeface="Poppins SemiBold"/>
              <a:sym typeface="Poppins SemiBold"/>
            </a:endParaRPr>
          </a:p>
          <a:p>
            <a:pPr indent="0" lvl="0" marL="0" rtl="0" algn="l">
              <a:lnSpc>
                <a:spcPct val="90000"/>
              </a:lnSpc>
              <a:spcBef>
                <a:spcPts val="0"/>
              </a:spcBef>
              <a:spcAft>
                <a:spcPts val="0"/>
              </a:spcAft>
              <a:buClr>
                <a:schemeClr val="dk1"/>
              </a:buClr>
              <a:buSzPts val="1100"/>
              <a:buFont typeface="Arial"/>
              <a:buNone/>
            </a:pPr>
            <a:r>
              <a:rPr lang="es" sz="2200">
                <a:solidFill>
                  <a:schemeClr val="dk1"/>
                </a:solidFill>
                <a:latin typeface="Poppins SemiBold"/>
                <a:ea typeface="Poppins SemiBold"/>
                <a:cs typeface="Poppins SemiBold"/>
                <a:sym typeface="Poppins SemiBold"/>
              </a:rPr>
              <a:t>Aramburu</a:t>
            </a:r>
            <a:endParaRPr sz="2200">
              <a:solidFill>
                <a:schemeClr val="dk1"/>
              </a:solidFill>
              <a:latin typeface="Poppins SemiBold"/>
              <a:ea typeface="Poppins SemiBold"/>
              <a:cs typeface="Poppins SemiBold"/>
              <a:sym typeface="Poppins SemiBold"/>
            </a:endParaRPr>
          </a:p>
        </p:txBody>
      </p:sp>
      <p:sp>
        <p:nvSpPr>
          <p:cNvPr id="19" name="Google Shape;19;p4"/>
          <p:cNvSpPr txBox="1"/>
          <p:nvPr/>
        </p:nvSpPr>
        <p:spPr>
          <a:xfrm>
            <a:off x="2916375" y="768600"/>
            <a:ext cx="4283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chemeClr val="accent5"/>
                </a:solidFill>
                <a:latin typeface="Poppins SemiBold"/>
                <a:ea typeface="Poppins SemiBold"/>
                <a:cs typeface="Poppins SemiBold"/>
                <a:sym typeface="Poppins SemiBold"/>
              </a:rPr>
              <a:t>Experiencia         </a:t>
            </a:r>
            <a:endParaRPr sz="1200">
              <a:solidFill>
                <a:schemeClr val="accent5"/>
              </a:solidFill>
              <a:latin typeface="Poppins SemiBold"/>
              <a:ea typeface="Poppins SemiBold"/>
              <a:cs typeface="Poppins SemiBold"/>
              <a:sym typeface="Poppins SemiBold"/>
            </a:endParaRPr>
          </a:p>
        </p:txBody>
      </p:sp>
      <p:sp>
        <p:nvSpPr>
          <p:cNvPr id="20" name="Google Shape;20;p4"/>
          <p:cNvSpPr txBox="1"/>
          <p:nvPr/>
        </p:nvSpPr>
        <p:spPr>
          <a:xfrm>
            <a:off x="539300" y="5822775"/>
            <a:ext cx="1836000" cy="16623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Fusce rutrum orci sagittis purus pharetra lobortis ac eleifend tortor. Aenean ullamcorper metus at erat tristique egestas. Fusce odio ligula, dictum ac dictum nec, imperdiet eu dui. Sed erat ex, dapibus a finibus vitae, convallis in elit. Phasellus accumsan justo non ligula ultrices, sed maximus dui imperdiet.</a:t>
            </a:r>
            <a:endParaRPr sz="800">
              <a:solidFill>
                <a:srgbClr val="666666"/>
              </a:solidFill>
              <a:latin typeface="Poppins"/>
              <a:ea typeface="Poppins"/>
              <a:cs typeface="Poppins"/>
              <a:sym typeface="Poppins"/>
            </a:endParaRPr>
          </a:p>
        </p:txBody>
      </p:sp>
      <p:sp>
        <p:nvSpPr>
          <p:cNvPr id="21" name="Google Shape;21;p4"/>
          <p:cNvSpPr txBox="1"/>
          <p:nvPr/>
        </p:nvSpPr>
        <p:spPr>
          <a:xfrm>
            <a:off x="539400" y="4493701"/>
            <a:ext cx="1836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chemeClr val="accent5"/>
                </a:solidFill>
                <a:latin typeface="Poppins SemiBold"/>
                <a:ea typeface="Poppins SemiBold"/>
                <a:cs typeface="Poppins SemiBold"/>
                <a:sym typeface="Poppins SemiBold"/>
              </a:rPr>
              <a:t>Tu profesión aquí</a:t>
            </a:r>
            <a:endParaRPr sz="1200">
              <a:solidFill>
                <a:schemeClr val="accent5"/>
              </a:solidFill>
              <a:latin typeface="Poppins SemiBold"/>
              <a:ea typeface="Poppins SemiBold"/>
              <a:cs typeface="Poppins SemiBold"/>
              <a:sym typeface="Poppins SemiBold"/>
            </a:endParaRPr>
          </a:p>
        </p:txBody>
      </p:sp>
      <p:sp>
        <p:nvSpPr>
          <p:cNvPr id="22" name="Google Shape;22;p4"/>
          <p:cNvSpPr txBox="1"/>
          <p:nvPr/>
        </p:nvSpPr>
        <p:spPr>
          <a:xfrm>
            <a:off x="2916375" y="8661150"/>
            <a:ext cx="19620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chemeClr val="accent5"/>
                </a:solidFill>
                <a:latin typeface="Poppins SemiBold"/>
                <a:ea typeface="Poppins SemiBold"/>
                <a:cs typeface="Poppins SemiBold"/>
                <a:sym typeface="Poppins SemiBold"/>
              </a:rPr>
              <a:t>Habilidades</a:t>
            </a:r>
            <a:endParaRPr sz="1200">
              <a:solidFill>
                <a:schemeClr val="accent5"/>
              </a:solidFill>
              <a:latin typeface="Poppins SemiBold"/>
              <a:ea typeface="Poppins SemiBold"/>
              <a:cs typeface="Poppins SemiBold"/>
              <a:sym typeface="Poppins SemiBold"/>
            </a:endParaRPr>
          </a:p>
        </p:txBody>
      </p:sp>
      <p:sp>
        <p:nvSpPr>
          <p:cNvPr id="23" name="Google Shape;23;p4"/>
          <p:cNvSpPr txBox="1"/>
          <p:nvPr/>
        </p:nvSpPr>
        <p:spPr>
          <a:xfrm>
            <a:off x="2916375" y="9025950"/>
            <a:ext cx="1962000" cy="9696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Habilidad 1</a:t>
            </a:r>
            <a:endParaRPr sz="900">
              <a:solidFill>
                <a:srgbClr val="666666"/>
              </a:solidFill>
              <a:latin typeface="Poppins"/>
              <a:ea typeface="Poppins"/>
              <a:cs typeface="Poppins"/>
              <a:sym typeface="Poppins"/>
            </a:endParaRPr>
          </a:p>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Habilidad 2</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Habilidad 3</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Habilidad 4</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Clr>
                <a:schemeClr val="dk1"/>
              </a:buClr>
              <a:buSzPts val="1100"/>
              <a:buFont typeface="Arial"/>
              <a:buNone/>
            </a:pPr>
            <a:r>
              <a:rPr lang="es" sz="900">
                <a:solidFill>
                  <a:srgbClr val="666666"/>
                </a:solidFill>
                <a:latin typeface="Poppins"/>
                <a:ea typeface="Poppins"/>
                <a:cs typeface="Poppins"/>
                <a:sym typeface="Poppins"/>
              </a:rPr>
              <a:t>Habilidad 5</a:t>
            </a:r>
            <a:endParaRPr sz="900">
              <a:solidFill>
                <a:srgbClr val="666666"/>
              </a:solidFill>
              <a:latin typeface="Poppins"/>
              <a:ea typeface="Poppins"/>
              <a:cs typeface="Poppins"/>
              <a:sym typeface="Poppins"/>
            </a:endParaRPr>
          </a:p>
        </p:txBody>
      </p:sp>
      <p:sp>
        <p:nvSpPr>
          <p:cNvPr id="24" name="Google Shape;24;p4"/>
          <p:cNvSpPr txBox="1"/>
          <p:nvPr/>
        </p:nvSpPr>
        <p:spPr>
          <a:xfrm>
            <a:off x="5238150" y="8661150"/>
            <a:ext cx="19620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chemeClr val="accent5"/>
                </a:solidFill>
                <a:latin typeface="Poppins SemiBold"/>
                <a:ea typeface="Poppins SemiBold"/>
                <a:cs typeface="Poppins SemiBold"/>
                <a:sym typeface="Poppins SemiBold"/>
              </a:rPr>
              <a:t>Idiomas</a:t>
            </a:r>
            <a:endParaRPr sz="1200">
              <a:solidFill>
                <a:schemeClr val="accent5"/>
              </a:solidFill>
              <a:latin typeface="Poppins SemiBold"/>
              <a:ea typeface="Poppins SemiBold"/>
              <a:cs typeface="Poppins SemiBold"/>
              <a:sym typeface="Poppins SemiBold"/>
            </a:endParaRPr>
          </a:p>
        </p:txBody>
      </p:sp>
      <p:sp>
        <p:nvSpPr>
          <p:cNvPr id="25" name="Google Shape;25;p4"/>
          <p:cNvSpPr txBox="1"/>
          <p:nvPr/>
        </p:nvSpPr>
        <p:spPr>
          <a:xfrm>
            <a:off x="5238150" y="9025951"/>
            <a:ext cx="1800600" cy="7620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Idioma 1</a:t>
            </a:r>
            <a:r>
              <a:rPr lang="es" sz="900">
                <a:solidFill>
                  <a:srgbClr val="666666"/>
                </a:solidFill>
                <a:latin typeface="Poppins"/>
                <a:ea typeface="Poppins"/>
                <a:cs typeface="Poppins"/>
                <a:sym typeface="Poppins"/>
              </a:rPr>
              <a:t>   •  Nativo</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Clr>
                <a:schemeClr val="dk1"/>
              </a:buClr>
              <a:buSzPts val="1100"/>
              <a:buFont typeface="Arial"/>
              <a:buNone/>
            </a:pPr>
            <a:r>
              <a:rPr lang="es" sz="900">
                <a:solidFill>
                  <a:srgbClr val="666666"/>
                </a:solidFill>
                <a:latin typeface="Poppins"/>
                <a:ea typeface="Poppins"/>
                <a:cs typeface="Poppins"/>
                <a:sym typeface="Poppins"/>
              </a:rPr>
              <a:t>Idioma 2  •  C1</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Clr>
                <a:schemeClr val="dk1"/>
              </a:buClr>
              <a:buSzPts val="1100"/>
              <a:buFont typeface="Arial"/>
              <a:buNone/>
            </a:pPr>
            <a:r>
              <a:rPr lang="es" sz="900">
                <a:solidFill>
                  <a:srgbClr val="666666"/>
                </a:solidFill>
                <a:latin typeface="Poppins"/>
                <a:ea typeface="Poppins"/>
                <a:cs typeface="Poppins"/>
                <a:sym typeface="Poppins"/>
              </a:rPr>
              <a:t>Idioma 3  •  B2 </a:t>
            </a:r>
            <a:endParaRPr sz="900">
              <a:solidFill>
                <a:srgbClr val="666666"/>
              </a:solidFill>
              <a:latin typeface="Poppins"/>
              <a:ea typeface="Poppins"/>
              <a:cs typeface="Poppins"/>
              <a:sym typeface="Poppins"/>
            </a:endParaRPr>
          </a:p>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 </a:t>
            </a:r>
            <a:endParaRPr sz="900">
              <a:solidFill>
                <a:srgbClr val="666666"/>
              </a:solidFill>
              <a:latin typeface="Poppins"/>
              <a:ea typeface="Poppins"/>
              <a:cs typeface="Poppins"/>
              <a:sym typeface="Poppins"/>
            </a:endParaRPr>
          </a:p>
        </p:txBody>
      </p:sp>
      <p:pic>
        <p:nvPicPr>
          <p:cNvPr id="26" name="Google Shape;26;p4" title="Leonardo_Kino_XL_A_young_woman_with_long_curly_red_hair_smilin_0.jpg"/>
          <p:cNvPicPr preferRelativeResize="0"/>
          <p:nvPr/>
        </p:nvPicPr>
        <p:blipFill rotWithShape="1">
          <a:blip r:embed="rId3">
            <a:alphaModFix/>
          </a:blip>
          <a:srcRect b="4387" l="0" r="0" t="4396"/>
          <a:stretch/>
        </p:blipFill>
        <p:spPr>
          <a:xfrm>
            <a:off x="539400" y="540000"/>
            <a:ext cx="1836001" cy="2519999"/>
          </a:xfrm>
          <a:prstGeom prst="rect">
            <a:avLst/>
          </a:prstGeom>
          <a:noFill/>
          <a:ln>
            <a:noFill/>
          </a:ln>
        </p:spPr>
      </p:pic>
      <p:sp>
        <p:nvSpPr>
          <p:cNvPr id="27" name="Google Shape;27;p4"/>
          <p:cNvSpPr txBox="1"/>
          <p:nvPr/>
        </p:nvSpPr>
        <p:spPr>
          <a:xfrm>
            <a:off x="2916375" y="5915175"/>
            <a:ext cx="4283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chemeClr val="accent5"/>
                </a:solidFill>
                <a:latin typeface="Poppins SemiBold"/>
                <a:ea typeface="Poppins SemiBold"/>
                <a:cs typeface="Poppins SemiBold"/>
                <a:sym typeface="Poppins SemiBold"/>
              </a:rPr>
              <a:t>Formación</a:t>
            </a:r>
            <a:r>
              <a:rPr lang="es" sz="1200">
                <a:solidFill>
                  <a:schemeClr val="accent5"/>
                </a:solidFill>
                <a:latin typeface="Poppins SemiBold"/>
                <a:ea typeface="Poppins SemiBold"/>
                <a:cs typeface="Poppins SemiBold"/>
                <a:sym typeface="Poppins SemiBold"/>
              </a:rPr>
              <a:t>        </a:t>
            </a:r>
            <a:endParaRPr sz="1200">
              <a:solidFill>
                <a:schemeClr val="accent5"/>
              </a:solidFill>
              <a:latin typeface="Poppins SemiBold"/>
              <a:ea typeface="Poppins SemiBold"/>
              <a:cs typeface="Poppins SemiBold"/>
              <a:sym typeface="Poppins SemiBold"/>
            </a:endParaRPr>
          </a:p>
        </p:txBody>
      </p:sp>
      <p:sp>
        <p:nvSpPr>
          <p:cNvPr id="28" name="Google Shape;28;p4"/>
          <p:cNvSpPr txBox="1"/>
          <p:nvPr/>
        </p:nvSpPr>
        <p:spPr>
          <a:xfrm>
            <a:off x="2916375" y="1560227"/>
            <a:ext cx="4283700" cy="738900"/>
          </a:xfrm>
          <a:prstGeom prst="rect">
            <a:avLst/>
          </a:prstGeom>
          <a:noFill/>
          <a:ln>
            <a:noFill/>
          </a:ln>
        </p:spPr>
        <p:txBody>
          <a:bodyPr anchorCtr="0" anchor="t" bIns="0" lIns="0" spcFirstLastPara="1" rIns="0" wrap="square" tIns="0">
            <a:spAutoFit/>
          </a:bodyPr>
          <a:lstStyle/>
          <a:p>
            <a:pPr indent="-194800" lvl="0" marL="198000" rtl="0" algn="l">
              <a:lnSpc>
                <a:spcPct val="125000"/>
              </a:lnSpc>
              <a:spcBef>
                <a:spcPts val="0"/>
              </a:spcBef>
              <a:spcAft>
                <a:spcPts val="0"/>
              </a:spcAft>
              <a:buClr>
                <a:schemeClr val="accent5"/>
              </a:buClr>
              <a:buSzPts val="800"/>
              <a:buFont typeface="Poppins"/>
              <a:buChar char="●"/>
            </a:pPr>
            <a:r>
              <a:rPr lang="es" sz="800">
                <a:solidFill>
                  <a:srgbClr val="666666"/>
                </a:solidFill>
                <a:latin typeface="Poppins"/>
                <a:ea typeface="Poppins"/>
                <a:cs typeface="Poppins"/>
                <a:sym typeface="Poppins"/>
              </a:rPr>
              <a:t>Lorem ipsum dolor sit amet, consectetur adipiscing elit.</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chemeClr val="accent5"/>
              </a:buClr>
              <a:buSzPts val="800"/>
              <a:buFont typeface="Poppins"/>
              <a:buChar char="●"/>
            </a:pPr>
            <a:r>
              <a:rPr lang="es" sz="800">
                <a:solidFill>
                  <a:srgbClr val="666666"/>
                </a:solidFill>
                <a:latin typeface="Poppins"/>
                <a:ea typeface="Poppins"/>
                <a:cs typeface="Poppins"/>
                <a:sym typeface="Poppins"/>
              </a:rPr>
              <a:t>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chemeClr val="accent5"/>
              </a:buClr>
              <a:buSzPts val="800"/>
              <a:buFont typeface="Poppins"/>
              <a:buChar char="●"/>
            </a:pPr>
            <a:r>
              <a:rPr lang="es" sz="800">
                <a:solidFill>
                  <a:srgbClr val="666666"/>
                </a:solidFill>
                <a:latin typeface="Poppins"/>
                <a:ea typeface="Poppins"/>
                <a:cs typeface="Poppins"/>
                <a:sym typeface="Poppins"/>
              </a:rPr>
              <a:t>Nam quis eleifend dolor. Suspendisse potenti. Nulla scelerisque mollis magna, eu fringilla leo dapibus in. Etiam id elementum elit.</a:t>
            </a:r>
            <a:endParaRPr sz="800">
              <a:solidFill>
                <a:srgbClr val="666666"/>
              </a:solidFill>
              <a:latin typeface="Poppins"/>
              <a:ea typeface="Poppins"/>
              <a:cs typeface="Poppins"/>
              <a:sym typeface="Poppins"/>
            </a:endParaRPr>
          </a:p>
        </p:txBody>
      </p:sp>
      <p:sp>
        <p:nvSpPr>
          <p:cNvPr id="29" name="Google Shape;29;p4"/>
          <p:cNvSpPr txBox="1"/>
          <p:nvPr/>
        </p:nvSpPr>
        <p:spPr>
          <a:xfrm>
            <a:off x="2916375" y="113340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Título del puesto de trabajo</a:t>
            </a:r>
            <a:endParaRPr sz="900">
              <a:solidFill>
                <a:srgbClr val="25282D"/>
              </a:solidFill>
              <a:latin typeface="Poppins SemiBold"/>
              <a:ea typeface="Poppins SemiBold"/>
              <a:cs typeface="Poppins SemiBold"/>
              <a:sym typeface="Poppins SemiBold"/>
            </a:endParaRPr>
          </a:p>
        </p:txBody>
      </p:sp>
      <p:sp>
        <p:nvSpPr>
          <p:cNvPr id="30" name="Google Shape;30;p4"/>
          <p:cNvSpPr txBox="1"/>
          <p:nvPr/>
        </p:nvSpPr>
        <p:spPr>
          <a:xfrm>
            <a:off x="2916375" y="1297601"/>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empresa  •  Ciudad</a:t>
            </a:r>
            <a:r>
              <a:rPr lang="es" sz="900">
                <a:solidFill>
                  <a:srgbClr val="25282D"/>
                </a:solidFill>
                <a:latin typeface="Poppins"/>
                <a:ea typeface="Poppins"/>
                <a:cs typeface="Poppins"/>
                <a:sym typeface="Poppins"/>
              </a:rPr>
              <a:t>  •  </a:t>
            </a:r>
            <a:r>
              <a:rPr lang="es" sz="900">
                <a:solidFill>
                  <a:srgbClr val="25282D"/>
                </a:solidFill>
                <a:latin typeface="Poppins"/>
                <a:ea typeface="Poppins"/>
                <a:cs typeface="Poppins"/>
                <a:sym typeface="Poppins"/>
              </a:rPr>
              <a:t>2015  •  2018</a:t>
            </a:r>
            <a:endParaRPr sz="900">
              <a:solidFill>
                <a:srgbClr val="25282D"/>
              </a:solidFill>
              <a:latin typeface="Poppins"/>
              <a:ea typeface="Poppins"/>
              <a:cs typeface="Poppins"/>
              <a:sym typeface="Poppins"/>
            </a:endParaRPr>
          </a:p>
        </p:txBody>
      </p:sp>
      <p:sp>
        <p:nvSpPr>
          <p:cNvPr id="31" name="Google Shape;31;p4"/>
          <p:cNvSpPr txBox="1"/>
          <p:nvPr/>
        </p:nvSpPr>
        <p:spPr>
          <a:xfrm>
            <a:off x="2916375" y="2998802"/>
            <a:ext cx="4283700" cy="738900"/>
          </a:xfrm>
          <a:prstGeom prst="rect">
            <a:avLst/>
          </a:prstGeom>
          <a:noFill/>
          <a:ln>
            <a:noFill/>
          </a:ln>
        </p:spPr>
        <p:txBody>
          <a:bodyPr anchorCtr="0" anchor="t" bIns="0" lIns="0" spcFirstLastPara="1" rIns="0" wrap="square" tIns="0">
            <a:spAutoFit/>
          </a:bodyPr>
          <a:lstStyle/>
          <a:p>
            <a:pPr indent="-194800" lvl="0" marL="198000" rtl="0" algn="l">
              <a:lnSpc>
                <a:spcPct val="125000"/>
              </a:lnSpc>
              <a:spcBef>
                <a:spcPts val="0"/>
              </a:spcBef>
              <a:spcAft>
                <a:spcPts val="0"/>
              </a:spcAft>
              <a:buClr>
                <a:schemeClr val="accent5"/>
              </a:buClr>
              <a:buSzPts val="800"/>
              <a:buFont typeface="Poppins"/>
              <a:buChar char="●"/>
            </a:pPr>
            <a:r>
              <a:rPr lang="es" sz="800">
                <a:solidFill>
                  <a:srgbClr val="666666"/>
                </a:solidFill>
                <a:latin typeface="Poppins"/>
                <a:ea typeface="Poppins"/>
                <a:cs typeface="Poppins"/>
                <a:sym typeface="Poppins"/>
              </a:rPr>
              <a:t>Lorem ipsum dolor sit amet, consectetur adipiscing elit. </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chemeClr val="accent5"/>
              </a:buClr>
              <a:buSzPts val="800"/>
              <a:buFont typeface="Poppins"/>
              <a:buChar char="●"/>
            </a:pPr>
            <a:r>
              <a:rPr lang="es" sz="800">
                <a:solidFill>
                  <a:srgbClr val="666666"/>
                </a:solidFill>
                <a:latin typeface="Poppins"/>
                <a:ea typeface="Poppins"/>
                <a:cs typeface="Poppins"/>
                <a:sym typeface="Poppins"/>
              </a:rPr>
              <a:t>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chemeClr val="accent5"/>
              </a:buClr>
              <a:buSzPts val="800"/>
              <a:buFont typeface="Poppins"/>
              <a:buChar char="●"/>
            </a:pPr>
            <a:r>
              <a:rPr lang="es" sz="800">
                <a:solidFill>
                  <a:srgbClr val="666666"/>
                </a:solidFill>
                <a:latin typeface="Poppins"/>
                <a:ea typeface="Poppins"/>
                <a:cs typeface="Poppins"/>
                <a:sym typeface="Poppins"/>
              </a:rPr>
              <a:t>Nam quis eleifend dolor. Suspendisse potenti. Nulla scelerisque mollis magna, eu fringilla leo dapibus in. Etiam id elementum elit.</a:t>
            </a:r>
            <a:endParaRPr sz="800">
              <a:solidFill>
                <a:srgbClr val="666666"/>
              </a:solidFill>
              <a:latin typeface="Poppins"/>
              <a:ea typeface="Poppins"/>
              <a:cs typeface="Poppins"/>
              <a:sym typeface="Poppins"/>
            </a:endParaRPr>
          </a:p>
        </p:txBody>
      </p:sp>
      <p:sp>
        <p:nvSpPr>
          <p:cNvPr id="32" name="Google Shape;32;p4"/>
          <p:cNvSpPr txBox="1"/>
          <p:nvPr/>
        </p:nvSpPr>
        <p:spPr>
          <a:xfrm>
            <a:off x="2916375" y="2571975"/>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Título del puesto de trabajo</a:t>
            </a:r>
            <a:endParaRPr sz="900">
              <a:solidFill>
                <a:srgbClr val="25282D"/>
              </a:solidFill>
              <a:latin typeface="Poppins SemiBold"/>
              <a:ea typeface="Poppins SemiBold"/>
              <a:cs typeface="Poppins SemiBold"/>
              <a:sym typeface="Poppins SemiBold"/>
            </a:endParaRPr>
          </a:p>
        </p:txBody>
      </p:sp>
      <p:sp>
        <p:nvSpPr>
          <p:cNvPr id="33" name="Google Shape;33;p4"/>
          <p:cNvSpPr txBox="1"/>
          <p:nvPr/>
        </p:nvSpPr>
        <p:spPr>
          <a:xfrm>
            <a:off x="2916375" y="2736176"/>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empresa  •  Ciudad</a:t>
            </a:r>
            <a:r>
              <a:rPr lang="es" sz="900">
                <a:solidFill>
                  <a:srgbClr val="25282D"/>
                </a:solidFill>
                <a:latin typeface="Poppins"/>
                <a:ea typeface="Poppins"/>
                <a:cs typeface="Poppins"/>
                <a:sym typeface="Poppins"/>
              </a:rPr>
              <a:t>  •  </a:t>
            </a:r>
            <a:r>
              <a:rPr lang="es" sz="900">
                <a:solidFill>
                  <a:srgbClr val="25282D"/>
                </a:solidFill>
                <a:latin typeface="Poppins"/>
                <a:ea typeface="Poppins"/>
                <a:cs typeface="Poppins"/>
                <a:sym typeface="Poppins"/>
              </a:rPr>
              <a:t>2015  •  2018</a:t>
            </a:r>
            <a:endParaRPr sz="900">
              <a:solidFill>
                <a:srgbClr val="25282D"/>
              </a:solidFill>
              <a:latin typeface="Poppins"/>
              <a:ea typeface="Poppins"/>
              <a:cs typeface="Poppins"/>
              <a:sym typeface="Poppins"/>
            </a:endParaRPr>
          </a:p>
        </p:txBody>
      </p:sp>
      <p:sp>
        <p:nvSpPr>
          <p:cNvPr id="34" name="Google Shape;34;p4"/>
          <p:cNvSpPr txBox="1"/>
          <p:nvPr/>
        </p:nvSpPr>
        <p:spPr>
          <a:xfrm>
            <a:off x="2916375" y="4437377"/>
            <a:ext cx="4283700" cy="738900"/>
          </a:xfrm>
          <a:prstGeom prst="rect">
            <a:avLst/>
          </a:prstGeom>
          <a:noFill/>
          <a:ln>
            <a:noFill/>
          </a:ln>
        </p:spPr>
        <p:txBody>
          <a:bodyPr anchorCtr="0" anchor="t" bIns="0" lIns="0" spcFirstLastPara="1" rIns="0" wrap="square" tIns="0">
            <a:spAutoFit/>
          </a:bodyPr>
          <a:lstStyle/>
          <a:p>
            <a:pPr indent="-194800" lvl="0" marL="198000" rtl="0" algn="l">
              <a:lnSpc>
                <a:spcPct val="125000"/>
              </a:lnSpc>
              <a:spcBef>
                <a:spcPts val="0"/>
              </a:spcBef>
              <a:spcAft>
                <a:spcPts val="0"/>
              </a:spcAft>
              <a:buClr>
                <a:schemeClr val="accent5"/>
              </a:buClr>
              <a:buSzPts val="800"/>
              <a:buFont typeface="Poppins"/>
              <a:buChar char="●"/>
            </a:pPr>
            <a:r>
              <a:rPr lang="es" sz="800">
                <a:solidFill>
                  <a:srgbClr val="666666"/>
                </a:solidFill>
                <a:latin typeface="Poppins"/>
                <a:ea typeface="Poppins"/>
                <a:cs typeface="Poppins"/>
                <a:sym typeface="Poppins"/>
              </a:rPr>
              <a:t>Lorem ipsum dolor sit amet, consectetur adipiscing elit. </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chemeClr val="accent5"/>
              </a:buClr>
              <a:buSzPts val="800"/>
              <a:buFont typeface="Poppins"/>
              <a:buChar char="●"/>
            </a:pPr>
            <a:r>
              <a:rPr lang="es" sz="800">
                <a:solidFill>
                  <a:srgbClr val="666666"/>
                </a:solidFill>
                <a:latin typeface="Poppins"/>
                <a:ea typeface="Poppins"/>
                <a:cs typeface="Poppins"/>
                <a:sym typeface="Poppins"/>
              </a:rPr>
              <a:t>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chemeClr val="accent5"/>
              </a:buClr>
              <a:buSzPts val="800"/>
              <a:buFont typeface="Poppins"/>
              <a:buChar char="●"/>
            </a:pPr>
            <a:r>
              <a:rPr lang="es" sz="800">
                <a:solidFill>
                  <a:srgbClr val="666666"/>
                </a:solidFill>
                <a:latin typeface="Poppins"/>
                <a:ea typeface="Poppins"/>
                <a:cs typeface="Poppins"/>
                <a:sym typeface="Poppins"/>
              </a:rPr>
              <a:t>Nam quis eleifend dolor. Suspendisse potenti. Nulla scelerisque mollis magna, eu fringilla leo dapibus in. Etiam id elementum elit.</a:t>
            </a:r>
            <a:endParaRPr sz="800">
              <a:solidFill>
                <a:srgbClr val="666666"/>
              </a:solidFill>
              <a:latin typeface="Poppins"/>
              <a:ea typeface="Poppins"/>
              <a:cs typeface="Poppins"/>
              <a:sym typeface="Poppins"/>
            </a:endParaRPr>
          </a:p>
        </p:txBody>
      </p:sp>
      <p:sp>
        <p:nvSpPr>
          <p:cNvPr id="35" name="Google Shape;35;p4"/>
          <p:cNvSpPr txBox="1"/>
          <p:nvPr/>
        </p:nvSpPr>
        <p:spPr>
          <a:xfrm>
            <a:off x="2916375" y="401055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Título del puesto de trabajo</a:t>
            </a:r>
            <a:endParaRPr sz="900">
              <a:solidFill>
                <a:srgbClr val="25282D"/>
              </a:solidFill>
              <a:latin typeface="Poppins SemiBold"/>
              <a:ea typeface="Poppins SemiBold"/>
              <a:cs typeface="Poppins SemiBold"/>
              <a:sym typeface="Poppins SemiBold"/>
            </a:endParaRPr>
          </a:p>
        </p:txBody>
      </p:sp>
      <p:sp>
        <p:nvSpPr>
          <p:cNvPr id="36" name="Google Shape;36;p4"/>
          <p:cNvSpPr txBox="1"/>
          <p:nvPr/>
        </p:nvSpPr>
        <p:spPr>
          <a:xfrm>
            <a:off x="2916375" y="4174751"/>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empresa  •  Ciudad</a:t>
            </a:r>
            <a:r>
              <a:rPr lang="es" sz="900">
                <a:solidFill>
                  <a:srgbClr val="25282D"/>
                </a:solidFill>
                <a:latin typeface="Poppins"/>
                <a:ea typeface="Poppins"/>
                <a:cs typeface="Poppins"/>
                <a:sym typeface="Poppins"/>
              </a:rPr>
              <a:t>  •  </a:t>
            </a:r>
            <a:r>
              <a:rPr lang="es" sz="900">
                <a:solidFill>
                  <a:srgbClr val="25282D"/>
                </a:solidFill>
                <a:latin typeface="Poppins"/>
                <a:ea typeface="Poppins"/>
                <a:cs typeface="Poppins"/>
                <a:sym typeface="Poppins"/>
              </a:rPr>
              <a:t>2015  •  2018</a:t>
            </a:r>
            <a:endParaRPr sz="900">
              <a:solidFill>
                <a:srgbClr val="25282D"/>
              </a:solidFill>
              <a:latin typeface="Poppins"/>
              <a:ea typeface="Poppins"/>
              <a:cs typeface="Poppins"/>
              <a:sym typeface="Poppins"/>
            </a:endParaRPr>
          </a:p>
        </p:txBody>
      </p:sp>
      <p:sp>
        <p:nvSpPr>
          <p:cNvPr id="37" name="Google Shape;37;p4"/>
          <p:cNvSpPr txBox="1"/>
          <p:nvPr/>
        </p:nvSpPr>
        <p:spPr>
          <a:xfrm>
            <a:off x="2916375" y="6707852"/>
            <a:ext cx="4283700" cy="2772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Vestibulum gravida gravida nunc vel eleifend. </a:t>
            </a:r>
            <a:r>
              <a:rPr lang="es" sz="800">
                <a:solidFill>
                  <a:srgbClr val="666666"/>
                </a:solidFill>
                <a:latin typeface="Poppins"/>
                <a:ea typeface="Poppins"/>
                <a:cs typeface="Poppins"/>
                <a:sym typeface="Poppins"/>
              </a:rPr>
              <a:t>Curabitur iaculis lacus suscipit, tristique magna sed, iaculis nunc.</a:t>
            </a:r>
            <a:endParaRPr sz="800">
              <a:solidFill>
                <a:srgbClr val="666666"/>
              </a:solidFill>
              <a:latin typeface="Poppins"/>
              <a:ea typeface="Poppins"/>
              <a:cs typeface="Poppins"/>
              <a:sym typeface="Poppins"/>
            </a:endParaRPr>
          </a:p>
        </p:txBody>
      </p:sp>
      <p:sp>
        <p:nvSpPr>
          <p:cNvPr id="38" name="Google Shape;38;p4"/>
          <p:cNvSpPr txBox="1"/>
          <p:nvPr/>
        </p:nvSpPr>
        <p:spPr>
          <a:xfrm>
            <a:off x="2916375" y="6281025"/>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Titulación Académica</a:t>
            </a:r>
            <a:endParaRPr sz="900">
              <a:solidFill>
                <a:srgbClr val="25282D"/>
              </a:solidFill>
              <a:latin typeface="Poppins SemiBold"/>
              <a:ea typeface="Poppins SemiBold"/>
              <a:cs typeface="Poppins SemiBold"/>
              <a:sym typeface="Poppins SemiBold"/>
            </a:endParaRPr>
          </a:p>
        </p:txBody>
      </p:sp>
      <p:sp>
        <p:nvSpPr>
          <p:cNvPr id="39" name="Google Shape;39;p4"/>
          <p:cNvSpPr txBox="1"/>
          <p:nvPr/>
        </p:nvSpPr>
        <p:spPr>
          <a:xfrm>
            <a:off x="2916375" y="6445226"/>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de la Universidad </a:t>
            </a:r>
            <a:r>
              <a:rPr lang="es" sz="900">
                <a:solidFill>
                  <a:srgbClr val="25282D"/>
                </a:solidFill>
                <a:latin typeface="Poppins"/>
                <a:ea typeface="Poppins"/>
                <a:cs typeface="Poppins"/>
                <a:sym typeface="Poppins"/>
              </a:rPr>
              <a:t> •  Ciudad</a:t>
            </a:r>
            <a:r>
              <a:rPr lang="es" sz="900">
                <a:solidFill>
                  <a:srgbClr val="25282D"/>
                </a:solidFill>
                <a:latin typeface="Poppins"/>
                <a:ea typeface="Poppins"/>
                <a:cs typeface="Poppins"/>
                <a:sym typeface="Poppins"/>
              </a:rPr>
              <a:t>  •  </a:t>
            </a:r>
            <a:r>
              <a:rPr lang="es" sz="900">
                <a:solidFill>
                  <a:srgbClr val="25282D"/>
                </a:solidFill>
                <a:latin typeface="Poppins"/>
                <a:ea typeface="Poppins"/>
                <a:cs typeface="Poppins"/>
                <a:sym typeface="Poppins"/>
              </a:rPr>
              <a:t>2015 </a:t>
            </a:r>
            <a:endParaRPr sz="900">
              <a:solidFill>
                <a:srgbClr val="25282D"/>
              </a:solidFill>
              <a:latin typeface="Poppins"/>
              <a:ea typeface="Poppins"/>
              <a:cs typeface="Poppins"/>
              <a:sym typeface="Poppins"/>
            </a:endParaRPr>
          </a:p>
        </p:txBody>
      </p:sp>
      <p:sp>
        <p:nvSpPr>
          <p:cNvPr id="40" name="Google Shape;40;p4"/>
          <p:cNvSpPr txBox="1"/>
          <p:nvPr/>
        </p:nvSpPr>
        <p:spPr>
          <a:xfrm>
            <a:off x="2916375" y="7653077"/>
            <a:ext cx="4283700" cy="2772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Vestibulum gravida gravida nunc vel eleifend. Curabitur iaculis lacus suscipit, tristique magna sed, iaculis nunc.</a:t>
            </a:r>
            <a:endParaRPr sz="800">
              <a:solidFill>
                <a:srgbClr val="666666"/>
              </a:solidFill>
              <a:latin typeface="Poppins"/>
              <a:ea typeface="Poppins"/>
              <a:cs typeface="Poppins"/>
              <a:sym typeface="Poppins"/>
            </a:endParaRPr>
          </a:p>
        </p:txBody>
      </p:sp>
      <p:sp>
        <p:nvSpPr>
          <p:cNvPr id="41" name="Google Shape;41;p4"/>
          <p:cNvSpPr txBox="1"/>
          <p:nvPr/>
        </p:nvSpPr>
        <p:spPr>
          <a:xfrm>
            <a:off x="2916375" y="722625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Titulación Académica</a:t>
            </a:r>
            <a:endParaRPr sz="900">
              <a:solidFill>
                <a:srgbClr val="25282D"/>
              </a:solidFill>
              <a:latin typeface="Poppins SemiBold"/>
              <a:ea typeface="Poppins SemiBold"/>
              <a:cs typeface="Poppins SemiBold"/>
              <a:sym typeface="Poppins SemiBold"/>
            </a:endParaRPr>
          </a:p>
        </p:txBody>
      </p:sp>
      <p:sp>
        <p:nvSpPr>
          <p:cNvPr id="42" name="Google Shape;42;p4"/>
          <p:cNvSpPr txBox="1"/>
          <p:nvPr/>
        </p:nvSpPr>
        <p:spPr>
          <a:xfrm>
            <a:off x="2916375" y="7390451"/>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de la Universidad  •  Ciudad  •  2015 </a:t>
            </a:r>
            <a:endParaRPr sz="900">
              <a:solidFill>
                <a:srgbClr val="25282D"/>
              </a:solidFill>
              <a:latin typeface="Poppins"/>
              <a:ea typeface="Poppins"/>
              <a:cs typeface="Poppins"/>
              <a:sym typeface="Poppins"/>
            </a:endParaRPr>
          </a:p>
        </p:txBody>
      </p:sp>
      <p:sp>
        <p:nvSpPr>
          <p:cNvPr id="43" name="Google Shape;43;p4"/>
          <p:cNvSpPr/>
          <p:nvPr/>
        </p:nvSpPr>
        <p:spPr>
          <a:xfrm>
            <a:off x="2916375" y="5506575"/>
            <a:ext cx="4283700" cy="1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4" name="Google Shape;44;p4"/>
          <p:cNvSpPr/>
          <p:nvPr/>
        </p:nvSpPr>
        <p:spPr>
          <a:xfrm>
            <a:off x="2916375" y="8242600"/>
            <a:ext cx="4283700" cy="1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5" name="Google Shape;45;p4"/>
          <p:cNvSpPr txBox="1"/>
          <p:nvPr/>
        </p:nvSpPr>
        <p:spPr>
          <a:xfrm>
            <a:off x="539400" y="5457975"/>
            <a:ext cx="1836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chemeClr val="accent5"/>
                </a:solidFill>
                <a:latin typeface="Poppins SemiBold"/>
                <a:ea typeface="Poppins SemiBold"/>
                <a:cs typeface="Poppins SemiBold"/>
                <a:sym typeface="Poppins SemiBold"/>
              </a:rPr>
              <a:t>Perfil </a:t>
            </a:r>
            <a:r>
              <a:rPr lang="es" sz="1200">
                <a:solidFill>
                  <a:schemeClr val="accent5"/>
                </a:solidFill>
                <a:latin typeface="Poppins SemiBold"/>
                <a:ea typeface="Poppins SemiBold"/>
                <a:cs typeface="Poppins SemiBold"/>
                <a:sym typeface="Poppins SemiBold"/>
              </a:rPr>
              <a:t>profesional</a:t>
            </a:r>
            <a:r>
              <a:rPr lang="es" sz="1200">
                <a:solidFill>
                  <a:schemeClr val="accent5"/>
                </a:solidFill>
                <a:latin typeface="Poppins SemiBold"/>
                <a:ea typeface="Poppins SemiBold"/>
                <a:cs typeface="Poppins SemiBold"/>
                <a:sym typeface="Poppins SemiBold"/>
              </a:rPr>
              <a:t>       </a:t>
            </a:r>
            <a:endParaRPr sz="1200">
              <a:solidFill>
                <a:schemeClr val="accent5"/>
              </a:solidFill>
              <a:latin typeface="Poppins SemiBold"/>
              <a:ea typeface="Poppins SemiBold"/>
              <a:cs typeface="Poppins SemiBold"/>
              <a:sym typeface="Poppins SemiBold"/>
            </a:endParaRPr>
          </a:p>
        </p:txBody>
      </p:sp>
      <p:sp>
        <p:nvSpPr>
          <p:cNvPr id="46" name="Google Shape;46;p4"/>
          <p:cNvSpPr/>
          <p:nvPr/>
        </p:nvSpPr>
        <p:spPr>
          <a:xfrm>
            <a:off x="2916375" y="360000"/>
            <a:ext cx="4283700" cy="1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 name="Shape 50"/>
        <p:cNvGrpSpPr/>
        <p:nvPr/>
      </p:nvGrpSpPr>
      <p:grpSpPr>
        <a:xfrm>
          <a:off x="0" y="0"/>
          <a:ext cx="0" cy="0"/>
          <a:chOff x="0" y="0"/>
          <a:chExt cx="0" cy="0"/>
        </a:xfrm>
      </p:grpSpPr>
      <p:sp>
        <p:nvSpPr>
          <p:cNvPr id="51" name="Google Shape;51;p5"/>
          <p:cNvSpPr/>
          <p:nvPr/>
        </p:nvSpPr>
        <p:spPr>
          <a:xfrm>
            <a:off x="360000" y="7868700"/>
            <a:ext cx="2194800" cy="2462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2" name="Google Shape;52;p5"/>
          <p:cNvSpPr/>
          <p:nvPr/>
        </p:nvSpPr>
        <p:spPr>
          <a:xfrm>
            <a:off x="360000" y="5168700"/>
            <a:ext cx="2194800" cy="252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3" name="Google Shape;53;p5"/>
          <p:cNvSpPr/>
          <p:nvPr/>
        </p:nvSpPr>
        <p:spPr>
          <a:xfrm>
            <a:off x="360000" y="3420000"/>
            <a:ext cx="2194800" cy="1568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4" name="Google Shape;54;p5"/>
          <p:cNvSpPr/>
          <p:nvPr/>
        </p:nvSpPr>
        <p:spPr>
          <a:xfrm>
            <a:off x="360000" y="360000"/>
            <a:ext cx="2194800" cy="28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5"/>
          <p:cNvSpPr txBox="1"/>
          <p:nvPr/>
        </p:nvSpPr>
        <p:spPr>
          <a:xfrm>
            <a:off x="539400" y="9025200"/>
            <a:ext cx="1836000" cy="969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Madrid, CP 37006</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+ 34 565 065 565</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email@email.com</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linkedin.com/in/perfil</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tuweb.com</a:t>
            </a:r>
            <a:endParaRPr sz="900">
              <a:solidFill>
                <a:srgbClr val="666666"/>
              </a:solidFill>
              <a:latin typeface="Poppins"/>
              <a:ea typeface="Poppins"/>
              <a:cs typeface="Poppins"/>
              <a:sym typeface="Poppins"/>
            </a:endParaRPr>
          </a:p>
        </p:txBody>
      </p:sp>
      <p:sp>
        <p:nvSpPr>
          <p:cNvPr id="56" name="Google Shape;56;p5"/>
          <p:cNvSpPr txBox="1"/>
          <p:nvPr/>
        </p:nvSpPr>
        <p:spPr>
          <a:xfrm>
            <a:off x="539400" y="3741526"/>
            <a:ext cx="1836000" cy="609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2200">
                <a:solidFill>
                  <a:schemeClr val="dk1"/>
                </a:solidFill>
                <a:latin typeface="Poppins SemiBold"/>
                <a:ea typeface="Poppins SemiBold"/>
                <a:cs typeface="Poppins SemiBold"/>
                <a:sym typeface="Poppins SemiBold"/>
              </a:rPr>
              <a:t>Nerea </a:t>
            </a:r>
            <a:endParaRPr sz="2200">
              <a:solidFill>
                <a:schemeClr val="dk1"/>
              </a:solidFill>
              <a:latin typeface="Poppins SemiBold"/>
              <a:ea typeface="Poppins SemiBold"/>
              <a:cs typeface="Poppins SemiBold"/>
              <a:sym typeface="Poppins SemiBold"/>
            </a:endParaRPr>
          </a:p>
          <a:p>
            <a:pPr indent="0" lvl="0" marL="0" rtl="0" algn="l">
              <a:lnSpc>
                <a:spcPct val="90000"/>
              </a:lnSpc>
              <a:spcBef>
                <a:spcPts val="0"/>
              </a:spcBef>
              <a:spcAft>
                <a:spcPts val="0"/>
              </a:spcAft>
              <a:buClr>
                <a:schemeClr val="dk1"/>
              </a:buClr>
              <a:buSzPts val="1100"/>
              <a:buFont typeface="Arial"/>
              <a:buNone/>
            </a:pPr>
            <a:r>
              <a:rPr lang="es" sz="2200">
                <a:solidFill>
                  <a:schemeClr val="dk1"/>
                </a:solidFill>
                <a:latin typeface="Poppins SemiBold"/>
                <a:ea typeface="Poppins SemiBold"/>
                <a:cs typeface="Poppins SemiBold"/>
                <a:sym typeface="Poppins SemiBold"/>
              </a:rPr>
              <a:t>Aramburu</a:t>
            </a:r>
            <a:endParaRPr sz="2200">
              <a:solidFill>
                <a:schemeClr val="dk1"/>
              </a:solidFill>
              <a:latin typeface="Poppins SemiBold"/>
              <a:ea typeface="Poppins SemiBold"/>
              <a:cs typeface="Poppins SemiBold"/>
              <a:sym typeface="Poppins SemiBold"/>
            </a:endParaRPr>
          </a:p>
        </p:txBody>
      </p:sp>
      <p:sp>
        <p:nvSpPr>
          <p:cNvPr id="57" name="Google Shape;57;p5"/>
          <p:cNvSpPr txBox="1"/>
          <p:nvPr/>
        </p:nvSpPr>
        <p:spPr>
          <a:xfrm>
            <a:off x="539300" y="5822775"/>
            <a:ext cx="1836000" cy="16623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Fusce rutrum orci sagittis purus pharetra lobortis ac eleifend tortor. Aenean ullamcorper metus at erat tristique egestas. Fusce odio ligula, dictum ac dictum nec, imperdiet eu dui. Sed erat ex, dapibus a finibus vitae, convallis in elit. Phasellus accumsan justo non ligula ultrices, sed maximus dui imperdiet.</a:t>
            </a:r>
            <a:endParaRPr sz="800">
              <a:solidFill>
                <a:srgbClr val="666666"/>
              </a:solidFill>
              <a:latin typeface="Poppins"/>
              <a:ea typeface="Poppins"/>
              <a:cs typeface="Poppins"/>
              <a:sym typeface="Poppins"/>
            </a:endParaRPr>
          </a:p>
        </p:txBody>
      </p:sp>
      <p:sp>
        <p:nvSpPr>
          <p:cNvPr id="58" name="Google Shape;58;p5"/>
          <p:cNvSpPr txBox="1"/>
          <p:nvPr/>
        </p:nvSpPr>
        <p:spPr>
          <a:xfrm>
            <a:off x="539400" y="4493701"/>
            <a:ext cx="1836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chemeClr val="accent5"/>
                </a:solidFill>
                <a:latin typeface="Poppins SemiBold"/>
                <a:ea typeface="Poppins SemiBold"/>
                <a:cs typeface="Poppins SemiBold"/>
                <a:sym typeface="Poppins SemiBold"/>
              </a:rPr>
              <a:t>Tu profesión aquí</a:t>
            </a:r>
            <a:endParaRPr sz="1200">
              <a:solidFill>
                <a:schemeClr val="accent5"/>
              </a:solidFill>
              <a:latin typeface="Poppins SemiBold"/>
              <a:ea typeface="Poppins SemiBold"/>
              <a:cs typeface="Poppins SemiBold"/>
              <a:sym typeface="Poppins SemiBold"/>
            </a:endParaRPr>
          </a:p>
        </p:txBody>
      </p:sp>
      <p:pic>
        <p:nvPicPr>
          <p:cNvPr id="59" name="Google Shape;59;p5" title="Leonardo_Kino_XL_A_young_woman_with_long_curly_red_hair_smilin_0.jpg"/>
          <p:cNvPicPr preferRelativeResize="0"/>
          <p:nvPr/>
        </p:nvPicPr>
        <p:blipFill rotWithShape="1">
          <a:blip r:embed="rId3">
            <a:alphaModFix/>
          </a:blip>
          <a:srcRect b="4387" l="0" r="0" t="4396"/>
          <a:stretch/>
        </p:blipFill>
        <p:spPr>
          <a:xfrm>
            <a:off x="539400" y="540000"/>
            <a:ext cx="1836001" cy="2519999"/>
          </a:xfrm>
          <a:prstGeom prst="rect">
            <a:avLst/>
          </a:prstGeom>
          <a:noFill/>
          <a:ln>
            <a:noFill/>
          </a:ln>
        </p:spPr>
      </p:pic>
      <p:sp>
        <p:nvSpPr>
          <p:cNvPr id="60" name="Google Shape;60;p5"/>
          <p:cNvSpPr txBox="1"/>
          <p:nvPr/>
        </p:nvSpPr>
        <p:spPr>
          <a:xfrm>
            <a:off x="539400" y="5457975"/>
            <a:ext cx="1836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chemeClr val="accent5"/>
                </a:solidFill>
                <a:latin typeface="Poppins SemiBold"/>
                <a:ea typeface="Poppins SemiBold"/>
                <a:cs typeface="Poppins SemiBold"/>
                <a:sym typeface="Poppins SemiBold"/>
              </a:rPr>
              <a:t>Perfil profesional       </a:t>
            </a:r>
            <a:endParaRPr sz="1200">
              <a:solidFill>
                <a:schemeClr val="accent5"/>
              </a:solidFill>
              <a:latin typeface="Poppins SemiBold"/>
              <a:ea typeface="Poppins SemiBold"/>
              <a:cs typeface="Poppins SemiBold"/>
              <a:sym typeface="Poppins SemiBold"/>
            </a:endParaRPr>
          </a:p>
        </p:txBody>
      </p:sp>
      <p:sp>
        <p:nvSpPr>
          <p:cNvPr id="61" name="Google Shape;61;p5"/>
          <p:cNvSpPr txBox="1"/>
          <p:nvPr/>
        </p:nvSpPr>
        <p:spPr>
          <a:xfrm>
            <a:off x="2916300" y="2519103"/>
            <a:ext cx="4283700" cy="5746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000000"/>
                </a:solidFill>
                <a:latin typeface="Poppins SemiBold"/>
                <a:ea typeface="Poppins SemiBold"/>
                <a:cs typeface="Poppins SemiBold"/>
                <a:sym typeface="Poppins SemiBold"/>
              </a:rPr>
              <a:t>Estimado responsable de RRHH:</a:t>
            </a:r>
            <a:endParaRPr sz="900">
              <a:solidFill>
                <a:srgbClr val="000000"/>
              </a:solidFill>
              <a:latin typeface="Poppins SemiBold"/>
              <a:ea typeface="Poppins SemiBold"/>
              <a:cs typeface="Poppins SemiBold"/>
              <a:sym typeface="Poppins SemiBold"/>
            </a:endParaRPr>
          </a:p>
          <a:p>
            <a:pPr indent="0" lvl="0" marL="0" rtl="0" algn="l">
              <a:lnSpc>
                <a:spcPct val="115000"/>
              </a:lnSpc>
              <a:spcBef>
                <a:spcPts val="1100"/>
              </a:spcBef>
              <a:spcAft>
                <a:spcPts val="0"/>
              </a:spcAft>
              <a:buNone/>
            </a:pPr>
            <a:r>
              <a:rPr lang="es" sz="900">
                <a:solidFill>
                  <a:srgbClr val="666666"/>
                </a:solidFill>
                <a:latin typeface="Poppins"/>
                <a:ea typeface="Poppins"/>
                <a:cs typeface="Poppins"/>
                <a:sym typeface="Poppins"/>
              </a:rPr>
              <a:t>Lorem ipsum dolor sit amet, consectetur adipiscing elit. Sed augue nisi, elementum id urna quis, laoreet sodales leo. Proin efficitur odio ut feugiat varius. Etiam consequat suscipit velit, at euismod dolor consectetur ac. Nunc ullamcorper convallis mi, vel aliquam ante. Quisque dignissim quam id elementum condimentum. Praesent purus magna, condimentum a risus a, ultricies suscipit turpis. Aliquam dictum luctus massa, sed tincidunt sem commodo eu. Cras at lacus posuere, aliquet lacus eget, tincidunt mauris. Nullam efficitur tempor laoreet. Morbi venenatis ornare orci in blandit. Ut diam lectus, porta in mollis quis, malesuada ac nibh. Nulla interdum molestie lacus, id euismod magna.</a:t>
            </a:r>
            <a:endParaRPr sz="900">
              <a:solidFill>
                <a:srgbClr val="666666"/>
              </a:solidFill>
              <a:latin typeface="Poppins"/>
              <a:ea typeface="Poppins"/>
              <a:cs typeface="Poppins"/>
              <a:sym typeface="Poppins"/>
            </a:endParaRPr>
          </a:p>
          <a:p>
            <a:pPr indent="0" lvl="0" marL="0" rtl="0" algn="l">
              <a:lnSpc>
                <a:spcPct val="115000"/>
              </a:lnSpc>
              <a:spcBef>
                <a:spcPts val="1100"/>
              </a:spcBef>
              <a:spcAft>
                <a:spcPts val="0"/>
              </a:spcAft>
              <a:buNone/>
            </a:pPr>
            <a:r>
              <a:rPr lang="es" sz="900">
                <a:solidFill>
                  <a:srgbClr val="666666"/>
                </a:solidFill>
                <a:latin typeface="Poppins"/>
                <a:ea typeface="Poppins"/>
                <a:cs typeface="Poppins"/>
                <a:sym typeface="Poppins"/>
              </a:rPr>
              <a:t>Mauris eros eros, dapibus sed augue a, viverra fermentum ante. Lorem ipsum dolor sit amet, consectetur adipiscing elit. Nullam eu viverra nisi, at ultrices mauris. Sed sit amet eros sollicitudin, volutpat purus non, convallis tellus. Nunc dictum fermentum ex sodales dignissim. Duis vestibulum tortor vel turpis ultricies fringilla. Ut lacus quam, efficitur ut lacinia at, luctus id sem. Cras consectetur risus quis mauris bibendum semper. Donec in egestas turpis. Quisque accumsan odio at orci vestibulum egestas.</a:t>
            </a:r>
            <a:endParaRPr sz="900">
              <a:solidFill>
                <a:srgbClr val="666666"/>
              </a:solidFill>
              <a:latin typeface="Poppins"/>
              <a:ea typeface="Poppins"/>
              <a:cs typeface="Poppins"/>
              <a:sym typeface="Poppins"/>
            </a:endParaRPr>
          </a:p>
          <a:p>
            <a:pPr indent="0" lvl="0" marL="0" rtl="0" algn="l">
              <a:lnSpc>
                <a:spcPct val="115000"/>
              </a:lnSpc>
              <a:spcBef>
                <a:spcPts val="1100"/>
              </a:spcBef>
              <a:spcAft>
                <a:spcPts val="0"/>
              </a:spcAft>
              <a:buNone/>
            </a:pPr>
            <a:r>
              <a:rPr lang="es" sz="900">
                <a:solidFill>
                  <a:srgbClr val="666666"/>
                </a:solidFill>
                <a:latin typeface="Poppins"/>
                <a:ea typeface="Poppins"/>
                <a:cs typeface="Poppins"/>
                <a:sym typeface="Poppins"/>
              </a:rPr>
              <a:t>Vivamus efficitur arcu neque, vulputate efficitur est tincidunt sit amet. Nullam pharetra mi elementum urna rutrum volutpat. Donec luctus risus magna. Donec mattis consectetur nibh vel hendrerit. Phasellus consequat sem urna, a convallis mauris ultricies et. Nunc in gravida lacus. Vestibulum eros mi, viverra eget tellus eu, tincidunt rutrum massa. In mollis ipsum eu mauris porta laoreet. Proin bibendum dictum turpis, in ultrices sem pharetra quis. Maecenas erat nulla, scelerisque nec porta sit amet, scelerisque quis felis.</a:t>
            </a:r>
            <a:endParaRPr sz="900">
              <a:solidFill>
                <a:srgbClr val="666666"/>
              </a:solidFill>
              <a:latin typeface="Poppins"/>
              <a:ea typeface="Poppins"/>
              <a:cs typeface="Poppins"/>
              <a:sym typeface="Poppins"/>
            </a:endParaRPr>
          </a:p>
          <a:p>
            <a:pPr indent="0" lvl="0" marL="0" rtl="0" algn="l">
              <a:lnSpc>
                <a:spcPct val="115000"/>
              </a:lnSpc>
              <a:spcBef>
                <a:spcPts val="1100"/>
              </a:spcBef>
              <a:spcAft>
                <a:spcPts val="0"/>
              </a:spcAft>
              <a:buNone/>
            </a:pPr>
            <a:r>
              <a:t/>
            </a:r>
            <a:endParaRPr sz="900">
              <a:solidFill>
                <a:srgbClr val="666666"/>
              </a:solidFill>
              <a:latin typeface="Poppins"/>
              <a:ea typeface="Poppins"/>
              <a:cs typeface="Poppins"/>
              <a:sym typeface="Poppins"/>
            </a:endParaRPr>
          </a:p>
          <a:p>
            <a:pPr indent="0" lvl="0" marL="0" rtl="0" algn="l">
              <a:lnSpc>
                <a:spcPct val="115000"/>
              </a:lnSpc>
              <a:spcBef>
                <a:spcPts val="1100"/>
              </a:spcBef>
              <a:spcAft>
                <a:spcPts val="0"/>
              </a:spcAft>
              <a:buNone/>
            </a:pPr>
            <a:r>
              <a:rPr lang="es" sz="900">
                <a:solidFill>
                  <a:srgbClr val="666666"/>
                </a:solidFill>
                <a:latin typeface="Poppins"/>
                <a:ea typeface="Poppins"/>
                <a:cs typeface="Poppins"/>
                <a:sym typeface="Poppins"/>
              </a:rPr>
              <a:t>Sinceramente,</a:t>
            </a:r>
            <a:endParaRPr sz="900">
              <a:solidFill>
                <a:srgbClr val="666666"/>
              </a:solidFill>
              <a:latin typeface="Poppins"/>
              <a:ea typeface="Poppins"/>
              <a:cs typeface="Poppins"/>
              <a:sym typeface="Poppins"/>
            </a:endParaRPr>
          </a:p>
          <a:p>
            <a:pPr indent="0" lvl="0" marL="0" rtl="0" algn="l">
              <a:lnSpc>
                <a:spcPct val="115000"/>
              </a:lnSpc>
              <a:spcBef>
                <a:spcPts val="1100"/>
              </a:spcBef>
              <a:spcAft>
                <a:spcPts val="0"/>
              </a:spcAft>
              <a:buNone/>
            </a:pPr>
            <a:r>
              <a:t/>
            </a:r>
            <a:endParaRPr sz="900">
              <a:solidFill>
                <a:srgbClr val="666666"/>
              </a:solidFill>
              <a:latin typeface="Poppins"/>
              <a:ea typeface="Poppins"/>
              <a:cs typeface="Poppins"/>
              <a:sym typeface="Poppins"/>
            </a:endParaRPr>
          </a:p>
          <a:p>
            <a:pPr indent="0" lvl="0" marL="0" rtl="0" algn="l">
              <a:lnSpc>
                <a:spcPct val="115000"/>
              </a:lnSpc>
              <a:spcBef>
                <a:spcPts val="1100"/>
              </a:spcBef>
              <a:spcAft>
                <a:spcPts val="1100"/>
              </a:spcAft>
              <a:buNone/>
            </a:pPr>
            <a:r>
              <a:rPr lang="es" sz="900">
                <a:solidFill>
                  <a:srgbClr val="666666"/>
                </a:solidFill>
                <a:latin typeface="Poppins"/>
                <a:ea typeface="Poppins"/>
                <a:cs typeface="Poppins"/>
                <a:sym typeface="Poppins"/>
              </a:rPr>
              <a:t>Nerea Aramburu</a:t>
            </a:r>
            <a:endParaRPr sz="900">
              <a:solidFill>
                <a:srgbClr val="666666"/>
              </a:solidFill>
              <a:latin typeface="Poppins"/>
              <a:ea typeface="Poppins"/>
              <a:cs typeface="Poppins"/>
              <a:sym typeface="Poppins"/>
            </a:endParaRPr>
          </a:p>
        </p:txBody>
      </p:sp>
      <p:sp>
        <p:nvSpPr>
          <p:cNvPr id="62" name="Google Shape;62;p5"/>
          <p:cNvSpPr txBox="1"/>
          <p:nvPr/>
        </p:nvSpPr>
        <p:spPr>
          <a:xfrm>
            <a:off x="2916300" y="1558800"/>
            <a:ext cx="1695300" cy="264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Poppins"/>
                <a:ea typeface="Poppins"/>
                <a:cs typeface="Poppins"/>
                <a:sym typeface="Poppins"/>
              </a:rPr>
              <a:t>Dirección,</a:t>
            </a:r>
            <a:endParaRPr sz="800">
              <a:solidFill>
                <a:srgbClr val="666666"/>
              </a:solidFill>
              <a:latin typeface="Poppins"/>
              <a:ea typeface="Poppins"/>
              <a:cs typeface="Poppins"/>
              <a:sym typeface="Poppins"/>
            </a:endParaRPr>
          </a:p>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Poppins"/>
                <a:ea typeface="Poppins"/>
                <a:cs typeface="Poppins"/>
                <a:sym typeface="Poppins"/>
              </a:rPr>
              <a:t>Ciudad, País. CP 12345</a:t>
            </a:r>
            <a:endParaRPr sz="800">
              <a:solidFill>
                <a:srgbClr val="666666"/>
              </a:solidFill>
              <a:latin typeface="Poppins"/>
              <a:ea typeface="Poppins"/>
              <a:cs typeface="Poppins"/>
              <a:sym typeface="Poppins"/>
            </a:endParaRPr>
          </a:p>
        </p:txBody>
      </p:sp>
      <p:sp>
        <p:nvSpPr>
          <p:cNvPr id="63" name="Google Shape;63;p5"/>
          <p:cNvSpPr/>
          <p:nvPr/>
        </p:nvSpPr>
        <p:spPr>
          <a:xfrm>
            <a:off x="2916375" y="360000"/>
            <a:ext cx="4283700" cy="1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4" name="Google Shape;64;p5"/>
          <p:cNvSpPr/>
          <p:nvPr/>
        </p:nvSpPr>
        <p:spPr>
          <a:xfrm>
            <a:off x="2916375" y="2046447"/>
            <a:ext cx="4283700" cy="1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5" name="Google Shape;65;p5"/>
          <p:cNvSpPr txBox="1"/>
          <p:nvPr/>
        </p:nvSpPr>
        <p:spPr>
          <a:xfrm>
            <a:off x="2916525" y="113340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Nombre del reclutador</a:t>
            </a:r>
            <a:endParaRPr sz="900">
              <a:solidFill>
                <a:srgbClr val="25282D"/>
              </a:solidFill>
              <a:latin typeface="Poppins SemiBold"/>
              <a:ea typeface="Poppins SemiBold"/>
              <a:cs typeface="Poppins SemiBold"/>
              <a:sym typeface="Poppins SemiBold"/>
            </a:endParaRPr>
          </a:p>
        </p:txBody>
      </p:sp>
      <p:sp>
        <p:nvSpPr>
          <p:cNvPr id="66" name="Google Shape;66;p5"/>
          <p:cNvSpPr txBox="1"/>
          <p:nvPr/>
        </p:nvSpPr>
        <p:spPr>
          <a:xfrm>
            <a:off x="2916525" y="129760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Puesto de trabajo  •  Compañía</a:t>
            </a:r>
            <a:endParaRPr sz="900">
              <a:solidFill>
                <a:srgbClr val="25282D"/>
              </a:solidFill>
              <a:latin typeface="Poppins"/>
              <a:ea typeface="Poppins"/>
              <a:cs typeface="Poppins"/>
              <a:sym typeface="Poppins"/>
            </a:endParaRPr>
          </a:p>
        </p:txBody>
      </p:sp>
      <p:sp>
        <p:nvSpPr>
          <p:cNvPr id="67" name="Google Shape;67;p5"/>
          <p:cNvSpPr txBox="1"/>
          <p:nvPr/>
        </p:nvSpPr>
        <p:spPr>
          <a:xfrm>
            <a:off x="2916500" y="768600"/>
            <a:ext cx="42837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200">
                <a:solidFill>
                  <a:schemeClr val="accent5"/>
                </a:solidFill>
                <a:latin typeface="Poppins SemiBold"/>
                <a:ea typeface="Poppins SemiBold"/>
                <a:cs typeface="Poppins SemiBold"/>
                <a:sym typeface="Poppins SemiBold"/>
              </a:rPr>
              <a:t>15 de agosto 2022</a:t>
            </a:r>
            <a:endParaRPr sz="1200">
              <a:solidFill>
                <a:schemeClr val="accent5"/>
              </a:solidFill>
              <a:latin typeface="Poppins SemiBold"/>
              <a:ea typeface="Poppins SemiBold"/>
              <a:cs typeface="Poppins SemiBold"/>
              <a:sym typeface="Poppins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1" name="Shape 71"/>
        <p:cNvGrpSpPr/>
        <p:nvPr/>
      </p:nvGrpSpPr>
      <p:grpSpPr>
        <a:xfrm>
          <a:off x="0" y="0"/>
          <a:ext cx="0" cy="0"/>
          <a:chOff x="0" y="0"/>
          <a:chExt cx="0" cy="0"/>
        </a:xfrm>
      </p:grpSpPr>
      <p:sp>
        <p:nvSpPr>
          <p:cNvPr id="72" name="Google Shape;72;p6"/>
          <p:cNvSpPr/>
          <p:nvPr/>
        </p:nvSpPr>
        <p:spPr>
          <a:xfrm>
            <a:off x="360000" y="7868700"/>
            <a:ext cx="2194800" cy="2462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3" name="Google Shape;73;p6"/>
          <p:cNvSpPr/>
          <p:nvPr/>
        </p:nvSpPr>
        <p:spPr>
          <a:xfrm>
            <a:off x="360000" y="5168700"/>
            <a:ext cx="2194800" cy="252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4" name="Google Shape;74;p6"/>
          <p:cNvSpPr/>
          <p:nvPr/>
        </p:nvSpPr>
        <p:spPr>
          <a:xfrm>
            <a:off x="360000" y="3420000"/>
            <a:ext cx="2194800" cy="1568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5" name="Google Shape;75;p6"/>
          <p:cNvSpPr/>
          <p:nvPr/>
        </p:nvSpPr>
        <p:spPr>
          <a:xfrm>
            <a:off x="360000" y="360000"/>
            <a:ext cx="2194800" cy="28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6" name="Google Shape;76;p6"/>
          <p:cNvSpPr txBox="1"/>
          <p:nvPr/>
        </p:nvSpPr>
        <p:spPr>
          <a:xfrm>
            <a:off x="539400" y="9233850"/>
            <a:ext cx="1836000" cy="969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Madrid, CP 37006</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+ 34 565 065 565</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email@email.com</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linkedin.com/in/perfil</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tuweb.com</a:t>
            </a:r>
            <a:endParaRPr sz="900">
              <a:solidFill>
                <a:srgbClr val="666666"/>
              </a:solidFill>
              <a:latin typeface="Poppins"/>
              <a:ea typeface="Poppins"/>
              <a:cs typeface="Poppins"/>
              <a:sym typeface="Poppins"/>
            </a:endParaRPr>
          </a:p>
        </p:txBody>
      </p:sp>
      <p:sp>
        <p:nvSpPr>
          <p:cNvPr id="77" name="Google Shape;77;p6"/>
          <p:cNvSpPr txBox="1"/>
          <p:nvPr/>
        </p:nvSpPr>
        <p:spPr>
          <a:xfrm>
            <a:off x="2916375" y="540000"/>
            <a:ext cx="4283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chemeClr val="accent5"/>
                </a:solidFill>
                <a:latin typeface="Poppins SemiBold"/>
                <a:ea typeface="Poppins SemiBold"/>
                <a:cs typeface="Poppins SemiBold"/>
                <a:sym typeface="Poppins SemiBold"/>
              </a:rPr>
              <a:t>Experiencia         </a:t>
            </a:r>
            <a:endParaRPr sz="1200">
              <a:solidFill>
                <a:schemeClr val="accent5"/>
              </a:solidFill>
              <a:latin typeface="Poppins SemiBold"/>
              <a:ea typeface="Poppins SemiBold"/>
              <a:cs typeface="Poppins SemiBold"/>
              <a:sym typeface="Poppins SemiBold"/>
            </a:endParaRPr>
          </a:p>
        </p:txBody>
      </p:sp>
      <p:sp>
        <p:nvSpPr>
          <p:cNvPr id="78" name="Google Shape;78;p6"/>
          <p:cNvSpPr txBox="1"/>
          <p:nvPr/>
        </p:nvSpPr>
        <p:spPr>
          <a:xfrm>
            <a:off x="539300" y="5822775"/>
            <a:ext cx="1836000" cy="16623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Fusce rutrum orci sagittis purus pharetra lobortis ac eleifend tortor. Aenean ullamcorper metus at erat tristique egestas. Fusce odio ligula, dictum ac dictum nec, imperdiet eu dui. Sed erat ex, dapibus a finibus vitae, convallis in elit. Phasellus accumsan justo non ligula ultrices, sed maximus dui imperdiet.</a:t>
            </a:r>
            <a:endParaRPr sz="800">
              <a:solidFill>
                <a:srgbClr val="666666"/>
              </a:solidFill>
              <a:latin typeface="Poppins"/>
              <a:ea typeface="Poppins"/>
              <a:cs typeface="Poppins"/>
              <a:sym typeface="Poppins"/>
            </a:endParaRPr>
          </a:p>
        </p:txBody>
      </p:sp>
      <p:sp>
        <p:nvSpPr>
          <p:cNvPr id="79" name="Google Shape;79;p6"/>
          <p:cNvSpPr txBox="1"/>
          <p:nvPr/>
        </p:nvSpPr>
        <p:spPr>
          <a:xfrm>
            <a:off x="2916375" y="8661150"/>
            <a:ext cx="19620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chemeClr val="accent5"/>
                </a:solidFill>
                <a:latin typeface="Poppins SemiBold"/>
                <a:ea typeface="Poppins SemiBold"/>
                <a:cs typeface="Poppins SemiBold"/>
                <a:sym typeface="Poppins SemiBold"/>
              </a:rPr>
              <a:t>Habilidades</a:t>
            </a:r>
            <a:endParaRPr sz="1200">
              <a:solidFill>
                <a:schemeClr val="accent5"/>
              </a:solidFill>
              <a:latin typeface="Poppins SemiBold"/>
              <a:ea typeface="Poppins SemiBold"/>
              <a:cs typeface="Poppins SemiBold"/>
              <a:sym typeface="Poppins SemiBold"/>
            </a:endParaRPr>
          </a:p>
        </p:txBody>
      </p:sp>
      <p:sp>
        <p:nvSpPr>
          <p:cNvPr id="80" name="Google Shape;80;p6"/>
          <p:cNvSpPr txBox="1"/>
          <p:nvPr/>
        </p:nvSpPr>
        <p:spPr>
          <a:xfrm>
            <a:off x="2916375" y="9025950"/>
            <a:ext cx="1962000" cy="11775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Habilidad 1</a:t>
            </a:r>
            <a:endParaRPr sz="900">
              <a:solidFill>
                <a:srgbClr val="666666"/>
              </a:solidFill>
              <a:latin typeface="Poppins"/>
              <a:ea typeface="Poppins"/>
              <a:cs typeface="Poppins"/>
              <a:sym typeface="Poppins"/>
            </a:endParaRPr>
          </a:p>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Habilidad 2</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Habilidad 3</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Habilidad 4</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Habilidad 5</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Habilidad 6</a:t>
            </a:r>
            <a:endParaRPr sz="900">
              <a:solidFill>
                <a:srgbClr val="666666"/>
              </a:solidFill>
              <a:latin typeface="Poppins"/>
              <a:ea typeface="Poppins"/>
              <a:cs typeface="Poppins"/>
              <a:sym typeface="Poppins"/>
            </a:endParaRPr>
          </a:p>
        </p:txBody>
      </p:sp>
      <p:sp>
        <p:nvSpPr>
          <p:cNvPr id="81" name="Google Shape;81;p6"/>
          <p:cNvSpPr txBox="1"/>
          <p:nvPr/>
        </p:nvSpPr>
        <p:spPr>
          <a:xfrm>
            <a:off x="5238150" y="8661150"/>
            <a:ext cx="19620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chemeClr val="accent5"/>
                </a:solidFill>
                <a:latin typeface="Poppins SemiBold"/>
                <a:ea typeface="Poppins SemiBold"/>
                <a:cs typeface="Poppins SemiBold"/>
                <a:sym typeface="Poppins SemiBold"/>
              </a:rPr>
              <a:t>Idiomas</a:t>
            </a:r>
            <a:endParaRPr sz="1200">
              <a:solidFill>
                <a:schemeClr val="accent5"/>
              </a:solidFill>
              <a:latin typeface="Poppins SemiBold"/>
              <a:ea typeface="Poppins SemiBold"/>
              <a:cs typeface="Poppins SemiBold"/>
              <a:sym typeface="Poppins SemiBold"/>
            </a:endParaRPr>
          </a:p>
        </p:txBody>
      </p:sp>
      <p:sp>
        <p:nvSpPr>
          <p:cNvPr id="82" name="Google Shape;82;p6"/>
          <p:cNvSpPr txBox="1"/>
          <p:nvPr/>
        </p:nvSpPr>
        <p:spPr>
          <a:xfrm>
            <a:off x="5238150" y="9025951"/>
            <a:ext cx="1800600" cy="7620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Idioma 1   •  Nativo</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Idioma 2  •  C1</a:t>
            </a:r>
            <a:endParaRPr sz="900">
              <a:solidFill>
                <a:srgbClr val="666666"/>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666666"/>
                </a:solidFill>
                <a:latin typeface="Poppins"/>
                <a:ea typeface="Poppins"/>
                <a:cs typeface="Poppins"/>
                <a:sym typeface="Poppins"/>
              </a:rPr>
              <a:t>Idioma 3  •  B2 </a:t>
            </a:r>
            <a:endParaRPr sz="900">
              <a:solidFill>
                <a:srgbClr val="666666"/>
              </a:solidFill>
              <a:latin typeface="Poppins"/>
              <a:ea typeface="Poppins"/>
              <a:cs typeface="Poppins"/>
              <a:sym typeface="Poppins"/>
            </a:endParaRPr>
          </a:p>
          <a:p>
            <a:pPr indent="0" lvl="0" marL="0" marR="0" rtl="0" algn="l">
              <a:lnSpc>
                <a:spcPct val="150000"/>
              </a:lnSpc>
              <a:spcBef>
                <a:spcPts val="0"/>
              </a:spcBef>
              <a:spcAft>
                <a:spcPts val="0"/>
              </a:spcAft>
              <a:buNone/>
            </a:pPr>
            <a:r>
              <a:rPr lang="es" sz="900">
                <a:solidFill>
                  <a:srgbClr val="666666"/>
                </a:solidFill>
                <a:latin typeface="Poppins"/>
                <a:ea typeface="Poppins"/>
                <a:cs typeface="Poppins"/>
                <a:sym typeface="Poppins"/>
              </a:rPr>
              <a:t> </a:t>
            </a:r>
            <a:endParaRPr sz="900">
              <a:solidFill>
                <a:srgbClr val="666666"/>
              </a:solidFill>
              <a:latin typeface="Poppins"/>
              <a:ea typeface="Poppins"/>
              <a:cs typeface="Poppins"/>
              <a:sym typeface="Poppins"/>
            </a:endParaRPr>
          </a:p>
        </p:txBody>
      </p:sp>
      <p:pic>
        <p:nvPicPr>
          <p:cNvPr id="83" name="Google Shape;83;p6" title="Leonardo_Kino_XL_A_young_woman_with_long_curly_red_hair_smilin_0.jpg"/>
          <p:cNvPicPr preferRelativeResize="0"/>
          <p:nvPr/>
        </p:nvPicPr>
        <p:blipFill rotWithShape="1">
          <a:blip r:embed="rId3">
            <a:alphaModFix/>
          </a:blip>
          <a:srcRect b="4387" l="0" r="0" t="4396"/>
          <a:stretch/>
        </p:blipFill>
        <p:spPr>
          <a:xfrm>
            <a:off x="539400" y="540000"/>
            <a:ext cx="1836001" cy="2519999"/>
          </a:xfrm>
          <a:prstGeom prst="rect">
            <a:avLst/>
          </a:prstGeom>
          <a:noFill/>
          <a:ln>
            <a:noFill/>
          </a:ln>
        </p:spPr>
      </p:pic>
      <p:sp>
        <p:nvSpPr>
          <p:cNvPr id="84" name="Google Shape;84;p6"/>
          <p:cNvSpPr txBox="1"/>
          <p:nvPr/>
        </p:nvSpPr>
        <p:spPr>
          <a:xfrm>
            <a:off x="2916375" y="5915175"/>
            <a:ext cx="4283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chemeClr val="accent5"/>
                </a:solidFill>
                <a:latin typeface="Poppins SemiBold"/>
                <a:ea typeface="Poppins SemiBold"/>
                <a:cs typeface="Poppins SemiBold"/>
                <a:sym typeface="Poppins SemiBold"/>
              </a:rPr>
              <a:t>Formación        </a:t>
            </a:r>
            <a:endParaRPr sz="1200">
              <a:solidFill>
                <a:schemeClr val="accent5"/>
              </a:solidFill>
              <a:latin typeface="Poppins SemiBold"/>
              <a:ea typeface="Poppins SemiBold"/>
              <a:cs typeface="Poppins SemiBold"/>
              <a:sym typeface="Poppins SemiBold"/>
            </a:endParaRPr>
          </a:p>
        </p:txBody>
      </p:sp>
      <p:sp>
        <p:nvSpPr>
          <p:cNvPr id="85" name="Google Shape;85;p6"/>
          <p:cNvSpPr txBox="1"/>
          <p:nvPr/>
        </p:nvSpPr>
        <p:spPr>
          <a:xfrm>
            <a:off x="2916375" y="1331627"/>
            <a:ext cx="4283700" cy="892800"/>
          </a:xfrm>
          <a:prstGeom prst="rect">
            <a:avLst/>
          </a:prstGeom>
          <a:noFill/>
          <a:ln>
            <a:noFill/>
          </a:ln>
        </p:spPr>
        <p:txBody>
          <a:bodyPr anchorCtr="0" anchor="t" bIns="0" lIns="0" spcFirstLastPara="1" rIns="0" wrap="square" tIns="0">
            <a:spAutoFit/>
          </a:bodyPr>
          <a:lstStyle/>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Lorem ipsum dolor sit amet, consectetur adipiscing elit. Vestibulum gravida gravida nunc vel eleifend. </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Nam quis eleifend dolor. Suspendisse potenti. Nulla scelerisque mollis magna, eu fringilla leo dapibus in. Etiam id elementum elit.</a:t>
            </a:r>
            <a:endParaRPr sz="800">
              <a:solidFill>
                <a:srgbClr val="666666"/>
              </a:solidFill>
              <a:latin typeface="Poppins"/>
              <a:ea typeface="Poppins"/>
              <a:cs typeface="Poppins"/>
              <a:sym typeface="Poppins"/>
            </a:endParaRPr>
          </a:p>
        </p:txBody>
      </p:sp>
      <p:sp>
        <p:nvSpPr>
          <p:cNvPr id="86" name="Google Shape;86;p6"/>
          <p:cNvSpPr txBox="1"/>
          <p:nvPr/>
        </p:nvSpPr>
        <p:spPr>
          <a:xfrm>
            <a:off x="2916375" y="90480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Título del puesto de trabajo</a:t>
            </a:r>
            <a:endParaRPr sz="900">
              <a:solidFill>
                <a:srgbClr val="25282D"/>
              </a:solidFill>
              <a:latin typeface="Poppins SemiBold"/>
              <a:ea typeface="Poppins SemiBold"/>
              <a:cs typeface="Poppins SemiBold"/>
              <a:sym typeface="Poppins SemiBold"/>
            </a:endParaRPr>
          </a:p>
        </p:txBody>
      </p:sp>
      <p:sp>
        <p:nvSpPr>
          <p:cNvPr id="87" name="Google Shape;87;p6"/>
          <p:cNvSpPr txBox="1"/>
          <p:nvPr/>
        </p:nvSpPr>
        <p:spPr>
          <a:xfrm>
            <a:off x="2916375" y="1069001"/>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empresa  •  Ciudad  •  2015  •  2018</a:t>
            </a:r>
            <a:endParaRPr sz="900">
              <a:solidFill>
                <a:srgbClr val="25282D"/>
              </a:solidFill>
              <a:latin typeface="Poppins"/>
              <a:ea typeface="Poppins"/>
              <a:cs typeface="Poppins"/>
              <a:sym typeface="Poppins"/>
            </a:endParaRPr>
          </a:p>
        </p:txBody>
      </p:sp>
      <p:sp>
        <p:nvSpPr>
          <p:cNvPr id="88" name="Google Shape;88;p6"/>
          <p:cNvSpPr txBox="1"/>
          <p:nvPr/>
        </p:nvSpPr>
        <p:spPr>
          <a:xfrm>
            <a:off x="2916375" y="2846402"/>
            <a:ext cx="4283700" cy="892800"/>
          </a:xfrm>
          <a:prstGeom prst="rect">
            <a:avLst/>
          </a:prstGeom>
          <a:noFill/>
          <a:ln>
            <a:noFill/>
          </a:ln>
        </p:spPr>
        <p:txBody>
          <a:bodyPr anchorCtr="0" anchor="t" bIns="0" lIns="0" spcFirstLastPara="1" rIns="0" wrap="square" tIns="0">
            <a:spAutoFit/>
          </a:bodyPr>
          <a:lstStyle/>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Lorem ipsum dolor sit amet, consectetur adipiscing elit. Vestibulum gravida gravida nunc vel eleifend. </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Nam quis eleifend dolor. Suspendisse potenti. Nulla scelerisque mollis magna, eu fringilla leo dapibus in. Etiam id elementum elit.</a:t>
            </a:r>
            <a:endParaRPr sz="800">
              <a:solidFill>
                <a:srgbClr val="666666"/>
              </a:solidFill>
              <a:latin typeface="Poppins"/>
              <a:ea typeface="Poppins"/>
              <a:cs typeface="Poppins"/>
              <a:sym typeface="Poppins"/>
            </a:endParaRPr>
          </a:p>
        </p:txBody>
      </p:sp>
      <p:sp>
        <p:nvSpPr>
          <p:cNvPr id="89" name="Google Shape;89;p6"/>
          <p:cNvSpPr txBox="1"/>
          <p:nvPr/>
        </p:nvSpPr>
        <p:spPr>
          <a:xfrm>
            <a:off x="2916375" y="2419575"/>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Título del puesto de trabajo</a:t>
            </a:r>
            <a:endParaRPr sz="900">
              <a:solidFill>
                <a:srgbClr val="25282D"/>
              </a:solidFill>
              <a:latin typeface="Poppins SemiBold"/>
              <a:ea typeface="Poppins SemiBold"/>
              <a:cs typeface="Poppins SemiBold"/>
              <a:sym typeface="Poppins SemiBold"/>
            </a:endParaRPr>
          </a:p>
        </p:txBody>
      </p:sp>
      <p:sp>
        <p:nvSpPr>
          <p:cNvPr id="90" name="Google Shape;90;p6"/>
          <p:cNvSpPr txBox="1"/>
          <p:nvPr/>
        </p:nvSpPr>
        <p:spPr>
          <a:xfrm>
            <a:off x="2916375" y="2583776"/>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empresa  •  Ciudad  •  2015  •  2018</a:t>
            </a:r>
            <a:endParaRPr sz="900">
              <a:solidFill>
                <a:srgbClr val="25282D"/>
              </a:solidFill>
              <a:latin typeface="Poppins"/>
              <a:ea typeface="Poppins"/>
              <a:cs typeface="Poppins"/>
              <a:sym typeface="Poppins"/>
            </a:endParaRPr>
          </a:p>
        </p:txBody>
      </p:sp>
      <p:sp>
        <p:nvSpPr>
          <p:cNvPr id="91" name="Google Shape;91;p6"/>
          <p:cNvSpPr txBox="1"/>
          <p:nvPr/>
        </p:nvSpPr>
        <p:spPr>
          <a:xfrm>
            <a:off x="2916375" y="4361177"/>
            <a:ext cx="4283700" cy="892800"/>
          </a:xfrm>
          <a:prstGeom prst="rect">
            <a:avLst/>
          </a:prstGeom>
          <a:noFill/>
          <a:ln>
            <a:noFill/>
          </a:ln>
        </p:spPr>
        <p:txBody>
          <a:bodyPr anchorCtr="0" anchor="t" bIns="0" lIns="0" spcFirstLastPara="1" rIns="0" wrap="square" tIns="0">
            <a:spAutoFit/>
          </a:bodyPr>
          <a:lstStyle/>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Lorem ipsum dolor sit amet, consectetur adipiscing elit. Vestibulum gravida gravida nunc vel eleifend. </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a:p>
            <a:pPr indent="-194800" lvl="0" marL="198000" rtl="0" algn="l">
              <a:lnSpc>
                <a:spcPct val="125000"/>
              </a:lnSpc>
              <a:spcBef>
                <a:spcPts val="0"/>
              </a:spcBef>
              <a:spcAft>
                <a:spcPts val="0"/>
              </a:spcAft>
              <a:buClr>
                <a:srgbClr val="25282D"/>
              </a:buClr>
              <a:buSzPts val="800"/>
              <a:buFont typeface="Poppins"/>
              <a:buChar char="●"/>
            </a:pPr>
            <a:r>
              <a:rPr lang="es" sz="800">
                <a:solidFill>
                  <a:srgbClr val="666666"/>
                </a:solidFill>
                <a:latin typeface="Poppins"/>
                <a:ea typeface="Poppins"/>
                <a:cs typeface="Poppins"/>
                <a:sym typeface="Poppins"/>
              </a:rPr>
              <a:t>Nam quis eleifend dolor. Suspendisse potenti. Nulla scelerisque mollis magna, eu fringilla leo dapibus in. Etiam id elementum elit.</a:t>
            </a:r>
            <a:endParaRPr sz="800">
              <a:solidFill>
                <a:srgbClr val="666666"/>
              </a:solidFill>
              <a:latin typeface="Poppins"/>
              <a:ea typeface="Poppins"/>
              <a:cs typeface="Poppins"/>
              <a:sym typeface="Poppins"/>
            </a:endParaRPr>
          </a:p>
        </p:txBody>
      </p:sp>
      <p:sp>
        <p:nvSpPr>
          <p:cNvPr id="92" name="Google Shape;92;p6"/>
          <p:cNvSpPr txBox="1"/>
          <p:nvPr/>
        </p:nvSpPr>
        <p:spPr>
          <a:xfrm>
            <a:off x="2916375" y="393435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Título del puesto de trabajo</a:t>
            </a:r>
            <a:endParaRPr sz="900">
              <a:solidFill>
                <a:srgbClr val="25282D"/>
              </a:solidFill>
              <a:latin typeface="Poppins SemiBold"/>
              <a:ea typeface="Poppins SemiBold"/>
              <a:cs typeface="Poppins SemiBold"/>
              <a:sym typeface="Poppins SemiBold"/>
            </a:endParaRPr>
          </a:p>
        </p:txBody>
      </p:sp>
      <p:sp>
        <p:nvSpPr>
          <p:cNvPr id="93" name="Google Shape;93;p6"/>
          <p:cNvSpPr txBox="1"/>
          <p:nvPr/>
        </p:nvSpPr>
        <p:spPr>
          <a:xfrm>
            <a:off x="2916375" y="4098551"/>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empresa  •  Ciudad  •  2015  •  2018</a:t>
            </a:r>
            <a:endParaRPr sz="900">
              <a:solidFill>
                <a:srgbClr val="25282D"/>
              </a:solidFill>
              <a:latin typeface="Poppins"/>
              <a:ea typeface="Poppins"/>
              <a:cs typeface="Poppins"/>
              <a:sym typeface="Poppins"/>
            </a:endParaRPr>
          </a:p>
        </p:txBody>
      </p:sp>
      <p:sp>
        <p:nvSpPr>
          <p:cNvPr id="94" name="Google Shape;94;p6"/>
          <p:cNvSpPr txBox="1"/>
          <p:nvPr/>
        </p:nvSpPr>
        <p:spPr>
          <a:xfrm>
            <a:off x="2916375" y="6707852"/>
            <a:ext cx="4283700" cy="2772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Vestibulum gravida gravida nunc vel eleifend. Curabitur iaculis lacus suscipit, tristique magna sed, iaculis nunc.</a:t>
            </a:r>
            <a:endParaRPr sz="800">
              <a:solidFill>
                <a:srgbClr val="666666"/>
              </a:solidFill>
              <a:latin typeface="Poppins"/>
              <a:ea typeface="Poppins"/>
              <a:cs typeface="Poppins"/>
              <a:sym typeface="Poppins"/>
            </a:endParaRPr>
          </a:p>
        </p:txBody>
      </p:sp>
      <p:sp>
        <p:nvSpPr>
          <p:cNvPr id="95" name="Google Shape;95;p6"/>
          <p:cNvSpPr txBox="1"/>
          <p:nvPr/>
        </p:nvSpPr>
        <p:spPr>
          <a:xfrm>
            <a:off x="2916375" y="6281025"/>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Titulación Académica</a:t>
            </a:r>
            <a:endParaRPr sz="900">
              <a:solidFill>
                <a:srgbClr val="25282D"/>
              </a:solidFill>
              <a:latin typeface="Poppins SemiBold"/>
              <a:ea typeface="Poppins SemiBold"/>
              <a:cs typeface="Poppins SemiBold"/>
              <a:sym typeface="Poppins SemiBold"/>
            </a:endParaRPr>
          </a:p>
        </p:txBody>
      </p:sp>
      <p:sp>
        <p:nvSpPr>
          <p:cNvPr id="96" name="Google Shape;96;p6"/>
          <p:cNvSpPr txBox="1"/>
          <p:nvPr/>
        </p:nvSpPr>
        <p:spPr>
          <a:xfrm>
            <a:off x="2916375" y="6445226"/>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de la Universidad  •  Ciudad  •  2015 </a:t>
            </a:r>
            <a:endParaRPr sz="900">
              <a:solidFill>
                <a:srgbClr val="25282D"/>
              </a:solidFill>
              <a:latin typeface="Poppins"/>
              <a:ea typeface="Poppins"/>
              <a:cs typeface="Poppins"/>
              <a:sym typeface="Poppins"/>
            </a:endParaRPr>
          </a:p>
        </p:txBody>
      </p:sp>
      <p:sp>
        <p:nvSpPr>
          <p:cNvPr id="97" name="Google Shape;97;p6"/>
          <p:cNvSpPr txBox="1"/>
          <p:nvPr/>
        </p:nvSpPr>
        <p:spPr>
          <a:xfrm>
            <a:off x="2916375" y="7653077"/>
            <a:ext cx="4283700" cy="2772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Vestibulum gravida gravida nunc vel eleifend. Curabitur iaculis lacus suscipit, tristique magna sed, iaculis nunc.</a:t>
            </a:r>
            <a:endParaRPr sz="800">
              <a:solidFill>
                <a:srgbClr val="666666"/>
              </a:solidFill>
              <a:latin typeface="Poppins"/>
              <a:ea typeface="Poppins"/>
              <a:cs typeface="Poppins"/>
              <a:sym typeface="Poppins"/>
            </a:endParaRPr>
          </a:p>
        </p:txBody>
      </p:sp>
      <p:sp>
        <p:nvSpPr>
          <p:cNvPr id="98" name="Google Shape;98;p6"/>
          <p:cNvSpPr txBox="1"/>
          <p:nvPr/>
        </p:nvSpPr>
        <p:spPr>
          <a:xfrm>
            <a:off x="2916375" y="7226250"/>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Titulación Académica</a:t>
            </a:r>
            <a:endParaRPr sz="900">
              <a:solidFill>
                <a:srgbClr val="25282D"/>
              </a:solidFill>
              <a:latin typeface="Poppins SemiBold"/>
              <a:ea typeface="Poppins SemiBold"/>
              <a:cs typeface="Poppins SemiBold"/>
              <a:sym typeface="Poppins SemiBold"/>
            </a:endParaRPr>
          </a:p>
        </p:txBody>
      </p:sp>
      <p:sp>
        <p:nvSpPr>
          <p:cNvPr id="99" name="Google Shape;99;p6"/>
          <p:cNvSpPr txBox="1"/>
          <p:nvPr/>
        </p:nvSpPr>
        <p:spPr>
          <a:xfrm>
            <a:off x="2916375" y="7390451"/>
            <a:ext cx="428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de la Universidad  •  Ciudad  •  2015 </a:t>
            </a:r>
            <a:endParaRPr sz="900">
              <a:solidFill>
                <a:srgbClr val="25282D"/>
              </a:solidFill>
              <a:latin typeface="Poppins"/>
              <a:ea typeface="Poppins"/>
              <a:cs typeface="Poppins"/>
              <a:sym typeface="Poppins"/>
            </a:endParaRPr>
          </a:p>
        </p:txBody>
      </p:sp>
      <p:sp>
        <p:nvSpPr>
          <p:cNvPr id="100" name="Google Shape;100;p6"/>
          <p:cNvSpPr/>
          <p:nvPr/>
        </p:nvSpPr>
        <p:spPr>
          <a:xfrm>
            <a:off x="2916375" y="5506575"/>
            <a:ext cx="4283700" cy="1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1" name="Google Shape;101;p6"/>
          <p:cNvSpPr/>
          <p:nvPr/>
        </p:nvSpPr>
        <p:spPr>
          <a:xfrm>
            <a:off x="2916375" y="8242600"/>
            <a:ext cx="4283700" cy="18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2" name="Google Shape;102;p6"/>
          <p:cNvSpPr txBox="1"/>
          <p:nvPr/>
        </p:nvSpPr>
        <p:spPr>
          <a:xfrm>
            <a:off x="539400" y="5457975"/>
            <a:ext cx="1836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chemeClr val="accent5"/>
                </a:solidFill>
                <a:latin typeface="Poppins SemiBold"/>
                <a:ea typeface="Poppins SemiBold"/>
                <a:cs typeface="Poppins SemiBold"/>
                <a:sym typeface="Poppins SemiBold"/>
              </a:rPr>
              <a:t>Perfil profesional       </a:t>
            </a:r>
            <a:endParaRPr sz="1200">
              <a:solidFill>
                <a:schemeClr val="accent5"/>
              </a:solidFill>
              <a:latin typeface="Poppins SemiBold"/>
              <a:ea typeface="Poppins SemiBold"/>
              <a:cs typeface="Poppins SemiBold"/>
              <a:sym typeface="Poppins SemiBold"/>
            </a:endParaRPr>
          </a:p>
        </p:txBody>
      </p:sp>
      <p:sp>
        <p:nvSpPr>
          <p:cNvPr id="103" name="Google Shape;103;p6"/>
          <p:cNvSpPr txBox="1"/>
          <p:nvPr/>
        </p:nvSpPr>
        <p:spPr>
          <a:xfrm>
            <a:off x="539400" y="3741526"/>
            <a:ext cx="1836000" cy="609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2200">
                <a:solidFill>
                  <a:schemeClr val="dk1"/>
                </a:solidFill>
                <a:latin typeface="Poppins SemiBold"/>
                <a:ea typeface="Poppins SemiBold"/>
                <a:cs typeface="Poppins SemiBold"/>
                <a:sym typeface="Poppins SemiBold"/>
              </a:rPr>
              <a:t>Nerea </a:t>
            </a:r>
            <a:endParaRPr sz="2200">
              <a:solidFill>
                <a:schemeClr val="dk1"/>
              </a:solidFill>
              <a:latin typeface="Poppins SemiBold"/>
              <a:ea typeface="Poppins SemiBold"/>
              <a:cs typeface="Poppins SemiBold"/>
              <a:sym typeface="Poppins SemiBold"/>
            </a:endParaRPr>
          </a:p>
          <a:p>
            <a:pPr indent="0" lvl="0" marL="0" rtl="0" algn="l">
              <a:lnSpc>
                <a:spcPct val="90000"/>
              </a:lnSpc>
              <a:spcBef>
                <a:spcPts val="0"/>
              </a:spcBef>
              <a:spcAft>
                <a:spcPts val="0"/>
              </a:spcAft>
              <a:buClr>
                <a:schemeClr val="dk1"/>
              </a:buClr>
              <a:buSzPts val="1100"/>
              <a:buFont typeface="Arial"/>
              <a:buNone/>
            </a:pPr>
            <a:r>
              <a:rPr lang="es" sz="2200">
                <a:solidFill>
                  <a:schemeClr val="dk1"/>
                </a:solidFill>
                <a:latin typeface="Poppins SemiBold"/>
                <a:ea typeface="Poppins SemiBold"/>
                <a:cs typeface="Poppins SemiBold"/>
                <a:sym typeface="Poppins SemiBold"/>
              </a:rPr>
              <a:t>Aramburu</a:t>
            </a:r>
            <a:endParaRPr sz="2200">
              <a:solidFill>
                <a:schemeClr val="dk1"/>
              </a:solidFill>
              <a:latin typeface="Poppins SemiBold"/>
              <a:ea typeface="Poppins SemiBold"/>
              <a:cs typeface="Poppins SemiBold"/>
              <a:sym typeface="Poppins SemiBold"/>
            </a:endParaRPr>
          </a:p>
        </p:txBody>
      </p:sp>
      <p:sp>
        <p:nvSpPr>
          <p:cNvPr id="104" name="Google Shape;104;p6"/>
          <p:cNvSpPr txBox="1"/>
          <p:nvPr/>
        </p:nvSpPr>
        <p:spPr>
          <a:xfrm>
            <a:off x="539400" y="4493701"/>
            <a:ext cx="1836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chemeClr val="accent5"/>
                </a:solidFill>
                <a:latin typeface="Poppins SemiBold"/>
                <a:ea typeface="Poppins SemiBold"/>
                <a:cs typeface="Poppins SemiBold"/>
                <a:sym typeface="Poppins SemiBold"/>
              </a:rPr>
              <a:t>Tu profesión aquí</a:t>
            </a:r>
            <a:endParaRPr sz="1200">
              <a:solidFill>
                <a:schemeClr val="accent5"/>
              </a:solidFill>
              <a:latin typeface="Poppins SemiBold"/>
              <a:ea typeface="Poppins SemiBold"/>
              <a:cs typeface="Poppins SemiBold"/>
              <a:sym typeface="Poppins SemiBold"/>
            </a:endParaRPr>
          </a:p>
        </p:txBody>
      </p:sp>
    </p:spTree>
  </p:cSld>
  <p:clrMapOvr>
    <a:masterClrMapping/>
  </p:clrMapOvr>
</p:sld>
</file>

<file path=ppt/theme/theme1.xml><?xml version="1.0" encoding="utf-8"?>
<a:theme xmlns:a="http://schemas.openxmlformats.org/drawingml/2006/main" xmlns:r="http://schemas.openxmlformats.org/officeDocument/2006/relationships" name="Fly">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