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Lst>
  <p:sldSz cy="10692000" cx="7560000"/>
  <p:notesSz cx="6858000" cy="9144000"/>
  <p:embeddedFontLst>
    <p:embeddedFont>
      <p:font typeface="Raleway"/>
      <p:regular r:id="rId9"/>
      <p:bold r:id="rId10"/>
      <p:italic r:id="rId11"/>
      <p:boldItalic r:id="rId12"/>
    </p:embeddedFont>
    <p:embeddedFont>
      <p:font typeface="Raleway SemiBold"/>
      <p:regular r:id="rId13"/>
      <p:bold r:id="rId14"/>
      <p:italic r:id="rId15"/>
      <p:boldItalic r:id="rId16"/>
    </p:embeddedFont>
    <p:embeddedFont>
      <p:font typeface="Raleway Light"/>
      <p:regular r:id="rId17"/>
      <p:bold r:id="rId18"/>
      <p:italic r:id="rId19"/>
      <p:boldItalic r:id="rId20"/>
    </p:embeddedFont>
    <p:embeddedFont>
      <p:font typeface="Raleway Medium"/>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40">
          <p15:clr>
            <a:srgbClr val="747775"/>
          </p15:clr>
        </p15:guide>
        <p15:guide id="2" pos="4421">
          <p15:clr>
            <a:srgbClr val="747775"/>
          </p15:clr>
        </p15:guide>
        <p15:guide id="3" orient="horz" pos="170">
          <p15:clr>
            <a:srgbClr val="747775"/>
          </p15:clr>
        </p15:guide>
        <p15:guide id="4" orient="horz" pos="639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40"/>
        <p:guide pos="4421"/>
        <p:guide pos="170" orient="horz"/>
        <p:guide pos="6395"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Light-boldItalic.fntdata"/><Relationship Id="rId11" Type="http://schemas.openxmlformats.org/officeDocument/2006/relationships/font" Target="fonts/Raleway-italic.fntdata"/><Relationship Id="rId22" Type="http://schemas.openxmlformats.org/officeDocument/2006/relationships/font" Target="fonts/RalewayMedium-bold.fntdata"/><Relationship Id="rId10" Type="http://schemas.openxmlformats.org/officeDocument/2006/relationships/font" Target="fonts/Raleway-bold.fntdata"/><Relationship Id="rId21" Type="http://schemas.openxmlformats.org/officeDocument/2006/relationships/font" Target="fonts/RalewayMedium-regular.fntdata"/><Relationship Id="rId13" Type="http://schemas.openxmlformats.org/officeDocument/2006/relationships/font" Target="fonts/RalewaySemiBold-regular.fntdata"/><Relationship Id="rId24" Type="http://schemas.openxmlformats.org/officeDocument/2006/relationships/font" Target="fonts/RalewayMedium-boldItalic.fntdata"/><Relationship Id="rId12" Type="http://schemas.openxmlformats.org/officeDocument/2006/relationships/font" Target="fonts/Raleway-boldItalic.fntdata"/><Relationship Id="rId23" Type="http://schemas.openxmlformats.org/officeDocument/2006/relationships/font" Target="fonts/RalewayMedium-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regular.fntdata"/><Relationship Id="rId15" Type="http://schemas.openxmlformats.org/officeDocument/2006/relationships/font" Target="fonts/RalewaySemiBold-italic.fntdata"/><Relationship Id="rId14" Type="http://schemas.openxmlformats.org/officeDocument/2006/relationships/font" Target="fonts/RalewaySemiBold-bold.fntdata"/><Relationship Id="rId17" Type="http://schemas.openxmlformats.org/officeDocument/2006/relationships/font" Target="fonts/RalewayLight-regular.fntdata"/><Relationship Id="rId16" Type="http://schemas.openxmlformats.org/officeDocument/2006/relationships/font" Target="fonts/RalewaySemiBold-boldItalic.fntdata"/><Relationship Id="rId5" Type="http://schemas.openxmlformats.org/officeDocument/2006/relationships/notesMaster" Target="notesMasters/notesMaster1.xml"/><Relationship Id="rId19" Type="http://schemas.openxmlformats.org/officeDocument/2006/relationships/font" Target="fonts/RalewayLight-italic.fntdata"/><Relationship Id="rId6" Type="http://schemas.openxmlformats.org/officeDocument/2006/relationships/slide" Target="slides/slide1.xml"/><Relationship Id="rId18" Type="http://schemas.openxmlformats.org/officeDocument/2006/relationships/font" Target="fonts/RalewayLight-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703b9f5845_0_2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703b9f584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703b9f5845_0_11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703b9f5845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2758600" y="0"/>
            <a:ext cx="4801500" cy="180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6264525" y="270000"/>
            <a:ext cx="753900" cy="29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762400" y="1376400"/>
            <a:ext cx="2211300" cy="4236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762400" y="1800000"/>
            <a:ext cx="47976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3041325" y="3502442"/>
            <a:ext cx="39771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2762325" y="2234400"/>
            <a:ext cx="18000" cy="11901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a:off x="540000" y="3502442"/>
            <a:ext cx="19614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a:off x="2762325" y="3604375"/>
            <a:ext cx="18000" cy="4126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txBox="1"/>
          <p:nvPr/>
        </p:nvSpPr>
        <p:spPr>
          <a:xfrm>
            <a:off x="3060013" y="2624400"/>
            <a:ext cx="3953400" cy="63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Vestibulum fringilla, ligula vitae laoreet ultricies, ligula enim commodo sem, eget feugiat eros lectus et nisl. Duis mauris est, accumsan nec arcu volutpat, pellentesque varius sapien.</a:t>
            </a:r>
            <a:endParaRPr sz="900">
              <a:solidFill>
                <a:srgbClr val="666666"/>
              </a:solidFill>
              <a:latin typeface="Raleway"/>
              <a:ea typeface="Raleway"/>
              <a:cs typeface="Raleway"/>
              <a:sym typeface="Raleway"/>
            </a:endParaRPr>
          </a:p>
        </p:txBody>
      </p:sp>
      <p:sp>
        <p:nvSpPr>
          <p:cNvPr id="63" name="Google Shape;63;p13"/>
          <p:cNvSpPr txBox="1"/>
          <p:nvPr/>
        </p:nvSpPr>
        <p:spPr>
          <a:xfrm>
            <a:off x="3101950" y="1503600"/>
            <a:ext cx="19467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Raleway Medium"/>
                <a:ea typeface="Raleway Medium"/>
                <a:cs typeface="Raleway Medium"/>
                <a:sym typeface="Raleway Medium"/>
              </a:rPr>
              <a:t>TU PROFESIÓN AQUÍ</a:t>
            </a:r>
            <a:endParaRPr sz="1100">
              <a:latin typeface="Raleway Medium"/>
              <a:ea typeface="Raleway Medium"/>
              <a:cs typeface="Raleway Medium"/>
              <a:sym typeface="Raleway Medium"/>
            </a:endParaRPr>
          </a:p>
        </p:txBody>
      </p:sp>
      <p:sp>
        <p:nvSpPr>
          <p:cNvPr id="64" name="Google Shape;64;p13"/>
          <p:cNvSpPr txBox="1"/>
          <p:nvPr/>
        </p:nvSpPr>
        <p:spPr>
          <a:xfrm>
            <a:off x="3060000" y="3818400"/>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EXPERIENCIA</a:t>
            </a:r>
            <a:endParaRPr sz="1200">
              <a:latin typeface="Raleway Medium"/>
              <a:ea typeface="Raleway Medium"/>
              <a:cs typeface="Raleway Medium"/>
              <a:sym typeface="Raleway Medium"/>
            </a:endParaRPr>
          </a:p>
        </p:txBody>
      </p:sp>
      <p:sp>
        <p:nvSpPr>
          <p:cNvPr id="65" name="Google Shape;65;p13"/>
          <p:cNvSpPr txBox="1"/>
          <p:nvPr/>
        </p:nvSpPr>
        <p:spPr>
          <a:xfrm>
            <a:off x="540000" y="3818400"/>
            <a:ext cx="18576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HABILIDADES</a:t>
            </a:r>
            <a:endParaRPr sz="1200">
              <a:latin typeface="Raleway Medium"/>
              <a:ea typeface="Raleway Medium"/>
              <a:cs typeface="Raleway Medium"/>
              <a:sym typeface="Raleway Medium"/>
            </a:endParaRPr>
          </a:p>
        </p:txBody>
      </p:sp>
      <p:sp>
        <p:nvSpPr>
          <p:cNvPr id="66" name="Google Shape;66;p13"/>
          <p:cNvSpPr txBox="1"/>
          <p:nvPr/>
        </p:nvSpPr>
        <p:spPr>
          <a:xfrm>
            <a:off x="3861250" y="509025"/>
            <a:ext cx="3156300" cy="12315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es" sz="4000">
                <a:latin typeface="Raleway"/>
                <a:ea typeface="Raleway"/>
                <a:cs typeface="Raleway"/>
                <a:sym typeface="Raleway"/>
              </a:rPr>
              <a:t>ELISABETH</a:t>
            </a:r>
            <a:endParaRPr b="1" sz="4000">
              <a:latin typeface="Raleway"/>
              <a:ea typeface="Raleway"/>
              <a:cs typeface="Raleway"/>
              <a:sym typeface="Raleway"/>
            </a:endParaRPr>
          </a:p>
          <a:p>
            <a:pPr indent="0" lvl="0" marL="0" rtl="0" algn="r">
              <a:spcBef>
                <a:spcPts val="0"/>
              </a:spcBef>
              <a:spcAft>
                <a:spcPts val="0"/>
              </a:spcAft>
              <a:buNone/>
            </a:pPr>
            <a:r>
              <a:rPr b="1" lang="es" sz="4000">
                <a:latin typeface="Raleway"/>
                <a:ea typeface="Raleway"/>
                <a:cs typeface="Raleway"/>
                <a:sym typeface="Raleway"/>
              </a:rPr>
              <a:t>PÉREZ</a:t>
            </a:r>
            <a:endParaRPr b="1" sz="4000">
              <a:latin typeface="Raleway"/>
              <a:ea typeface="Raleway"/>
              <a:cs typeface="Raleway"/>
              <a:sym typeface="Raleway"/>
            </a:endParaRPr>
          </a:p>
        </p:txBody>
      </p:sp>
      <p:sp>
        <p:nvSpPr>
          <p:cNvPr id="67" name="Google Shape;67;p13"/>
          <p:cNvSpPr txBox="1"/>
          <p:nvPr/>
        </p:nvSpPr>
        <p:spPr>
          <a:xfrm>
            <a:off x="698350" y="269994"/>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CONTACTO</a:t>
            </a:r>
            <a:endParaRPr sz="1200">
              <a:latin typeface="Raleway Medium"/>
              <a:ea typeface="Raleway Medium"/>
              <a:cs typeface="Raleway Medium"/>
              <a:sym typeface="Raleway Medium"/>
            </a:endParaRPr>
          </a:p>
        </p:txBody>
      </p:sp>
      <p:sp>
        <p:nvSpPr>
          <p:cNvPr id="68" name="Google Shape;68;p13"/>
          <p:cNvSpPr txBox="1"/>
          <p:nvPr/>
        </p:nvSpPr>
        <p:spPr>
          <a:xfrm>
            <a:off x="3060000" y="2206800"/>
            <a:ext cx="24696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PERFIL</a:t>
            </a:r>
            <a:endParaRPr sz="1200">
              <a:latin typeface="Raleway Medium"/>
              <a:ea typeface="Raleway Medium"/>
              <a:cs typeface="Raleway Medium"/>
              <a:sym typeface="Raleway Medium"/>
            </a:endParaRPr>
          </a:p>
        </p:txBody>
      </p:sp>
      <p:sp>
        <p:nvSpPr>
          <p:cNvPr id="69" name="Google Shape;69;p13"/>
          <p:cNvSpPr txBox="1"/>
          <p:nvPr/>
        </p:nvSpPr>
        <p:spPr>
          <a:xfrm>
            <a:off x="540000" y="4235100"/>
            <a:ext cx="1961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Profesionales</a:t>
            </a:r>
            <a:endParaRPr b="1" sz="900">
              <a:solidFill>
                <a:srgbClr val="25282D"/>
              </a:solidFill>
              <a:highlight>
                <a:srgbClr val="FFFFFF"/>
              </a:highlight>
              <a:latin typeface="Raleway"/>
              <a:ea typeface="Raleway"/>
              <a:cs typeface="Raleway"/>
              <a:sym typeface="Raleway"/>
            </a:endParaRPr>
          </a:p>
        </p:txBody>
      </p:sp>
      <p:sp>
        <p:nvSpPr>
          <p:cNvPr id="70" name="Google Shape;70;p13"/>
          <p:cNvSpPr txBox="1"/>
          <p:nvPr/>
        </p:nvSpPr>
        <p:spPr>
          <a:xfrm>
            <a:off x="3060013" y="4689607"/>
            <a:ext cx="3884400" cy="803400"/>
          </a:xfrm>
          <a:prstGeom prst="rect">
            <a:avLst/>
          </a:prstGeom>
          <a:noFill/>
          <a:ln>
            <a:noFill/>
          </a:ln>
        </p:spPr>
        <p:txBody>
          <a:bodyPr anchorCtr="0" anchor="t" bIns="0" lIns="0" spcFirstLastPara="1" rIns="0" wrap="square" tIns="0">
            <a:spAutoFit/>
          </a:bodyPr>
          <a:lstStyle/>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Morbi eu maximus dolor, vel pulvinar nulla. </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Suspendisse et justo tristique dui iaculis porttitor vitae a lacus.</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Phasellus turpis massa, cursus ac velit vitae, pellentesque lacinia magna.</a:t>
            </a:r>
            <a:endParaRPr sz="900">
              <a:solidFill>
                <a:srgbClr val="666666"/>
              </a:solidFill>
              <a:latin typeface="Raleway"/>
              <a:ea typeface="Raleway"/>
              <a:cs typeface="Raleway"/>
              <a:sym typeface="Raleway"/>
            </a:endParaRPr>
          </a:p>
        </p:txBody>
      </p:sp>
      <p:sp>
        <p:nvSpPr>
          <p:cNvPr id="71" name="Google Shape;71;p13"/>
          <p:cNvSpPr txBox="1"/>
          <p:nvPr/>
        </p:nvSpPr>
        <p:spPr>
          <a:xfrm>
            <a:off x="3060013" y="4445173"/>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empresa | 2022-2025</a:t>
            </a:r>
            <a:endParaRPr sz="900">
              <a:solidFill>
                <a:srgbClr val="25282D"/>
              </a:solidFill>
              <a:highlight>
                <a:srgbClr val="FFFFFF"/>
              </a:highlight>
              <a:latin typeface="Raleway Medium"/>
              <a:ea typeface="Raleway Medium"/>
              <a:cs typeface="Raleway Medium"/>
              <a:sym typeface="Raleway Medium"/>
            </a:endParaRPr>
          </a:p>
        </p:txBody>
      </p:sp>
      <p:sp>
        <p:nvSpPr>
          <p:cNvPr id="72" name="Google Shape;72;p13"/>
          <p:cNvSpPr txBox="1"/>
          <p:nvPr/>
        </p:nvSpPr>
        <p:spPr>
          <a:xfrm>
            <a:off x="3060013" y="5701943"/>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Puesto de trabajo</a:t>
            </a:r>
            <a:endParaRPr sz="900">
              <a:solidFill>
                <a:srgbClr val="25282D"/>
              </a:solidFill>
              <a:latin typeface="Raleway Medium"/>
              <a:ea typeface="Raleway Medium"/>
              <a:cs typeface="Raleway Medium"/>
              <a:sym typeface="Raleway Medium"/>
            </a:endParaRPr>
          </a:p>
        </p:txBody>
      </p:sp>
      <p:sp>
        <p:nvSpPr>
          <p:cNvPr id="73" name="Google Shape;73;p13"/>
          <p:cNvSpPr txBox="1"/>
          <p:nvPr/>
        </p:nvSpPr>
        <p:spPr>
          <a:xfrm>
            <a:off x="3060013" y="6156450"/>
            <a:ext cx="3884400" cy="803400"/>
          </a:xfrm>
          <a:prstGeom prst="rect">
            <a:avLst/>
          </a:prstGeom>
          <a:noFill/>
          <a:ln>
            <a:noFill/>
          </a:ln>
        </p:spPr>
        <p:txBody>
          <a:bodyPr anchorCtr="0" anchor="t" bIns="0" lIns="0" spcFirstLastPara="1" rIns="0" wrap="square" tIns="0">
            <a:spAutoFit/>
          </a:bodyPr>
          <a:lstStyle/>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Morbi eu maximus dolor, vel pulvinar nulla. </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Suspendisse et justo tristique dui iaculis porttitor vitae a lacus.</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Phasellus turpis massa, cursus ac velit vitae, pellentesque lacinia magna.</a:t>
            </a:r>
            <a:endParaRPr sz="900">
              <a:solidFill>
                <a:srgbClr val="666666"/>
              </a:solidFill>
              <a:latin typeface="Raleway"/>
              <a:ea typeface="Raleway"/>
              <a:cs typeface="Raleway"/>
              <a:sym typeface="Raleway"/>
            </a:endParaRPr>
          </a:p>
        </p:txBody>
      </p:sp>
      <p:sp>
        <p:nvSpPr>
          <p:cNvPr id="74" name="Google Shape;74;p13"/>
          <p:cNvSpPr txBox="1"/>
          <p:nvPr/>
        </p:nvSpPr>
        <p:spPr>
          <a:xfrm>
            <a:off x="3060013" y="5912015"/>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empresa | 2022-2025</a:t>
            </a:r>
            <a:endParaRPr sz="900">
              <a:solidFill>
                <a:srgbClr val="25282D"/>
              </a:solidFill>
              <a:highlight>
                <a:srgbClr val="FFFFFF"/>
              </a:highlight>
              <a:latin typeface="Raleway Medium"/>
              <a:ea typeface="Raleway Medium"/>
              <a:cs typeface="Raleway Medium"/>
              <a:sym typeface="Raleway Medium"/>
            </a:endParaRPr>
          </a:p>
        </p:txBody>
      </p:sp>
      <p:sp>
        <p:nvSpPr>
          <p:cNvPr id="75" name="Google Shape;75;p13"/>
          <p:cNvSpPr txBox="1"/>
          <p:nvPr/>
        </p:nvSpPr>
        <p:spPr>
          <a:xfrm>
            <a:off x="3060013" y="7168785"/>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Puesto de trabajo</a:t>
            </a:r>
            <a:endParaRPr sz="900">
              <a:solidFill>
                <a:srgbClr val="25282D"/>
              </a:solidFill>
              <a:latin typeface="Raleway Medium"/>
              <a:ea typeface="Raleway Medium"/>
              <a:cs typeface="Raleway Medium"/>
              <a:sym typeface="Raleway Medium"/>
            </a:endParaRPr>
          </a:p>
        </p:txBody>
      </p:sp>
      <p:sp>
        <p:nvSpPr>
          <p:cNvPr id="76" name="Google Shape;76;p13"/>
          <p:cNvSpPr txBox="1"/>
          <p:nvPr/>
        </p:nvSpPr>
        <p:spPr>
          <a:xfrm>
            <a:off x="3060013" y="7623292"/>
            <a:ext cx="3884400" cy="803400"/>
          </a:xfrm>
          <a:prstGeom prst="rect">
            <a:avLst/>
          </a:prstGeom>
          <a:noFill/>
          <a:ln>
            <a:noFill/>
          </a:ln>
        </p:spPr>
        <p:txBody>
          <a:bodyPr anchorCtr="0" anchor="t" bIns="0" lIns="0" spcFirstLastPara="1" rIns="0" wrap="square" tIns="0">
            <a:spAutoFit/>
          </a:bodyPr>
          <a:lstStyle/>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Morbi eu maximus dolor, vel pulvinar nulla. </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Suspendisse et justo tristique dui iaculis porttitor vitae a lacus.</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Phasellus turpis massa, cursus ac velit vitae, pellentesque lacinia magna.</a:t>
            </a:r>
            <a:endParaRPr sz="900">
              <a:solidFill>
                <a:srgbClr val="666666"/>
              </a:solidFill>
              <a:latin typeface="Raleway"/>
              <a:ea typeface="Raleway"/>
              <a:cs typeface="Raleway"/>
              <a:sym typeface="Raleway"/>
            </a:endParaRPr>
          </a:p>
        </p:txBody>
      </p:sp>
      <p:sp>
        <p:nvSpPr>
          <p:cNvPr id="77" name="Google Shape;77;p13"/>
          <p:cNvSpPr txBox="1"/>
          <p:nvPr/>
        </p:nvSpPr>
        <p:spPr>
          <a:xfrm>
            <a:off x="3060013" y="7378858"/>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empresa | 2022-2025</a:t>
            </a:r>
            <a:endParaRPr sz="900">
              <a:solidFill>
                <a:srgbClr val="25282D"/>
              </a:solidFill>
              <a:highlight>
                <a:srgbClr val="FFFFFF"/>
              </a:highlight>
              <a:latin typeface="Raleway Medium"/>
              <a:ea typeface="Raleway Medium"/>
              <a:cs typeface="Raleway Medium"/>
              <a:sym typeface="Raleway Medium"/>
            </a:endParaRPr>
          </a:p>
        </p:txBody>
      </p:sp>
      <p:sp>
        <p:nvSpPr>
          <p:cNvPr id="78" name="Google Shape;78;p13"/>
          <p:cNvSpPr/>
          <p:nvPr/>
        </p:nvSpPr>
        <p:spPr>
          <a:xfrm>
            <a:off x="0" y="0"/>
            <a:ext cx="540000" cy="180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txBox="1"/>
          <p:nvPr/>
        </p:nvSpPr>
        <p:spPr>
          <a:xfrm>
            <a:off x="949863" y="670204"/>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+34 123 456 789</a:t>
            </a:r>
            <a:endParaRPr sz="800">
              <a:solidFill>
                <a:srgbClr val="666666"/>
              </a:solidFill>
              <a:latin typeface="Raleway Medium"/>
              <a:ea typeface="Raleway Medium"/>
              <a:cs typeface="Raleway Medium"/>
              <a:sym typeface="Raleway Medium"/>
            </a:endParaRPr>
          </a:p>
        </p:txBody>
      </p:sp>
      <p:sp>
        <p:nvSpPr>
          <p:cNvPr id="80" name="Google Shape;80;p13"/>
          <p:cNvSpPr/>
          <p:nvPr/>
        </p:nvSpPr>
        <p:spPr>
          <a:xfrm>
            <a:off x="722969" y="668044"/>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nvGrpSpPr>
          <p:cNvPr id="81" name="Google Shape;81;p13"/>
          <p:cNvGrpSpPr/>
          <p:nvPr/>
        </p:nvGrpSpPr>
        <p:grpSpPr>
          <a:xfrm>
            <a:off x="722854" y="938780"/>
            <a:ext cx="137182" cy="108000"/>
            <a:chOff x="2156000" y="3003250"/>
            <a:chExt cx="146750" cy="117200"/>
          </a:xfrm>
        </p:grpSpPr>
        <p:sp>
          <p:nvSpPr>
            <p:cNvPr id="82" name="Google Shape;82;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83" name="Google Shape;83;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84" name="Google Shape;84;p13"/>
          <p:cNvSpPr txBox="1"/>
          <p:nvPr/>
        </p:nvSpPr>
        <p:spPr>
          <a:xfrm>
            <a:off x="949863" y="930110"/>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email@email.com</a:t>
            </a:r>
            <a:endParaRPr sz="800">
              <a:solidFill>
                <a:srgbClr val="666666"/>
              </a:solidFill>
              <a:latin typeface="Raleway Medium"/>
              <a:ea typeface="Raleway Medium"/>
              <a:cs typeface="Raleway Medium"/>
              <a:sym typeface="Raleway Medium"/>
            </a:endParaRPr>
          </a:p>
        </p:txBody>
      </p:sp>
      <p:grpSp>
        <p:nvGrpSpPr>
          <p:cNvPr id="85" name="Google Shape;85;p13"/>
          <p:cNvGrpSpPr/>
          <p:nvPr/>
        </p:nvGrpSpPr>
        <p:grpSpPr>
          <a:xfrm>
            <a:off x="722587" y="1183381"/>
            <a:ext cx="129602" cy="155520"/>
            <a:chOff x="2792450" y="2981325"/>
            <a:chExt cx="132450" cy="162000"/>
          </a:xfrm>
        </p:grpSpPr>
        <p:sp>
          <p:nvSpPr>
            <p:cNvPr id="86" name="Google Shape;86;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87" name="Google Shape;87;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88" name="Google Shape;88;p13"/>
          <p:cNvSpPr txBox="1"/>
          <p:nvPr/>
        </p:nvSpPr>
        <p:spPr>
          <a:xfrm>
            <a:off x="949863" y="1198476"/>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Ciudad. 00123</a:t>
            </a:r>
            <a:endParaRPr sz="800">
              <a:solidFill>
                <a:srgbClr val="666666"/>
              </a:solidFill>
              <a:latin typeface="Raleway Medium"/>
              <a:ea typeface="Raleway Medium"/>
              <a:cs typeface="Raleway Medium"/>
              <a:sym typeface="Raleway Medium"/>
            </a:endParaRPr>
          </a:p>
        </p:txBody>
      </p:sp>
      <p:sp>
        <p:nvSpPr>
          <p:cNvPr id="89" name="Google Shape;89;p13"/>
          <p:cNvSpPr txBox="1"/>
          <p:nvPr/>
        </p:nvSpPr>
        <p:spPr>
          <a:xfrm>
            <a:off x="949862" y="1464681"/>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linkedin.com/nombreapellido</a:t>
            </a:r>
            <a:endParaRPr sz="800">
              <a:solidFill>
                <a:srgbClr val="666666"/>
              </a:solidFill>
              <a:latin typeface="Raleway Medium"/>
              <a:ea typeface="Raleway Medium"/>
              <a:cs typeface="Raleway Medium"/>
              <a:sym typeface="Raleway Medium"/>
            </a:endParaRPr>
          </a:p>
        </p:txBody>
      </p:sp>
      <p:grpSp>
        <p:nvGrpSpPr>
          <p:cNvPr id="90" name="Google Shape;90;p13"/>
          <p:cNvGrpSpPr/>
          <p:nvPr/>
        </p:nvGrpSpPr>
        <p:grpSpPr>
          <a:xfrm>
            <a:off x="728461" y="1453169"/>
            <a:ext cx="126000" cy="121797"/>
            <a:chOff x="887900" y="2989900"/>
            <a:chExt cx="146750" cy="143900"/>
          </a:xfrm>
        </p:grpSpPr>
        <p:sp>
          <p:nvSpPr>
            <p:cNvPr id="91" name="Google Shape;91;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2" name="Google Shape;92;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3" name="Google Shape;93;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94" name="Google Shape;94;p13"/>
          <p:cNvSpPr/>
          <p:nvPr/>
        </p:nvSpPr>
        <p:spPr>
          <a:xfrm>
            <a:off x="0" y="1800000"/>
            <a:ext cx="54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txBox="1"/>
          <p:nvPr/>
        </p:nvSpPr>
        <p:spPr>
          <a:xfrm>
            <a:off x="540000" y="8077050"/>
            <a:ext cx="19845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FORMACIÓN</a:t>
            </a:r>
            <a:endParaRPr sz="1200">
              <a:latin typeface="Raleway Medium"/>
              <a:ea typeface="Raleway Medium"/>
              <a:cs typeface="Raleway Medium"/>
              <a:sym typeface="Raleway Medium"/>
            </a:endParaRPr>
          </a:p>
        </p:txBody>
      </p:sp>
      <p:sp>
        <p:nvSpPr>
          <p:cNvPr id="96" name="Google Shape;96;p13"/>
          <p:cNvSpPr txBox="1"/>
          <p:nvPr/>
        </p:nvSpPr>
        <p:spPr>
          <a:xfrm>
            <a:off x="540000" y="8493751"/>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Titulación académica</a:t>
            </a:r>
            <a:endParaRPr b="1" sz="900">
              <a:solidFill>
                <a:srgbClr val="25282D"/>
              </a:solidFill>
              <a:highlight>
                <a:srgbClr val="FFFFFF"/>
              </a:highlight>
              <a:latin typeface="Raleway"/>
              <a:ea typeface="Raleway"/>
              <a:cs typeface="Raleway"/>
              <a:sym typeface="Raleway"/>
            </a:endParaRPr>
          </a:p>
        </p:txBody>
      </p:sp>
      <p:sp>
        <p:nvSpPr>
          <p:cNvPr id="97" name="Google Shape;97;p13"/>
          <p:cNvSpPr txBox="1"/>
          <p:nvPr/>
        </p:nvSpPr>
        <p:spPr>
          <a:xfrm>
            <a:off x="540000" y="8703824"/>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Universidad | 2025</a:t>
            </a:r>
            <a:endParaRPr sz="900">
              <a:solidFill>
                <a:srgbClr val="25282D"/>
              </a:solidFill>
              <a:highlight>
                <a:srgbClr val="FFFFFF"/>
              </a:highlight>
              <a:latin typeface="Raleway Medium"/>
              <a:ea typeface="Raleway Medium"/>
              <a:cs typeface="Raleway Medium"/>
              <a:sym typeface="Raleway Medium"/>
            </a:endParaRPr>
          </a:p>
        </p:txBody>
      </p:sp>
      <p:sp>
        <p:nvSpPr>
          <p:cNvPr id="98" name="Google Shape;98;p13"/>
          <p:cNvSpPr txBox="1"/>
          <p:nvPr/>
        </p:nvSpPr>
        <p:spPr>
          <a:xfrm>
            <a:off x="540000" y="9074327"/>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Titulación académica</a:t>
            </a:r>
            <a:endParaRPr b="1" sz="900">
              <a:solidFill>
                <a:srgbClr val="25282D"/>
              </a:solidFill>
              <a:highlight>
                <a:srgbClr val="FFFFFF"/>
              </a:highlight>
              <a:latin typeface="Raleway"/>
              <a:ea typeface="Raleway"/>
              <a:cs typeface="Raleway"/>
              <a:sym typeface="Raleway"/>
            </a:endParaRPr>
          </a:p>
        </p:txBody>
      </p:sp>
      <p:sp>
        <p:nvSpPr>
          <p:cNvPr id="99" name="Google Shape;99;p13"/>
          <p:cNvSpPr txBox="1"/>
          <p:nvPr/>
        </p:nvSpPr>
        <p:spPr>
          <a:xfrm>
            <a:off x="540000" y="9284400"/>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Universidad | 2025</a:t>
            </a:r>
            <a:endParaRPr sz="900">
              <a:solidFill>
                <a:srgbClr val="25282D"/>
              </a:solidFill>
              <a:highlight>
                <a:srgbClr val="FFFFFF"/>
              </a:highlight>
              <a:latin typeface="Raleway Medium"/>
              <a:ea typeface="Raleway Medium"/>
              <a:cs typeface="Raleway Medium"/>
              <a:sym typeface="Raleway Medium"/>
            </a:endParaRPr>
          </a:p>
        </p:txBody>
      </p:sp>
      <p:sp>
        <p:nvSpPr>
          <p:cNvPr id="100" name="Google Shape;100;p13"/>
          <p:cNvSpPr txBox="1"/>
          <p:nvPr/>
        </p:nvSpPr>
        <p:spPr>
          <a:xfrm>
            <a:off x="540000" y="4446000"/>
            <a:ext cx="1961400" cy="13023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1</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Clr>
                <a:schemeClr val="dk1"/>
              </a:buClr>
              <a:buSzPts val="1100"/>
              <a:buFont typeface="Arial"/>
              <a:buNone/>
            </a:pPr>
            <a:r>
              <a:rPr lang="es" sz="900">
                <a:solidFill>
                  <a:srgbClr val="666666"/>
                </a:solidFill>
                <a:latin typeface="Raleway"/>
                <a:ea typeface="Raleway"/>
                <a:cs typeface="Raleway"/>
                <a:sym typeface="Raleway"/>
              </a:rPr>
              <a:t>Habilidad 2</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Clr>
                <a:schemeClr val="dk1"/>
              </a:buClr>
              <a:buSzPts val="1100"/>
              <a:buFont typeface="Arial"/>
              <a:buNone/>
            </a:pPr>
            <a:r>
              <a:rPr lang="es" sz="900">
                <a:solidFill>
                  <a:srgbClr val="666666"/>
                </a:solidFill>
                <a:latin typeface="Raleway"/>
                <a:ea typeface="Raleway"/>
                <a:cs typeface="Raleway"/>
                <a:sym typeface="Raleway"/>
              </a:rPr>
              <a:t>Habilidad 3</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Clr>
                <a:schemeClr val="dk1"/>
              </a:buClr>
              <a:buSzPts val="1100"/>
              <a:buFont typeface="Arial"/>
              <a:buNone/>
            </a:pPr>
            <a:r>
              <a:rPr lang="es" sz="900">
                <a:solidFill>
                  <a:srgbClr val="666666"/>
                </a:solidFill>
                <a:latin typeface="Raleway"/>
                <a:ea typeface="Raleway"/>
                <a:cs typeface="Raleway"/>
                <a:sym typeface="Raleway"/>
              </a:rPr>
              <a:t>Habilidad 4</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Clr>
                <a:schemeClr val="dk1"/>
              </a:buClr>
              <a:buSzPts val="1100"/>
              <a:buFont typeface="Arial"/>
              <a:buNone/>
            </a:pPr>
            <a:r>
              <a:rPr lang="es" sz="900">
                <a:solidFill>
                  <a:srgbClr val="666666"/>
                </a:solidFill>
                <a:latin typeface="Raleway"/>
                <a:ea typeface="Raleway"/>
                <a:cs typeface="Raleway"/>
                <a:sym typeface="Raleway"/>
              </a:rPr>
              <a:t>Habilidad 5</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Clr>
                <a:schemeClr val="dk1"/>
              </a:buClr>
              <a:buSzPts val="1100"/>
              <a:buFont typeface="Arial"/>
              <a:buNone/>
            </a:pPr>
            <a:r>
              <a:rPr lang="es" sz="900">
                <a:solidFill>
                  <a:srgbClr val="666666"/>
                </a:solidFill>
                <a:latin typeface="Raleway"/>
                <a:ea typeface="Raleway"/>
                <a:cs typeface="Raleway"/>
                <a:sym typeface="Raleway"/>
              </a:rPr>
              <a:t>Habilidad 6</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Clr>
                <a:schemeClr val="dk1"/>
              </a:buClr>
              <a:buSzPts val="1100"/>
              <a:buFont typeface="Arial"/>
              <a:buNone/>
            </a:pPr>
            <a:r>
              <a:rPr lang="es" sz="900">
                <a:solidFill>
                  <a:srgbClr val="666666"/>
                </a:solidFill>
                <a:latin typeface="Raleway"/>
                <a:ea typeface="Raleway"/>
                <a:cs typeface="Raleway"/>
                <a:sym typeface="Raleway"/>
              </a:rPr>
              <a:t>Habilidad 7</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8</a:t>
            </a:r>
            <a:endParaRPr sz="900">
              <a:solidFill>
                <a:srgbClr val="666666"/>
              </a:solidFill>
              <a:latin typeface="Raleway"/>
              <a:ea typeface="Raleway"/>
              <a:cs typeface="Raleway"/>
              <a:sym typeface="Raleway"/>
            </a:endParaRPr>
          </a:p>
        </p:txBody>
      </p:sp>
      <p:sp>
        <p:nvSpPr>
          <p:cNvPr id="101" name="Google Shape;101;p13"/>
          <p:cNvSpPr txBox="1"/>
          <p:nvPr/>
        </p:nvSpPr>
        <p:spPr>
          <a:xfrm>
            <a:off x="3060013" y="4235100"/>
            <a:ext cx="1938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Puesto de trabajo</a:t>
            </a:r>
            <a:endParaRPr b="1" sz="900">
              <a:solidFill>
                <a:srgbClr val="25282D"/>
              </a:solidFill>
              <a:latin typeface="Raleway"/>
              <a:ea typeface="Raleway"/>
              <a:cs typeface="Raleway"/>
              <a:sym typeface="Raleway"/>
            </a:endParaRPr>
          </a:p>
        </p:txBody>
      </p:sp>
      <p:sp>
        <p:nvSpPr>
          <p:cNvPr id="102" name="Google Shape;102;p13"/>
          <p:cNvSpPr txBox="1"/>
          <p:nvPr/>
        </p:nvSpPr>
        <p:spPr>
          <a:xfrm>
            <a:off x="540000" y="6050625"/>
            <a:ext cx="1961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Personales</a:t>
            </a:r>
            <a:endParaRPr b="1" sz="900">
              <a:solidFill>
                <a:srgbClr val="25282D"/>
              </a:solidFill>
              <a:highlight>
                <a:srgbClr val="FFFFFF"/>
              </a:highlight>
              <a:latin typeface="Raleway"/>
              <a:ea typeface="Raleway"/>
              <a:cs typeface="Raleway"/>
              <a:sym typeface="Raleway"/>
            </a:endParaRPr>
          </a:p>
        </p:txBody>
      </p:sp>
      <p:sp>
        <p:nvSpPr>
          <p:cNvPr id="103" name="Google Shape;103;p13"/>
          <p:cNvSpPr txBox="1"/>
          <p:nvPr/>
        </p:nvSpPr>
        <p:spPr>
          <a:xfrm>
            <a:off x="540000" y="6261525"/>
            <a:ext cx="1961400" cy="13023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1</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2</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3</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4</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5</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6</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7</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Habilidad 8</a:t>
            </a:r>
            <a:endParaRPr sz="900">
              <a:solidFill>
                <a:srgbClr val="666666"/>
              </a:solidFill>
              <a:latin typeface="Raleway"/>
              <a:ea typeface="Raleway"/>
              <a:cs typeface="Raleway"/>
              <a:sym typeface="Raleway"/>
            </a:endParaRPr>
          </a:p>
        </p:txBody>
      </p:sp>
      <p:sp>
        <p:nvSpPr>
          <p:cNvPr id="104" name="Google Shape;104;p13"/>
          <p:cNvSpPr txBox="1"/>
          <p:nvPr/>
        </p:nvSpPr>
        <p:spPr>
          <a:xfrm>
            <a:off x="3060013" y="8635635"/>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Puesto de trabajo</a:t>
            </a:r>
            <a:endParaRPr sz="900">
              <a:solidFill>
                <a:srgbClr val="25282D"/>
              </a:solidFill>
              <a:latin typeface="Raleway Medium"/>
              <a:ea typeface="Raleway Medium"/>
              <a:cs typeface="Raleway Medium"/>
              <a:sym typeface="Raleway Medium"/>
            </a:endParaRPr>
          </a:p>
        </p:txBody>
      </p:sp>
      <p:sp>
        <p:nvSpPr>
          <p:cNvPr id="105" name="Google Shape;105;p13"/>
          <p:cNvSpPr txBox="1"/>
          <p:nvPr/>
        </p:nvSpPr>
        <p:spPr>
          <a:xfrm>
            <a:off x="3060013" y="9090142"/>
            <a:ext cx="3884400" cy="803400"/>
          </a:xfrm>
          <a:prstGeom prst="rect">
            <a:avLst/>
          </a:prstGeom>
          <a:noFill/>
          <a:ln>
            <a:noFill/>
          </a:ln>
        </p:spPr>
        <p:txBody>
          <a:bodyPr anchorCtr="0" anchor="t" bIns="0" lIns="0" spcFirstLastPara="1" rIns="0" wrap="square" tIns="0">
            <a:spAutoFit/>
          </a:bodyPr>
          <a:lstStyle/>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Morbi eu maximus dolor, vel pulvinar nulla. </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Suspendisse et justo tristique dui iaculis porttitor vitae a lacus.</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Phasellus turpis massa, cursus ac velit vitae, pellentesque lacinia magna.</a:t>
            </a:r>
            <a:endParaRPr sz="900">
              <a:solidFill>
                <a:srgbClr val="666666"/>
              </a:solidFill>
              <a:latin typeface="Raleway"/>
              <a:ea typeface="Raleway"/>
              <a:cs typeface="Raleway"/>
              <a:sym typeface="Raleway"/>
            </a:endParaRPr>
          </a:p>
        </p:txBody>
      </p:sp>
      <p:sp>
        <p:nvSpPr>
          <p:cNvPr id="106" name="Google Shape;106;p13"/>
          <p:cNvSpPr txBox="1"/>
          <p:nvPr/>
        </p:nvSpPr>
        <p:spPr>
          <a:xfrm>
            <a:off x="3060013" y="8845708"/>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empresa | 2022-2025</a:t>
            </a:r>
            <a:endParaRPr sz="900">
              <a:solidFill>
                <a:srgbClr val="25282D"/>
              </a:solidFill>
              <a:highlight>
                <a:srgbClr val="FFFFFF"/>
              </a:highlight>
              <a:latin typeface="Raleway Medium"/>
              <a:ea typeface="Raleway Medium"/>
              <a:cs typeface="Raleway Medium"/>
              <a:sym typeface="Raleway Medium"/>
            </a:endParaRPr>
          </a:p>
        </p:txBody>
      </p:sp>
      <p:sp>
        <p:nvSpPr>
          <p:cNvPr id="107" name="Google Shape;107;p13"/>
          <p:cNvSpPr txBox="1"/>
          <p:nvPr/>
        </p:nvSpPr>
        <p:spPr>
          <a:xfrm>
            <a:off x="540000" y="2206800"/>
            <a:ext cx="18576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IDIOMAS</a:t>
            </a:r>
            <a:endParaRPr sz="1200">
              <a:latin typeface="Raleway Medium"/>
              <a:ea typeface="Raleway Medium"/>
              <a:cs typeface="Raleway Medium"/>
              <a:sym typeface="Raleway Medium"/>
            </a:endParaRPr>
          </a:p>
        </p:txBody>
      </p:sp>
      <p:sp>
        <p:nvSpPr>
          <p:cNvPr id="108" name="Google Shape;108;p13"/>
          <p:cNvSpPr txBox="1"/>
          <p:nvPr/>
        </p:nvSpPr>
        <p:spPr>
          <a:xfrm>
            <a:off x="540000" y="2624400"/>
            <a:ext cx="1961400" cy="63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Idioma </a:t>
            </a:r>
            <a:r>
              <a:rPr lang="es" sz="900">
                <a:solidFill>
                  <a:srgbClr val="666666"/>
                </a:solidFill>
                <a:latin typeface="Raleway"/>
                <a:ea typeface="Raleway"/>
                <a:cs typeface="Raleway"/>
                <a:sym typeface="Raleway"/>
              </a:rPr>
              <a:t>1 | Nativo</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Idioma 2 </a:t>
            </a:r>
            <a:r>
              <a:rPr lang="es" sz="900">
                <a:solidFill>
                  <a:srgbClr val="666666"/>
                </a:solidFill>
                <a:latin typeface="Raleway"/>
                <a:ea typeface="Raleway"/>
                <a:cs typeface="Raleway"/>
                <a:sym typeface="Raleway"/>
              </a:rPr>
              <a:t>| B2</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Idioma 3 </a:t>
            </a:r>
            <a:r>
              <a:rPr lang="es" sz="900">
                <a:solidFill>
                  <a:srgbClr val="666666"/>
                </a:solidFill>
                <a:latin typeface="Raleway"/>
                <a:ea typeface="Raleway"/>
                <a:cs typeface="Raleway"/>
                <a:sym typeface="Raleway"/>
              </a:rPr>
              <a:t>| C1</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Idioma</a:t>
            </a:r>
            <a:r>
              <a:rPr lang="es" sz="900">
                <a:solidFill>
                  <a:srgbClr val="666666"/>
                </a:solidFill>
                <a:latin typeface="Raleway"/>
                <a:ea typeface="Raleway"/>
                <a:cs typeface="Raleway"/>
                <a:sym typeface="Raleway"/>
              </a:rPr>
              <a:t> 4 | B1</a:t>
            </a:r>
            <a:endParaRPr sz="900">
              <a:solidFill>
                <a:srgbClr val="666666"/>
              </a:solidFill>
              <a:latin typeface="Raleway"/>
              <a:ea typeface="Raleway"/>
              <a:cs typeface="Raleway"/>
              <a:sym typeface="Raleway"/>
            </a:endParaRPr>
          </a:p>
        </p:txBody>
      </p:sp>
      <p:sp>
        <p:nvSpPr>
          <p:cNvPr id="109" name="Google Shape;109;p13"/>
          <p:cNvSpPr/>
          <p:nvPr/>
        </p:nvSpPr>
        <p:spPr>
          <a:xfrm>
            <a:off x="540000" y="7811430"/>
            <a:ext cx="19614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txBox="1"/>
          <p:nvPr/>
        </p:nvSpPr>
        <p:spPr>
          <a:xfrm>
            <a:off x="540000" y="9654902"/>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Titulación académica</a:t>
            </a:r>
            <a:endParaRPr b="1" sz="900">
              <a:solidFill>
                <a:srgbClr val="25282D"/>
              </a:solidFill>
              <a:highlight>
                <a:srgbClr val="FFFFFF"/>
              </a:highlight>
              <a:latin typeface="Raleway"/>
              <a:ea typeface="Raleway"/>
              <a:cs typeface="Raleway"/>
              <a:sym typeface="Raleway"/>
            </a:endParaRPr>
          </a:p>
        </p:txBody>
      </p:sp>
      <p:sp>
        <p:nvSpPr>
          <p:cNvPr id="111" name="Google Shape;111;p13"/>
          <p:cNvSpPr txBox="1"/>
          <p:nvPr/>
        </p:nvSpPr>
        <p:spPr>
          <a:xfrm>
            <a:off x="540000" y="9864975"/>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Universidad | 2025</a:t>
            </a:r>
            <a:endParaRPr sz="900">
              <a:solidFill>
                <a:srgbClr val="25282D"/>
              </a:solidFill>
              <a:highlight>
                <a:srgbClr val="FFFFFF"/>
              </a:highlight>
              <a:latin typeface="Raleway Medium"/>
              <a:ea typeface="Raleway Medium"/>
              <a:cs typeface="Raleway Medium"/>
              <a:sym typeface="Raleway Medium"/>
            </a:endParaRPr>
          </a:p>
        </p:txBody>
      </p:sp>
      <p:sp>
        <p:nvSpPr>
          <p:cNvPr id="112" name="Google Shape;112;p13"/>
          <p:cNvSpPr/>
          <p:nvPr/>
        </p:nvSpPr>
        <p:spPr>
          <a:xfrm>
            <a:off x="2762325" y="7910425"/>
            <a:ext cx="18000" cy="224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4"/>
          <p:cNvSpPr/>
          <p:nvPr/>
        </p:nvSpPr>
        <p:spPr>
          <a:xfrm>
            <a:off x="2758600" y="0"/>
            <a:ext cx="4801500" cy="180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4"/>
          <p:cNvSpPr/>
          <p:nvPr/>
        </p:nvSpPr>
        <p:spPr>
          <a:xfrm>
            <a:off x="6264525" y="270000"/>
            <a:ext cx="753900" cy="29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4"/>
          <p:cNvSpPr/>
          <p:nvPr/>
        </p:nvSpPr>
        <p:spPr>
          <a:xfrm>
            <a:off x="2762400" y="1376400"/>
            <a:ext cx="2211300" cy="4236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4"/>
          <p:cNvSpPr/>
          <p:nvPr/>
        </p:nvSpPr>
        <p:spPr>
          <a:xfrm>
            <a:off x="2762400" y="1800000"/>
            <a:ext cx="47976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4"/>
          <p:cNvSpPr/>
          <p:nvPr/>
        </p:nvSpPr>
        <p:spPr>
          <a:xfrm>
            <a:off x="2762325" y="2234400"/>
            <a:ext cx="18000" cy="27069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4"/>
          <p:cNvSpPr/>
          <p:nvPr/>
        </p:nvSpPr>
        <p:spPr>
          <a:xfrm>
            <a:off x="2762325" y="5121300"/>
            <a:ext cx="18000" cy="17298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4"/>
          <p:cNvSpPr txBox="1"/>
          <p:nvPr/>
        </p:nvSpPr>
        <p:spPr>
          <a:xfrm>
            <a:off x="3101950" y="1503600"/>
            <a:ext cx="19467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Raleway Medium"/>
                <a:ea typeface="Raleway Medium"/>
                <a:cs typeface="Raleway Medium"/>
                <a:sym typeface="Raleway Medium"/>
              </a:rPr>
              <a:t>TU PROFESIÓN AQUÍ</a:t>
            </a:r>
            <a:endParaRPr sz="1100">
              <a:latin typeface="Raleway Medium"/>
              <a:ea typeface="Raleway Medium"/>
              <a:cs typeface="Raleway Medium"/>
              <a:sym typeface="Raleway Medium"/>
            </a:endParaRPr>
          </a:p>
        </p:txBody>
      </p:sp>
      <p:sp>
        <p:nvSpPr>
          <p:cNvPr id="124" name="Google Shape;124;p14"/>
          <p:cNvSpPr txBox="1"/>
          <p:nvPr/>
        </p:nvSpPr>
        <p:spPr>
          <a:xfrm>
            <a:off x="3060000" y="2206800"/>
            <a:ext cx="39534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EXPERIENCIA | </a:t>
            </a:r>
            <a:r>
              <a:rPr lang="es" sz="1200">
                <a:latin typeface="Raleway Light"/>
                <a:ea typeface="Raleway Light"/>
                <a:cs typeface="Raleway Light"/>
                <a:sym typeface="Raleway Light"/>
              </a:rPr>
              <a:t>CONTINUACIÓN</a:t>
            </a:r>
            <a:endParaRPr sz="1200">
              <a:latin typeface="Raleway Light"/>
              <a:ea typeface="Raleway Light"/>
              <a:cs typeface="Raleway Light"/>
              <a:sym typeface="Raleway Light"/>
            </a:endParaRPr>
          </a:p>
        </p:txBody>
      </p:sp>
      <p:sp>
        <p:nvSpPr>
          <p:cNvPr id="125" name="Google Shape;125;p14"/>
          <p:cNvSpPr txBox="1"/>
          <p:nvPr/>
        </p:nvSpPr>
        <p:spPr>
          <a:xfrm>
            <a:off x="3861250" y="509025"/>
            <a:ext cx="3156300" cy="12315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es" sz="4000">
                <a:latin typeface="Raleway"/>
                <a:ea typeface="Raleway"/>
                <a:cs typeface="Raleway"/>
                <a:sym typeface="Raleway"/>
              </a:rPr>
              <a:t>ELISABETH</a:t>
            </a:r>
            <a:endParaRPr b="1" sz="4000">
              <a:latin typeface="Raleway"/>
              <a:ea typeface="Raleway"/>
              <a:cs typeface="Raleway"/>
              <a:sym typeface="Raleway"/>
            </a:endParaRPr>
          </a:p>
          <a:p>
            <a:pPr indent="0" lvl="0" marL="0" rtl="0" algn="r">
              <a:spcBef>
                <a:spcPts val="0"/>
              </a:spcBef>
              <a:spcAft>
                <a:spcPts val="0"/>
              </a:spcAft>
              <a:buNone/>
            </a:pPr>
            <a:r>
              <a:rPr b="1" lang="es" sz="4000">
                <a:latin typeface="Raleway"/>
                <a:ea typeface="Raleway"/>
                <a:cs typeface="Raleway"/>
                <a:sym typeface="Raleway"/>
              </a:rPr>
              <a:t>PÉREZ</a:t>
            </a:r>
            <a:endParaRPr b="1" sz="4000">
              <a:latin typeface="Raleway"/>
              <a:ea typeface="Raleway"/>
              <a:cs typeface="Raleway"/>
              <a:sym typeface="Raleway"/>
            </a:endParaRPr>
          </a:p>
        </p:txBody>
      </p:sp>
      <p:sp>
        <p:nvSpPr>
          <p:cNvPr id="126" name="Google Shape;126;p14"/>
          <p:cNvSpPr txBox="1"/>
          <p:nvPr/>
        </p:nvSpPr>
        <p:spPr>
          <a:xfrm>
            <a:off x="698350" y="269994"/>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CONTACTO</a:t>
            </a:r>
            <a:endParaRPr sz="1200">
              <a:latin typeface="Raleway Medium"/>
              <a:ea typeface="Raleway Medium"/>
              <a:cs typeface="Raleway Medium"/>
              <a:sym typeface="Raleway Medium"/>
            </a:endParaRPr>
          </a:p>
        </p:txBody>
      </p:sp>
      <p:sp>
        <p:nvSpPr>
          <p:cNvPr id="127" name="Google Shape;127;p14"/>
          <p:cNvSpPr txBox="1"/>
          <p:nvPr/>
        </p:nvSpPr>
        <p:spPr>
          <a:xfrm>
            <a:off x="3060013" y="3078007"/>
            <a:ext cx="3884400" cy="803400"/>
          </a:xfrm>
          <a:prstGeom prst="rect">
            <a:avLst/>
          </a:prstGeom>
          <a:noFill/>
          <a:ln>
            <a:noFill/>
          </a:ln>
        </p:spPr>
        <p:txBody>
          <a:bodyPr anchorCtr="0" anchor="t" bIns="0" lIns="0" spcFirstLastPara="1" rIns="0" wrap="square" tIns="0">
            <a:spAutoFit/>
          </a:bodyPr>
          <a:lstStyle/>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Morbi eu maximus dolor, vel pulvinar nulla. </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Suspendisse et justo tristique dui iaculis porttitor vitae a lacus.</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Phasellus turpis massa, cursus ac velit vitae, pellentesque lacinia magna.</a:t>
            </a:r>
            <a:endParaRPr sz="900">
              <a:solidFill>
                <a:srgbClr val="666666"/>
              </a:solidFill>
              <a:latin typeface="Raleway"/>
              <a:ea typeface="Raleway"/>
              <a:cs typeface="Raleway"/>
              <a:sym typeface="Raleway"/>
            </a:endParaRPr>
          </a:p>
        </p:txBody>
      </p:sp>
      <p:sp>
        <p:nvSpPr>
          <p:cNvPr id="128" name="Google Shape;128;p14"/>
          <p:cNvSpPr txBox="1"/>
          <p:nvPr/>
        </p:nvSpPr>
        <p:spPr>
          <a:xfrm>
            <a:off x="3060013" y="2833573"/>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empresa | 2022-2025</a:t>
            </a:r>
            <a:endParaRPr sz="900">
              <a:solidFill>
                <a:srgbClr val="25282D"/>
              </a:solidFill>
              <a:highlight>
                <a:srgbClr val="FFFFFF"/>
              </a:highlight>
              <a:latin typeface="Raleway Medium"/>
              <a:ea typeface="Raleway Medium"/>
              <a:cs typeface="Raleway Medium"/>
              <a:sym typeface="Raleway Medium"/>
            </a:endParaRPr>
          </a:p>
        </p:txBody>
      </p:sp>
      <p:sp>
        <p:nvSpPr>
          <p:cNvPr id="129" name="Google Shape;129;p14"/>
          <p:cNvSpPr txBox="1"/>
          <p:nvPr/>
        </p:nvSpPr>
        <p:spPr>
          <a:xfrm>
            <a:off x="3060013" y="4090343"/>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Puesto de trabajo</a:t>
            </a:r>
            <a:endParaRPr sz="900">
              <a:solidFill>
                <a:srgbClr val="25282D"/>
              </a:solidFill>
              <a:latin typeface="Raleway Medium"/>
              <a:ea typeface="Raleway Medium"/>
              <a:cs typeface="Raleway Medium"/>
              <a:sym typeface="Raleway Medium"/>
            </a:endParaRPr>
          </a:p>
        </p:txBody>
      </p:sp>
      <p:sp>
        <p:nvSpPr>
          <p:cNvPr id="130" name="Google Shape;130;p14"/>
          <p:cNvSpPr txBox="1"/>
          <p:nvPr/>
        </p:nvSpPr>
        <p:spPr>
          <a:xfrm>
            <a:off x="3060013" y="4544850"/>
            <a:ext cx="3884400" cy="803400"/>
          </a:xfrm>
          <a:prstGeom prst="rect">
            <a:avLst/>
          </a:prstGeom>
          <a:noFill/>
          <a:ln>
            <a:noFill/>
          </a:ln>
        </p:spPr>
        <p:txBody>
          <a:bodyPr anchorCtr="0" anchor="t" bIns="0" lIns="0" spcFirstLastPara="1" rIns="0" wrap="square" tIns="0">
            <a:spAutoFit/>
          </a:bodyPr>
          <a:lstStyle/>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Morbi eu maximus dolor, vel pulvinar nulla. </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Suspendisse et justo tristique dui iaculis porttitor vitae a lacus.</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Phasellus turpis massa, cursus ac velit vitae, pellentesque lacinia magna.</a:t>
            </a:r>
            <a:endParaRPr sz="900">
              <a:solidFill>
                <a:srgbClr val="666666"/>
              </a:solidFill>
              <a:latin typeface="Raleway"/>
              <a:ea typeface="Raleway"/>
              <a:cs typeface="Raleway"/>
              <a:sym typeface="Raleway"/>
            </a:endParaRPr>
          </a:p>
        </p:txBody>
      </p:sp>
      <p:sp>
        <p:nvSpPr>
          <p:cNvPr id="131" name="Google Shape;131;p14"/>
          <p:cNvSpPr txBox="1"/>
          <p:nvPr/>
        </p:nvSpPr>
        <p:spPr>
          <a:xfrm>
            <a:off x="3060013" y="4300415"/>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empresa | 2022-2025</a:t>
            </a:r>
            <a:endParaRPr sz="900">
              <a:solidFill>
                <a:srgbClr val="25282D"/>
              </a:solidFill>
              <a:highlight>
                <a:srgbClr val="FFFFFF"/>
              </a:highlight>
              <a:latin typeface="Raleway Medium"/>
              <a:ea typeface="Raleway Medium"/>
              <a:cs typeface="Raleway Medium"/>
              <a:sym typeface="Raleway Medium"/>
            </a:endParaRPr>
          </a:p>
        </p:txBody>
      </p:sp>
      <p:sp>
        <p:nvSpPr>
          <p:cNvPr id="132" name="Google Shape;132;p14"/>
          <p:cNvSpPr txBox="1"/>
          <p:nvPr/>
        </p:nvSpPr>
        <p:spPr>
          <a:xfrm>
            <a:off x="3060013" y="5557185"/>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Puesto de trabajo</a:t>
            </a:r>
            <a:endParaRPr sz="900">
              <a:solidFill>
                <a:srgbClr val="25282D"/>
              </a:solidFill>
              <a:latin typeface="Raleway Medium"/>
              <a:ea typeface="Raleway Medium"/>
              <a:cs typeface="Raleway Medium"/>
              <a:sym typeface="Raleway Medium"/>
            </a:endParaRPr>
          </a:p>
        </p:txBody>
      </p:sp>
      <p:sp>
        <p:nvSpPr>
          <p:cNvPr id="133" name="Google Shape;133;p14"/>
          <p:cNvSpPr txBox="1"/>
          <p:nvPr/>
        </p:nvSpPr>
        <p:spPr>
          <a:xfrm>
            <a:off x="3060013" y="6011692"/>
            <a:ext cx="3884400" cy="803400"/>
          </a:xfrm>
          <a:prstGeom prst="rect">
            <a:avLst/>
          </a:prstGeom>
          <a:noFill/>
          <a:ln>
            <a:noFill/>
          </a:ln>
        </p:spPr>
        <p:txBody>
          <a:bodyPr anchorCtr="0" anchor="t" bIns="0" lIns="0" spcFirstLastPara="1" rIns="0" wrap="square" tIns="0">
            <a:spAutoFit/>
          </a:bodyPr>
          <a:lstStyle/>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Morbi eu maximus dolor, vel pulvinar nulla. </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Suspendisse et justo tristique dui iaculis porttitor vitae a lacus.</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Phasellus turpis massa, cursus ac velit vitae, pellentesque lacinia magna.</a:t>
            </a:r>
            <a:endParaRPr sz="900">
              <a:solidFill>
                <a:srgbClr val="666666"/>
              </a:solidFill>
              <a:latin typeface="Raleway"/>
              <a:ea typeface="Raleway"/>
              <a:cs typeface="Raleway"/>
              <a:sym typeface="Raleway"/>
            </a:endParaRPr>
          </a:p>
        </p:txBody>
      </p:sp>
      <p:sp>
        <p:nvSpPr>
          <p:cNvPr id="134" name="Google Shape;134;p14"/>
          <p:cNvSpPr txBox="1"/>
          <p:nvPr/>
        </p:nvSpPr>
        <p:spPr>
          <a:xfrm>
            <a:off x="3060013" y="5767258"/>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empresa | 2022-2025</a:t>
            </a:r>
            <a:endParaRPr sz="900">
              <a:solidFill>
                <a:srgbClr val="25282D"/>
              </a:solidFill>
              <a:highlight>
                <a:srgbClr val="FFFFFF"/>
              </a:highlight>
              <a:latin typeface="Raleway Medium"/>
              <a:ea typeface="Raleway Medium"/>
              <a:cs typeface="Raleway Medium"/>
              <a:sym typeface="Raleway Medium"/>
            </a:endParaRPr>
          </a:p>
        </p:txBody>
      </p:sp>
      <p:sp>
        <p:nvSpPr>
          <p:cNvPr id="135" name="Google Shape;135;p14"/>
          <p:cNvSpPr/>
          <p:nvPr/>
        </p:nvSpPr>
        <p:spPr>
          <a:xfrm>
            <a:off x="0" y="0"/>
            <a:ext cx="540000" cy="180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4"/>
          <p:cNvSpPr txBox="1"/>
          <p:nvPr/>
        </p:nvSpPr>
        <p:spPr>
          <a:xfrm>
            <a:off x="949863" y="670204"/>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+34 123 456 789</a:t>
            </a:r>
            <a:endParaRPr sz="800">
              <a:solidFill>
                <a:srgbClr val="666666"/>
              </a:solidFill>
              <a:latin typeface="Raleway Medium"/>
              <a:ea typeface="Raleway Medium"/>
              <a:cs typeface="Raleway Medium"/>
              <a:sym typeface="Raleway Medium"/>
            </a:endParaRPr>
          </a:p>
        </p:txBody>
      </p:sp>
      <p:sp>
        <p:nvSpPr>
          <p:cNvPr id="137" name="Google Shape;137;p14"/>
          <p:cNvSpPr/>
          <p:nvPr/>
        </p:nvSpPr>
        <p:spPr>
          <a:xfrm>
            <a:off x="722969" y="668044"/>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nvGrpSpPr>
          <p:cNvPr id="138" name="Google Shape;138;p14"/>
          <p:cNvGrpSpPr/>
          <p:nvPr/>
        </p:nvGrpSpPr>
        <p:grpSpPr>
          <a:xfrm>
            <a:off x="722854" y="938780"/>
            <a:ext cx="137182" cy="108000"/>
            <a:chOff x="2156000" y="3003250"/>
            <a:chExt cx="146750" cy="117200"/>
          </a:xfrm>
        </p:grpSpPr>
        <p:sp>
          <p:nvSpPr>
            <p:cNvPr id="139" name="Google Shape;139;p14"/>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40" name="Google Shape;140;p14"/>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141" name="Google Shape;141;p14"/>
          <p:cNvSpPr txBox="1"/>
          <p:nvPr/>
        </p:nvSpPr>
        <p:spPr>
          <a:xfrm>
            <a:off x="949863" y="930110"/>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email@email.com</a:t>
            </a:r>
            <a:endParaRPr sz="800">
              <a:solidFill>
                <a:srgbClr val="666666"/>
              </a:solidFill>
              <a:latin typeface="Raleway Medium"/>
              <a:ea typeface="Raleway Medium"/>
              <a:cs typeface="Raleway Medium"/>
              <a:sym typeface="Raleway Medium"/>
            </a:endParaRPr>
          </a:p>
        </p:txBody>
      </p:sp>
      <p:grpSp>
        <p:nvGrpSpPr>
          <p:cNvPr id="142" name="Google Shape;142;p14"/>
          <p:cNvGrpSpPr/>
          <p:nvPr/>
        </p:nvGrpSpPr>
        <p:grpSpPr>
          <a:xfrm>
            <a:off x="722587" y="1183381"/>
            <a:ext cx="129602" cy="155520"/>
            <a:chOff x="2792450" y="2981325"/>
            <a:chExt cx="132450" cy="162000"/>
          </a:xfrm>
        </p:grpSpPr>
        <p:sp>
          <p:nvSpPr>
            <p:cNvPr id="143" name="Google Shape;143;p14"/>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44" name="Google Shape;144;p14"/>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145" name="Google Shape;145;p14"/>
          <p:cNvSpPr txBox="1"/>
          <p:nvPr/>
        </p:nvSpPr>
        <p:spPr>
          <a:xfrm>
            <a:off x="949863" y="1198476"/>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Ciudad. 00123</a:t>
            </a:r>
            <a:endParaRPr sz="800">
              <a:solidFill>
                <a:srgbClr val="666666"/>
              </a:solidFill>
              <a:latin typeface="Raleway Medium"/>
              <a:ea typeface="Raleway Medium"/>
              <a:cs typeface="Raleway Medium"/>
              <a:sym typeface="Raleway Medium"/>
            </a:endParaRPr>
          </a:p>
        </p:txBody>
      </p:sp>
      <p:sp>
        <p:nvSpPr>
          <p:cNvPr id="146" name="Google Shape;146;p14"/>
          <p:cNvSpPr txBox="1"/>
          <p:nvPr/>
        </p:nvSpPr>
        <p:spPr>
          <a:xfrm>
            <a:off x="949862" y="1464681"/>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linkedin.com/nombreapellido</a:t>
            </a:r>
            <a:endParaRPr sz="800">
              <a:solidFill>
                <a:srgbClr val="666666"/>
              </a:solidFill>
              <a:latin typeface="Raleway Medium"/>
              <a:ea typeface="Raleway Medium"/>
              <a:cs typeface="Raleway Medium"/>
              <a:sym typeface="Raleway Medium"/>
            </a:endParaRPr>
          </a:p>
        </p:txBody>
      </p:sp>
      <p:grpSp>
        <p:nvGrpSpPr>
          <p:cNvPr id="147" name="Google Shape;147;p14"/>
          <p:cNvGrpSpPr/>
          <p:nvPr/>
        </p:nvGrpSpPr>
        <p:grpSpPr>
          <a:xfrm>
            <a:off x="728461" y="1453169"/>
            <a:ext cx="126000" cy="121797"/>
            <a:chOff x="887900" y="2989900"/>
            <a:chExt cx="146750" cy="143900"/>
          </a:xfrm>
        </p:grpSpPr>
        <p:sp>
          <p:nvSpPr>
            <p:cNvPr id="148" name="Google Shape;148;p14"/>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49" name="Google Shape;149;p14"/>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50" name="Google Shape;150;p14"/>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151" name="Google Shape;151;p14"/>
          <p:cNvSpPr/>
          <p:nvPr/>
        </p:nvSpPr>
        <p:spPr>
          <a:xfrm>
            <a:off x="0" y="1800000"/>
            <a:ext cx="54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4"/>
          <p:cNvSpPr txBox="1"/>
          <p:nvPr/>
        </p:nvSpPr>
        <p:spPr>
          <a:xfrm>
            <a:off x="540000" y="2206800"/>
            <a:ext cx="9771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PREMIOS</a:t>
            </a:r>
            <a:endParaRPr sz="1200">
              <a:latin typeface="Raleway Medium"/>
              <a:ea typeface="Raleway Medium"/>
              <a:cs typeface="Raleway Medium"/>
              <a:sym typeface="Raleway Medium"/>
            </a:endParaRPr>
          </a:p>
        </p:txBody>
      </p:sp>
      <p:sp>
        <p:nvSpPr>
          <p:cNvPr id="153" name="Google Shape;153;p14"/>
          <p:cNvSpPr txBox="1"/>
          <p:nvPr/>
        </p:nvSpPr>
        <p:spPr>
          <a:xfrm>
            <a:off x="540000" y="2623501"/>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Nombre del premio</a:t>
            </a:r>
            <a:endParaRPr b="1" sz="900">
              <a:solidFill>
                <a:srgbClr val="25282D"/>
              </a:solidFill>
              <a:highlight>
                <a:srgbClr val="FFFFFF"/>
              </a:highlight>
              <a:latin typeface="Raleway"/>
              <a:ea typeface="Raleway"/>
              <a:cs typeface="Raleway"/>
              <a:sym typeface="Raleway"/>
            </a:endParaRPr>
          </a:p>
        </p:txBody>
      </p:sp>
      <p:sp>
        <p:nvSpPr>
          <p:cNvPr id="154" name="Google Shape;154;p14"/>
          <p:cNvSpPr txBox="1"/>
          <p:nvPr/>
        </p:nvSpPr>
        <p:spPr>
          <a:xfrm>
            <a:off x="540000" y="2833574"/>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Organización entregadora | 2025</a:t>
            </a:r>
            <a:endParaRPr sz="900">
              <a:solidFill>
                <a:srgbClr val="25282D"/>
              </a:solidFill>
              <a:latin typeface="Raleway Medium"/>
              <a:ea typeface="Raleway Medium"/>
              <a:cs typeface="Raleway Medium"/>
              <a:sym typeface="Raleway Medium"/>
            </a:endParaRPr>
          </a:p>
        </p:txBody>
      </p:sp>
      <p:sp>
        <p:nvSpPr>
          <p:cNvPr id="155" name="Google Shape;155;p14"/>
          <p:cNvSpPr txBox="1"/>
          <p:nvPr/>
        </p:nvSpPr>
        <p:spPr>
          <a:xfrm>
            <a:off x="3060013" y="2623500"/>
            <a:ext cx="1938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Puesto de trabajo</a:t>
            </a:r>
            <a:endParaRPr b="1" sz="900">
              <a:solidFill>
                <a:srgbClr val="25282D"/>
              </a:solidFill>
              <a:latin typeface="Raleway"/>
              <a:ea typeface="Raleway"/>
              <a:cs typeface="Raleway"/>
              <a:sym typeface="Raleway"/>
            </a:endParaRPr>
          </a:p>
        </p:txBody>
      </p:sp>
      <p:sp>
        <p:nvSpPr>
          <p:cNvPr id="156" name="Google Shape;156;p14"/>
          <p:cNvSpPr txBox="1"/>
          <p:nvPr/>
        </p:nvSpPr>
        <p:spPr>
          <a:xfrm>
            <a:off x="3060013" y="7024035"/>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Puesto de trabajo</a:t>
            </a:r>
            <a:endParaRPr sz="900">
              <a:solidFill>
                <a:srgbClr val="25282D"/>
              </a:solidFill>
              <a:latin typeface="Raleway Medium"/>
              <a:ea typeface="Raleway Medium"/>
              <a:cs typeface="Raleway Medium"/>
              <a:sym typeface="Raleway Medium"/>
            </a:endParaRPr>
          </a:p>
        </p:txBody>
      </p:sp>
      <p:sp>
        <p:nvSpPr>
          <p:cNvPr id="157" name="Google Shape;157;p14"/>
          <p:cNvSpPr txBox="1"/>
          <p:nvPr/>
        </p:nvSpPr>
        <p:spPr>
          <a:xfrm>
            <a:off x="3060013" y="7478542"/>
            <a:ext cx="3884400" cy="803400"/>
          </a:xfrm>
          <a:prstGeom prst="rect">
            <a:avLst/>
          </a:prstGeom>
          <a:noFill/>
          <a:ln>
            <a:noFill/>
          </a:ln>
        </p:spPr>
        <p:txBody>
          <a:bodyPr anchorCtr="0" anchor="t" bIns="0" lIns="0" spcFirstLastPara="1" rIns="0" wrap="square" tIns="0">
            <a:spAutoFit/>
          </a:bodyPr>
          <a:lstStyle/>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Morbi eu maximus dolor, vel pulvinar nulla. </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Suspendisse et justo tristique dui iaculis porttitor vitae a lacus.</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Phasellus turpis massa, cursus ac velit vitae, pellentesque lacinia magna.</a:t>
            </a:r>
            <a:endParaRPr sz="900">
              <a:solidFill>
                <a:srgbClr val="666666"/>
              </a:solidFill>
              <a:latin typeface="Raleway"/>
              <a:ea typeface="Raleway"/>
              <a:cs typeface="Raleway"/>
              <a:sym typeface="Raleway"/>
            </a:endParaRPr>
          </a:p>
        </p:txBody>
      </p:sp>
      <p:sp>
        <p:nvSpPr>
          <p:cNvPr id="158" name="Google Shape;158;p14"/>
          <p:cNvSpPr txBox="1"/>
          <p:nvPr/>
        </p:nvSpPr>
        <p:spPr>
          <a:xfrm>
            <a:off x="3060013" y="7234108"/>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empresa | 2022-2025</a:t>
            </a:r>
            <a:endParaRPr sz="900">
              <a:solidFill>
                <a:srgbClr val="25282D"/>
              </a:solidFill>
              <a:highlight>
                <a:srgbClr val="FFFFFF"/>
              </a:highlight>
              <a:latin typeface="Raleway Medium"/>
              <a:ea typeface="Raleway Medium"/>
              <a:cs typeface="Raleway Medium"/>
              <a:sym typeface="Raleway Medium"/>
            </a:endParaRPr>
          </a:p>
        </p:txBody>
      </p:sp>
      <p:sp>
        <p:nvSpPr>
          <p:cNvPr id="159" name="Google Shape;159;p14"/>
          <p:cNvSpPr/>
          <p:nvPr/>
        </p:nvSpPr>
        <p:spPr>
          <a:xfrm>
            <a:off x="540000" y="5022305"/>
            <a:ext cx="19614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4"/>
          <p:cNvSpPr txBox="1"/>
          <p:nvPr/>
        </p:nvSpPr>
        <p:spPr>
          <a:xfrm>
            <a:off x="540000" y="3078000"/>
            <a:ext cx="1938600" cy="471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Morbi eu maximus dolor, vel pulvinar nulla.</a:t>
            </a:r>
            <a:endParaRPr sz="900">
              <a:solidFill>
                <a:srgbClr val="666666"/>
              </a:solidFill>
              <a:latin typeface="Raleway"/>
              <a:ea typeface="Raleway"/>
              <a:cs typeface="Raleway"/>
              <a:sym typeface="Raleway"/>
            </a:endParaRPr>
          </a:p>
        </p:txBody>
      </p:sp>
      <p:sp>
        <p:nvSpPr>
          <p:cNvPr id="161" name="Google Shape;161;p14"/>
          <p:cNvSpPr txBox="1"/>
          <p:nvPr/>
        </p:nvSpPr>
        <p:spPr>
          <a:xfrm>
            <a:off x="540000" y="3780901"/>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Nombre del premio</a:t>
            </a:r>
            <a:endParaRPr b="1" sz="900">
              <a:solidFill>
                <a:srgbClr val="25282D"/>
              </a:solidFill>
              <a:highlight>
                <a:srgbClr val="FFFFFF"/>
              </a:highlight>
              <a:latin typeface="Raleway"/>
              <a:ea typeface="Raleway"/>
              <a:cs typeface="Raleway"/>
              <a:sym typeface="Raleway"/>
            </a:endParaRPr>
          </a:p>
        </p:txBody>
      </p:sp>
      <p:sp>
        <p:nvSpPr>
          <p:cNvPr id="162" name="Google Shape;162;p14"/>
          <p:cNvSpPr txBox="1"/>
          <p:nvPr/>
        </p:nvSpPr>
        <p:spPr>
          <a:xfrm>
            <a:off x="540000" y="3990974"/>
            <a:ext cx="198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Organización entregadora | 2025</a:t>
            </a:r>
            <a:endParaRPr sz="900">
              <a:solidFill>
                <a:srgbClr val="25282D"/>
              </a:solidFill>
              <a:latin typeface="Raleway Medium"/>
              <a:ea typeface="Raleway Medium"/>
              <a:cs typeface="Raleway Medium"/>
              <a:sym typeface="Raleway Medium"/>
            </a:endParaRPr>
          </a:p>
        </p:txBody>
      </p:sp>
      <p:sp>
        <p:nvSpPr>
          <p:cNvPr id="163" name="Google Shape;163;p14"/>
          <p:cNvSpPr txBox="1"/>
          <p:nvPr/>
        </p:nvSpPr>
        <p:spPr>
          <a:xfrm>
            <a:off x="540000" y="4235400"/>
            <a:ext cx="1938600" cy="471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Morbi eu maximus dolor, vel pulvinar nulla.</a:t>
            </a:r>
            <a:endParaRPr sz="900">
              <a:solidFill>
                <a:srgbClr val="666666"/>
              </a:solidFill>
              <a:latin typeface="Raleway"/>
              <a:ea typeface="Raleway"/>
              <a:cs typeface="Raleway"/>
              <a:sym typeface="Raleway"/>
            </a:endParaRPr>
          </a:p>
        </p:txBody>
      </p:sp>
      <p:sp>
        <p:nvSpPr>
          <p:cNvPr id="164" name="Google Shape;164;p14"/>
          <p:cNvSpPr txBox="1"/>
          <p:nvPr/>
        </p:nvSpPr>
        <p:spPr>
          <a:xfrm>
            <a:off x="540000" y="5392800"/>
            <a:ext cx="18576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INTERESES</a:t>
            </a:r>
            <a:endParaRPr sz="1200">
              <a:latin typeface="Raleway Medium"/>
              <a:ea typeface="Raleway Medium"/>
              <a:cs typeface="Raleway Medium"/>
              <a:sym typeface="Raleway Medium"/>
            </a:endParaRPr>
          </a:p>
        </p:txBody>
      </p:sp>
      <p:sp>
        <p:nvSpPr>
          <p:cNvPr id="165" name="Google Shape;165;p14"/>
          <p:cNvSpPr txBox="1"/>
          <p:nvPr/>
        </p:nvSpPr>
        <p:spPr>
          <a:xfrm>
            <a:off x="540000" y="5810400"/>
            <a:ext cx="1961400" cy="8034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es" sz="900">
                <a:solidFill>
                  <a:srgbClr val="666666"/>
                </a:solidFill>
                <a:latin typeface="Raleway"/>
                <a:ea typeface="Raleway"/>
                <a:cs typeface="Raleway"/>
                <a:sym typeface="Raleway"/>
              </a:rPr>
              <a:t>Interés 1</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Interés 2</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Interés 3</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Interés 4</a:t>
            </a:r>
            <a:endParaRPr sz="900">
              <a:solidFill>
                <a:srgbClr val="666666"/>
              </a:solidFill>
              <a:latin typeface="Raleway"/>
              <a:ea typeface="Raleway"/>
              <a:cs typeface="Raleway"/>
              <a:sym typeface="Raleway"/>
            </a:endParaRPr>
          </a:p>
          <a:p>
            <a:pPr indent="0" lvl="0" marL="0" rtl="0" algn="l">
              <a:lnSpc>
                <a:spcPct val="120000"/>
              </a:lnSpc>
              <a:spcBef>
                <a:spcPts val="0"/>
              </a:spcBef>
              <a:spcAft>
                <a:spcPts val="0"/>
              </a:spcAft>
              <a:buNone/>
            </a:pPr>
            <a:r>
              <a:rPr lang="es" sz="900">
                <a:solidFill>
                  <a:srgbClr val="666666"/>
                </a:solidFill>
                <a:latin typeface="Raleway"/>
                <a:ea typeface="Raleway"/>
                <a:cs typeface="Raleway"/>
                <a:sym typeface="Raleway"/>
              </a:rPr>
              <a:t>Interés</a:t>
            </a:r>
            <a:r>
              <a:rPr lang="es" sz="900">
                <a:solidFill>
                  <a:srgbClr val="666666"/>
                </a:solidFill>
                <a:latin typeface="Raleway"/>
                <a:ea typeface="Raleway"/>
                <a:cs typeface="Raleway"/>
                <a:sym typeface="Raleway"/>
              </a:rPr>
              <a:t> 5</a:t>
            </a:r>
            <a:endParaRPr sz="900">
              <a:solidFill>
                <a:srgbClr val="666666"/>
              </a:solidFill>
              <a:latin typeface="Raleway"/>
              <a:ea typeface="Raleway"/>
              <a:cs typeface="Raleway"/>
              <a:sym typeface="Raleway"/>
            </a:endParaRPr>
          </a:p>
        </p:txBody>
      </p:sp>
      <p:sp>
        <p:nvSpPr>
          <p:cNvPr id="166" name="Google Shape;166;p14"/>
          <p:cNvSpPr txBox="1"/>
          <p:nvPr/>
        </p:nvSpPr>
        <p:spPr>
          <a:xfrm>
            <a:off x="540000" y="76860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b="1" lang="es" sz="900">
                <a:solidFill>
                  <a:srgbClr val="25282D"/>
                </a:solidFill>
                <a:latin typeface="Raleway"/>
                <a:ea typeface="Raleway"/>
                <a:cs typeface="Raleway"/>
                <a:sym typeface="Raleway"/>
              </a:rPr>
              <a:t>Eduardo López </a:t>
            </a:r>
            <a:endParaRPr b="1" sz="900">
              <a:solidFill>
                <a:srgbClr val="25282D"/>
              </a:solidFill>
              <a:latin typeface="Raleway"/>
              <a:ea typeface="Raleway"/>
              <a:cs typeface="Raleway"/>
              <a:sym typeface="Raleway"/>
            </a:endParaRPr>
          </a:p>
        </p:txBody>
      </p:sp>
      <p:sp>
        <p:nvSpPr>
          <p:cNvPr id="167" name="Google Shape;167;p14"/>
          <p:cNvSpPr txBox="1"/>
          <p:nvPr/>
        </p:nvSpPr>
        <p:spPr>
          <a:xfrm>
            <a:off x="540000" y="7894800"/>
            <a:ext cx="198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Raleway Medium"/>
                <a:ea typeface="Raleway Medium"/>
                <a:cs typeface="Raleway Medium"/>
                <a:sym typeface="Raleway Medium"/>
              </a:rPr>
              <a:t>Puesto trabajo</a:t>
            </a:r>
            <a:r>
              <a:rPr lang="es" sz="900">
                <a:solidFill>
                  <a:srgbClr val="25282D"/>
                </a:solidFill>
                <a:latin typeface="Raleway Medium"/>
                <a:ea typeface="Raleway Medium"/>
                <a:cs typeface="Raleway Medium"/>
                <a:sym typeface="Raleway Medium"/>
              </a:rPr>
              <a:t> | Compañia</a:t>
            </a:r>
            <a:endParaRPr sz="900">
              <a:solidFill>
                <a:srgbClr val="25282D"/>
              </a:solidFill>
              <a:latin typeface="Raleway Medium"/>
              <a:ea typeface="Raleway Medium"/>
              <a:cs typeface="Raleway Medium"/>
              <a:sym typeface="Raleway Medium"/>
            </a:endParaRPr>
          </a:p>
        </p:txBody>
      </p:sp>
      <p:sp>
        <p:nvSpPr>
          <p:cNvPr id="168" name="Google Shape;168;p14"/>
          <p:cNvSpPr txBox="1"/>
          <p:nvPr/>
        </p:nvSpPr>
        <p:spPr>
          <a:xfrm>
            <a:off x="540000" y="81396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SemiBold"/>
                <a:ea typeface="Raleway SemiBold"/>
                <a:cs typeface="Raleway SemiBold"/>
                <a:sym typeface="Raleway SemiBold"/>
              </a:rPr>
              <a:t>E:</a:t>
            </a:r>
            <a:r>
              <a:rPr lang="es" sz="900">
                <a:solidFill>
                  <a:srgbClr val="666666"/>
                </a:solidFill>
                <a:latin typeface="Raleway"/>
                <a:ea typeface="Raleway"/>
                <a:cs typeface="Raleway"/>
                <a:sym typeface="Raleway"/>
              </a:rPr>
              <a:t> email@email.com</a:t>
            </a:r>
            <a:endParaRPr sz="900">
              <a:solidFill>
                <a:srgbClr val="666666"/>
              </a:solidFill>
              <a:latin typeface="Raleway"/>
              <a:ea typeface="Raleway"/>
              <a:cs typeface="Raleway"/>
              <a:sym typeface="Raleway"/>
            </a:endParaRPr>
          </a:p>
        </p:txBody>
      </p:sp>
      <p:sp>
        <p:nvSpPr>
          <p:cNvPr id="169" name="Google Shape;169;p14"/>
          <p:cNvSpPr txBox="1"/>
          <p:nvPr/>
        </p:nvSpPr>
        <p:spPr>
          <a:xfrm>
            <a:off x="540000" y="8295675"/>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SemiBold"/>
                <a:ea typeface="Raleway SemiBold"/>
                <a:cs typeface="Raleway SemiBold"/>
                <a:sym typeface="Raleway SemiBold"/>
              </a:rPr>
              <a:t>T: </a:t>
            </a:r>
            <a:r>
              <a:rPr lang="es" sz="900">
                <a:solidFill>
                  <a:srgbClr val="666666"/>
                </a:solidFill>
                <a:latin typeface="Raleway"/>
                <a:ea typeface="Raleway"/>
                <a:cs typeface="Raleway"/>
                <a:sym typeface="Raleway"/>
              </a:rPr>
              <a:t>+34 123 456 789</a:t>
            </a:r>
            <a:endParaRPr sz="900">
              <a:solidFill>
                <a:srgbClr val="666666"/>
              </a:solidFill>
              <a:latin typeface="Raleway"/>
              <a:ea typeface="Raleway"/>
              <a:cs typeface="Raleway"/>
              <a:sym typeface="Raleway"/>
            </a:endParaRPr>
          </a:p>
        </p:txBody>
      </p:sp>
      <p:sp>
        <p:nvSpPr>
          <p:cNvPr id="170" name="Google Shape;170;p14"/>
          <p:cNvSpPr txBox="1"/>
          <p:nvPr/>
        </p:nvSpPr>
        <p:spPr>
          <a:xfrm>
            <a:off x="540000" y="7268650"/>
            <a:ext cx="18576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REFERENCIAS</a:t>
            </a:r>
            <a:endParaRPr sz="1200">
              <a:latin typeface="Raleway Medium"/>
              <a:ea typeface="Raleway Medium"/>
              <a:cs typeface="Raleway Medium"/>
              <a:sym typeface="Raleway Medium"/>
            </a:endParaRPr>
          </a:p>
        </p:txBody>
      </p:sp>
      <p:sp>
        <p:nvSpPr>
          <p:cNvPr id="171" name="Google Shape;171;p14"/>
          <p:cNvSpPr/>
          <p:nvPr/>
        </p:nvSpPr>
        <p:spPr>
          <a:xfrm>
            <a:off x="540000" y="6932230"/>
            <a:ext cx="19614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txBox="1"/>
          <p:nvPr/>
        </p:nvSpPr>
        <p:spPr>
          <a:xfrm>
            <a:off x="540000" y="8666825"/>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b="1" lang="es" sz="900">
                <a:solidFill>
                  <a:srgbClr val="25282D"/>
                </a:solidFill>
                <a:latin typeface="Raleway"/>
                <a:ea typeface="Raleway"/>
                <a:cs typeface="Raleway"/>
                <a:sym typeface="Raleway"/>
              </a:rPr>
              <a:t>Eduardo López </a:t>
            </a:r>
            <a:endParaRPr b="1" sz="900">
              <a:solidFill>
                <a:srgbClr val="25282D"/>
              </a:solidFill>
              <a:latin typeface="Raleway"/>
              <a:ea typeface="Raleway"/>
              <a:cs typeface="Raleway"/>
              <a:sym typeface="Raleway"/>
            </a:endParaRPr>
          </a:p>
        </p:txBody>
      </p:sp>
      <p:sp>
        <p:nvSpPr>
          <p:cNvPr id="173" name="Google Shape;173;p14"/>
          <p:cNvSpPr txBox="1"/>
          <p:nvPr/>
        </p:nvSpPr>
        <p:spPr>
          <a:xfrm>
            <a:off x="540000" y="8875625"/>
            <a:ext cx="198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Raleway Medium"/>
                <a:ea typeface="Raleway Medium"/>
                <a:cs typeface="Raleway Medium"/>
                <a:sym typeface="Raleway Medium"/>
              </a:rPr>
              <a:t>Puesto trabajo | Compañia</a:t>
            </a:r>
            <a:endParaRPr sz="900">
              <a:solidFill>
                <a:srgbClr val="25282D"/>
              </a:solidFill>
              <a:latin typeface="Raleway Medium"/>
              <a:ea typeface="Raleway Medium"/>
              <a:cs typeface="Raleway Medium"/>
              <a:sym typeface="Raleway Medium"/>
            </a:endParaRPr>
          </a:p>
        </p:txBody>
      </p:sp>
      <p:sp>
        <p:nvSpPr>
          <p:cNvPr id="174" name="Google Shape;174;p14"/>
          <p:cNvSpPr txBox="1"/>
          <p:nvPr/>
        </p:nvSpPr>
        <p:spPr>
          <a:xfrm>
            <a:off x="540000" y="9120425"/>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SemiBold"/>
                <a:ea typeface="Raleway SemiBold"/>
                <a:cs typeface="Raleway SemiBold"/>
                <a:sym typeface="Raleway SemiBold"/>
              </a:rPr>
              <a:t>E:</a:t>
            </a:r>
            <a:r>
              <a:rPr lang="es" sz="900">
                <a:solidFill>
                  <a:srgbClr val="666666"/>
                </a:solidFill>
                <a:latin typeface="Raleway"/>
                <a:ea typeface="Raleway"/>
                <a:cs typeface="Raleway"/>
                <a:sym typeface="Raleway"/>
              </a:rPr>
              <a:t> email@email.com</a:t>
            </a:r>
            <a:endParaRPr sz="900">
              <a:solidFill>
                <a:srgbClr val="666666"/>
              </a:solidFill>
              <a:latin typeface="Raleway"/>
              <a:ea typeface="Raleway"/>
              <a:cs typeface="Raleway"/>
              <a:sym typeface="Raleway"/>
            </a:endParaRPr>
          </a:p>
        </p:txBody>
      </p:sp>
      <p:sp>
        <p:nvSpPr>
          <p:cNvPr id="175" name="Google Shape;175;p14"/>
          <p:cNvSpPr txBox="1"/>
          <p:nvPr/>
        </p:nvSpPr>
        <p:spPr>
          <a:xfrm>
            <a:off x="540000" y="92765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SemiBold"/>
                <a:ea typeface="Raleway SemiBold"/>
                <a:cs typeface="Raleway SemiBold"/>
                <a:sym typeface="Raleway SemiBold"/>
              </a:rPr>
              <a:t>T: </a:t>
            </a:r>
            <a:r>
              <a:rPr lang="es" sz="900">
                <a:solidFill>
                  <a:srgbClr val="666666"/>
                </a:solidFill>
                <a:latin typeface="Raleway"/>
                <a:ea typeface="Raleway"/>
                <a:cs typeface="Raleway"/>
                <a:sym typeface="Raleway"/>
              </a:rPr>
              <a:t>+34 123 456 789</a:t>
            </a:r>
            <a:endParaRPr sz="900">
              <a:solidFill>
                <a:srgbClr val="666666"/>
              </a:solidFill>
              <a:latin typeface="Raleway"/>
              <a:ea typeface="Raleway"/>
              <a:cs typeface="Raleway"/>
              <a:sym typeface="Raleway"/>
            </a:endParaRPr>
          </a:p>
        </p:txBody>
      </p:sp>
      <p:sp>
        <p:nvSpPr>
          <p:cNvPr id="176" name="Google Shape;176;p14"/>
          <p:cNvSpPr/>
          <p:nvPr/>
        </p:nvSpPr>
        <p:spPr>
          <a:xfrm>
            <a:off x="2762325" y="7031100"/>
            <a:ext cx="18000" cy="31209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4"/>
          <p:cNvSpPr txBox="1"/>
          <p:nvPr/>
        </p:nvSpPr>
        <p:spPr>
          <a:xfrm>
            <a:off x="3060013" y="8597860"/>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900">
                <a:solidFill>
                  <a:srgbClr val="25282D"/>
                </a:solidFill>
                <a:latin typeface="Raleway"/>
                <a:ea typeface="Raleway"/>
                <a:cs typeface="Raleway"/>
                <a:sym typeface="Raleway"/>
              </a:rPr>
              <a:t>Puesto de trabajo</a:t>
            </a:r>
            <a:endParaRPr sz="900">
              <a:solidFill>
                <a:srgbClr val="25282D"/>
              </a:solidFill>
              <a:latin typeface="Raleway Medium"/>
              <a:ea typeface="Raleway Medium"/>
              <a:cs typeface="Raleway Medium"/>
              <a:sym typeface="Raleway Medium"/>
            </a:endParaRPr>
          </a:p>
        </p:txBody>
      </p:sp>
      <p:sp>
        <p:nvSpPr>
          <p:cNvPr id="178" name="Google Shape;178;p14"/>
          <p:cNvSpPr txBox="1"/>
          <p:nvPr/>
        </p:nvSpPr>
        <p:spPr>
          <a:xfrm>
            <a:off x="3060013" y="9052367"/>
            <a:ext cx="3884400" cy="803400"/>
          </a:xfrm>
          <a:prstGeom prst="rect">
            <a:avLst/>
          </a:prstGeom>
          <a:noFill/>
          <a:ln>
            <a:noFill/>
          </a:ln>
        </p:spPr>
        <p:txBody>
          <a:bodyPr anchorCtr="0" anchor="t" bIns="0" lIns="0" spcFirstLastPara="1" rIns="0" wrap="square" tIns="0">
            <a:spAutoFit/>
          </a:bodyPr>
          <a:lstStyle/>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Morbi eu maximus dolor, vel pulvinar nulla. </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Suspendisse et justo tristique dui iaculis porttitor vitae a lacus.</a:t>
            </a:r>
            <a:endParaRPr sz="900">
              <a:solidFill>
                <a:srgbClr val="666666"/>
              </a:solidFill>
              <a:latin typeface="Raleway"/>
              <a:ea typeface="Raleway"/>
              <a:cs typeface="Raleway"/>
              <a:sym typeface="Raleway"/>
            </a:endParaRPr>
          </a:p>
          <a:p>
            <a:pPr indent="-201150" lvl="0" marL="198000" rtl="0" algn="l">
              <a:lnSpc>
                <a:spcPct val="12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Phasellus turpis massa, cursus ac velit vitae, pellentesque lacinia magna.</a:t>
            </a:r>
            <a:endParaRPr sz="900">
              <a:solidFill>
                <a:srgbClr val="666666"/>
              </a:solidFill>
              <a:latin typeface="Raleway"/>
              <a:ea typeface="Raleway"/>
              <a:cs typeface="Raleway"/>
              <a:sym typeface="Raleway"/>
            </a:endParaRPr>
          </a:p>
        </p:txBody>
      </p:sp>
      <p:sp>
        <p:nvSpPr>
          <p:cNvPr id="179" name="Google Shape;179;p14"/>
          <p:cNvSpPr txBox="1"/>
          <p:nvPr/>
        </p:nvSpPr>
        <p:spPr>
          <a:xfrm>
            <a:off x="3060013" y="8807933"/>
            <a:ext cx="3953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Medium"/>
                <a:ea typeface="Raleway Medium"/>
                <a:cs typeface="Raleway Medium"/>
                <a:sym typeface="Raleway Medium"/>
              </a:rPr>
              <a:t>Nombre de la empresa | 2022-2025</a:t>
            </a:r>
            <a:endParaRPr sz="900">
              <a:solidFill>
                <a:srgbClr val="25282D"/>
              </a:solidFill>
              <a:highlight>
                <a:srgbClr val="FFFFFF"/>
              </a:highlight>
              <a:latin typeface="Raleway Medium"/>
              <a:ea typeface="Raleway Medium"/>
              <a:cs typeface="Raleway Medium"/>
              <a:sym typeface="Raleway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5"/>
          <p:cNvSpPr/>
          <p:nvPr/>
        </p:nvSpPr>
        <p:spPr>
          <a:xfrm>
            <a:off x="722600" y="3935750"/>
            <a:ext cx="61098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2758600" y="0"/>
            <a:ext cx="4801500" cy="180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6264525" y="270000"/>
            <a:ext cx="753900" cy="29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2762400" y="1376400"/>
            <a:ext cx="2211300" cy="4236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2762400" y="1800000"/>
            <a:ext cx="47976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txBox="1"/>
          <p:nvPr/>
        </p:nvSpPr>
        <p:spPr>
          <a:xfrm>
            <a:off x="3101950" y="1503600"/>
            <a:ext cx="19467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Raleway Medium"/>
                <a:ea typeface="Raleway Medium"/>
                <a:cs typeface="Raleway Medium"/>
                <a:sym typeface="Raleway Medium"/>
              </a:rPr>
              <a:t>TU PROFESIÓN AQUÍ</a:t>
            </a:r>
            <a:endParaRPr sz="1100">
              <a:latin typeface="Raleway Medium"/>
              <a:ea typeface="Raleway Medium"/>
              <a:cs typeface="Raleway Medium"/>
              <a:sym typeface="Raleway Medium"/>
            </a:endParaRPr>
          </a:p>
        </p:txBody>
      </p:sp>
      <p:sp>
        <p:nvSpPr>
          <p:cNvPr id="190" name="Google Shape;190;p15"/>
          <p:cNvSpPr txBox="1"/>
          <p:nvPr/>
        </p:nvSpPr>
        <p:spPr>
          <a:xfrm>
            <a:off x="3861250" y="509025"/>
            <a:ext cx="3156300" cy="12315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es" sz="4000">
                <a:latin typeface="Raleway"/>
                <a:ea typeface="Raleway"/>
                <a:cs typeface="Raleway"/>
                <a:sym typeface="Raleway"/>
              </a:rPr>
              <a:t>ELISABETH</a:t>
            </a:r>
            <a:endParaRPr b="1" sz="4000">
              <a:latin typeface="Raleway"/>
              <a:ea typeface="Raleway"/>
              <a:cs typeface="Raleway"/>
              <a:sym typeface="Raleway"/>
            </a:endParaRPr>
          </a:p>
          <a:p>
            <a:pPr indent="0" lvl="0" marL="0" rtl="0" algn="r">
              <a:spcBef>
                <a:spcPts val="0"/>
              </a:spcBef>
              <a:spcAft>
                <a:spcPts val="0"/>
              </a:spcAft>
              <a:buNone/>
            </a:pPr>
            <a:r>
              <a:rPr b="1" lang="es" sz="4000">
                <a:latin typeface="Raleway"/>
                <a:ea typeface="Raleway"/>
                <a:cs typeface="Raleway"/>
                <a:sym typeface="Raleway"/>
              </a:rPr>
              <a:t>PÉREZ</a:t>
            </a:r>
            <a:endParaRPr b="1" sz="4000">
              <a:latin typeface="Raleway"/>
              <a:ea typeface="Raleway"/>
              <a:cs typeface="Raleway"/>
              <a:sym typeface="Raleway"/>
            </a:endParaRPr>
          </a:p>
        </p:txBody>
      </p:sp>
      <p:sp>
        <p:nvSpPr>
          <p:cNvPr id="191" name="Google Shape;191;p15"/>
          <p:cNvSpPr txBox="1"/>
          <p:nvPr/>
        </p:nvSpPr>
        <p:spPr>
          <a:xfrm>
            <a:off x="698350" y="269994"/>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latin typeface="Raleway Medium"/>
                <a:ea typeface="Raleway Medium"/>
                <a:cs typeface="Raleway Medium"/>
                <a:sym typeface="Raleway Medium"/>
              </a:rPr>
              <a:t>CONTACTO</a:t>
            </a:r>
            <a:endParaRPr sz="1200">
              <a:latin typeface="Raleway Medium"/>
              <a:ea typeface="Raleway Medium"/>
              <a:cs typeface="Raleway Medium"/>
              <a:sym typeface="Raleway Medium"/>
            </a:endParaRPr>
          </a:p>
        </p:txBody>
      </p:sp>
      <p:sp>
        <p:nvSpPr>
          <p:cNvPr id="192" name="Google Shape;192;p15"/>
          <p:cNvSpPr/>
          <p:nvPr/>
        </p:nvSpPr>
        <p:spPr>
          <a:xfrm>
            <a:off x="0" y="0"/>
            <a:ext cx="540000" cy="180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txBox="1"/>
          <p:nvPr/>
        </p:nvSpPr>
        <p:spPr>
          <a:xfrm>
            <a:off x="949863" y="670204"/>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+34 123 456 789</a:t>
            </a:r>
            <a:endParaRPr sz="800">
              <a:solidFill>
                <a:srgbClr val="666666"/>
              </a:solidFill>
              <a:latin typeface="Raleway Medium"/>
              <a:ea typeface="Raleway Medium"/>
              <a:cs typeface="Raleway Medium"/>
              <a:sym typeface="Raleway Medium"/>
            </a:endParaRPr>
          </a:p>
        </p:txBody>
      </p:sp>
      <p:sp>
        <p:nvSpPr>
          <p:cNvPr id="194" name="Google Shape;194;p15"/>
          <p:cNvSpPr/>
          <p:nvPr/>
        </p:nvSpPr>
        <p:spPr>
          <a:xfrm>
            <a:off x="722969" y="668044"/>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nvGrpSpPr>
          <p:cNvPr id="195" name="Google Shape;195;p15"/>
          <p:cNvGrpSpPr/>
          <p:nvPr/>
        </p:nvGrpSpPr>
        <p:grpSpPr>
          <a:xfrm>
            <a:off x="722854" y="938780"/>
            <a:ext cx="137182" cy="108000"/>
            <a:chOff x="2156000" y="3003250"/>
            <a:chExt cx="146750" cy="117200"/>
          </a:xfrm>
        </p:grpSpPr>
        <p:sp>
          <p:nvSpPr>
            <p:cNvPr id="196" name="Google Shape;196;p15"/>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97" name="Google Shape;197;p15"/>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198" name="Google Shape;198;p15"/>
          <p:cNvSpPr txBox="1"/>
          <p:nvPr/>
        </p:nvSpPr>
        <p:spPr>
          <a:xfrm>
            <a:off x="949863" y="930110"/>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email@email.com</a:t>
            </a:r>
            <a:endParaRPr sz="800">
              <a:solidFill>
                <a:srgbClr val="666666"/>
              </a:solidFill>
              <a:latin typeface="Raleway Medium"/>
              <a:ea typeface="Raleway Medium"/>
              <a:cs typeface="Raleway Medium"/>
              <a:sym typeface="Raleway Medium"/>
            </a:endParaRPr>
          </a:p>
        </p:txBody>
      </p:sp>
      <p:grpSp>
        <p:nvGrpSpPr>
          <p:cNvPr id="199" name="Google Shape;199;p15"/>
          <p:cNvGrpSpPr/>
          <p:nvPr/>
        </p:nvGrpSpPr>
        <p:grpSpPr>
          <a:xfrm>
            <a:off x="722587" y="1183381"/>
            <a:ext cx="129602" cy="155520"/>
            <a:chOff x="2792450" y="2981325"/>
            <a:chExt cx="132450" cy="162000"/>
          </a:xfrm>
        </p:grpSpPr>
        <p:sp>
          <p:nvSpPr>
            <p:cNvPr id="200" name="Google Shape;200;p15"/>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201" name="Google Shape;201;p15"/>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202" name="Google Shape;202;p15"/>
          <p:cNvSpPr txBox="1"/>
          <p:nvPr/>
        </p:nvSpPr>
        <p:spPr>
          <a:xfrm>
            <a:off x="949863" y="1198476"/>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Ciudad. 00123</a:t>
            </a:r>
            <a:endParaRPr sz="800">
              <a:solidFill>
                <a:srgbClr val="666666"/>
              </a:solidFill>
              <a:latin typeface="Raleway Medium"/>
              <a:ea typeface="Raleway Medium"/>
              <a:cs typeface="Raleway Medium"/>
              <a:sym typeface="Raleway Medium"/>
            </a:endParaRPr>
          </a:p>
        </p:txBody>
      </p:sp>
      <p:sp>
        <p:nvSpPr>
          <p:cNvPr id="203" name="Google Shape;203;p15"/>
          <p:cNvSpPr txBox="1"/>
          <p:nvPr/>
        </p:nvSpPr>
        <p:spPr>
          <a:xfrm>
            <a:off x="949862" y="1464681"/>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linkedin.com/nombreapellido</a:t>
            </a:r>
            <a:endParaRPr sz="800">
              <a:solidFill>
                <a:srgbClr val="666666"/>
              </a:solidFill>
              <a:latin typeface="Raleway Medium"/>
              <a:ea typeface="Raleway Medium"/>
              <a:cs typeface="Raleway Medium"/>
              <a:sym typeface="Raleway Medium"/>
            </a:endParaRPr>
          </a:p>
        </p:txBody>
      </p:sp>
      <p:grpSp>
        <p:nvGrpSpPr>
          <p:cNvPr id="204" name="Google Shape;204;p15"/>
          <p:cNvGrpSpPr/>
          <p:nvPr/>
        </p:nvGrpSpPr>
        <p:grpSpPr>
          <a:xfrm>
            <a:off x="728461" y="1453169"/>
            <a:ext cx="126000" cy="121797"/>
            <a:chOff x="887900" y="2989900"/>
            <a:chExt cx="146750" cy="143900"/>
          </a:xfrm>
        </p:grpSpPr>
        <p:sp>
          <p:nvSpPr>
            <p:cNvPr id="205" name="Google Shape;205;p15"/>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206" name="Google Shape;206;p15"/>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207" name="Google Shape;207;p15"/>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208" name="Google Shape;208;p15"/>
          <p:cNvSpPr/>
          <p:nvPr/>
        </p:nvSpPr>
        <p:spPr>
          <a:xfrm>
            <a:off x="0" y="1800000"/>
            <a:ext cx="54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txBox="1"/>
          <p:nvPr/>
        </p:nvSpPr>
        <p:spPr>
          <a:xfrm>
            <a:off x="722600" y="3617487"/>
            <a:ext cx="42159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Raleway Medium"/>
                <a:ea typeface="Raleway Medium"/>
                <a:cs typeface="Raleway Medium"/>
                <a:sym typeface="Raleway Medium"/>
              </a:rPr>
              <a:t>ANUNCIO DEL PUESTO DE TRABAJO</a:t>
            </a:r>
            <a:endParaRPr sz="1200">
              <a:latin typeface="Raleway Medium"/>
              <a:ea typeface="Raleway Medium"/>
              <a:cs typeface="Raleway Medium"/>
              <a:sym typeface="Raleway Medium"/>
            </a:endParaRPr>
          </a:p>
        </p:txBody>
      </p:sp>
      <p:sp>
        <p:nvSpPr>
          <p:cNvPr id="210" name="Google Shape;210;p15"/>
          <p:cNvSpPr txBox="1"/>
          <p:nvPr/>
        </p:nvSpPr>
        <p:spPr>
          <a:xfrm>
            <a:off x="722600" y="4187100"/>
            <a:ext cx="6109800" cy="4471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Raleway SemiBold"/>
                <a:ea typeface="Raleway SemiBold"/>
                <a:cs typeface="Raleway SemiBold"/>
                <a:sym typeface="Raleway SemiBold"/>
              </a:rPr>
              <a:t>Estimado responsable de RRHH:</a:t>
            </a:r>
            <a:endParaRPr sz="900">
              <a:solidFill>
                <a:srgbClr val="25282D"/>
              </a:solidFill>
              <a:latin typeface="Raleway SemiBold"/>
              <a:ea typeface="Raleway SemiBold"/>
              <a:cs typeface="Raleway SemiBold"/>
              <a:sym typeface="Raleway SemiBold"/>
            </a:endParaRPr>
          </a:p>
          <a:p>
            <a:pPr indent="0" lvl="0" marL="0" rtl="0" algn="l">
              <a:lnSpc>
                <a:spcPct val="115000"/>
              </a:lnSpc>
              <a:spcBef>
                <a:spcPts val="1100"/>
              </a:spcBef>
              <a:spcAft>
                <a:spcPts val="0"/>
              </a:spcAft>
              <a:buNone/>
            </a:pPr>
            <a:r>
              <a:rPr lang="es" sz="900">
                <a:solidFill>
                  <a:srgbClr val="666666"/>
                </a:solidFill>
                <a:latin typeface="Raleway"/>
                <a:ea typeface="Raleway"/>
                <a:cs typeface="Raleway"/>
                <a:sym typeface="Raleway"/>
              </a:rPr>
              <a:t>Lorem ipsum dolor sit amet, consectetur adipiscing elit. Sed augue nisi, elementum id urna quis, laoreet sodales leo. Proin efficitur odio ut feugiat varius. Etiam consequat suscipit velit, at euismod dolor consectetur ac. Nunc ullamcorper convallis mi, vel aliquam ante. Quisque dignissim quam id elementum condimentum. Praesent purus magna, condimentum a risus a, ultricies suscipit turpis. Aliquam dictum luctus massa, sed tincidunt sem commodo eu. Cras at lacus posuere, aliquet lacus eget, tincidunt mauris. Nullam efficitur tempor laoreet. Morbi venenatis ornare orci in blandit. Ut diam lectus, porta in mollis quis, malesuada ac nibh. Nulla interdum molestie lacus, id euismod magna.</a:t>
            </a:r>
            <a:endParaRPr sz="900">
              <a:solidFill>
                <a:srgbClr val="666666"/>
              </a:solidFill>
              <a:latin typeface="Raleway"/>
              <a:ea typeface="Raleway"/>
              <a:cs typeface="Raleway"/>
              <a:sym typeface="Raleway"/>
            </a:endParaRPr>
          </a:p>
          <a:p>
            <a:pPr indent="0" lvl="0" marL="0" rtl="0" algn="l">
              <a:lnSpc>
                <a:spcPct val="115000"/>
              </a:lnSpc>
              <a:spcBef>
                <a:spcPts val="1100"/>
              </a:spcBef>
              <a:spcAft>
                <a:spcPts val="0"/>
              </a:spcAft>
              <a:buNone/>
            </a:pPr>
            <a:r>
              <a:rPr lang="es" sz="900">
                <a:solidFill>
                  <a:srgbClr val="666666"/>
                </a:solidFill>
                <a:latin typeface="Raleway"/>
                <a:ea typeface="Raleway"/>
                <a:cs typeface="Raleway"/>
                <a:sym typeface="Raleway"/>
              </a:rPr>
              <a:t>Mauris eros eros, dapibus sed augue a, viverra fermentum ante. Lorem ipsum dolor sit amet, consectetur adipiscing elit. Nullam eu viverra nisi, at ultrices mauris. Sed sit amet eros sollicitudin, volutpat purus non, convallis tellus. Nunc dictum fermentum ex sodales dignissim. Duis vestibulum tortor vel turpis ultricies fringilla. Ut lacus quam, efficitur ut lacinia at, luctus id sem. Cras consectetur risus quis mauris bibendum semper. Donec in egestas turpis. Quisque accumsan odio at orci vestibulum egestas.</a:t>
            </a:r>
            <a:endParaRPr sz="900">
              <a:solidFill>
                <a:srgbClr val="666666"/>
              </a:solidFill>
              <a:latin typeface="Raleway"/>
              <a:ea typeface="Raleway"/>
              <a:cs typeface="Raleway"/>
              <a:sym typeface="Raleway"/>
            </a:endParaRPr>
          </a:p>
          <a:p>
            <a:pPr indent="0" lvl="0" marL="0" rtl="0" algn="l">
              <a:lnSpc>
                <a:spcPct val="115000"/>
              </a:lnSpc>
              <a:spcBef>
                <a:spcPts val="1100"/>
              </a:spcBef>
              <a:spcAft>
                <a:spcPts val="0"/>
              </a:spcAft>
              <a:buNone/>
            </a:pPr>
            <a:r>
              <a:rPr lang="es" sz="900">
                <a:solidFill>
                  <a:srgbClr val="666666"/>
                </a:solidFill>
                <a:latin typeface="Raleway"/>
                <a:ea typeface="Raleway"/>
                <a:cs typeface="Raleway"/>
                <a:sym typeface="Raleway"/>
              </a:rPr>
              <a:t>Vivamus efficitur arcu neque, vulputate efficitur est tincidunt sit amet. Nullam pharetra mi elementum urna rutrum volutpat. Donec luctus risus magna. Donec mattis consectetur nibh vel hendrerit. Phasellus consequat sem urna, a convallis mauris ultricies et. Nunc in gravida lacus. Vestibulum eros mi, viverra eget tellus eu, tincidunt rutrum massa. In mollis ipsum eu mauris porta laoreet. Proin bibendum dictum turpis, in ultrices sem pharetra quis. Maecenas erat nulla, scelerisque nec porta sit amet, scelerisque quis felis.</a:t>
            </a:r>
            <a:endParaRPr sz="900">
              <a:solidFill>
                <a:srgbClr val="666666"/>
              </a:solidFill>
              <a:latin typeface="Raleway"/>
              <a:ea typeface="Raleway"/>
              <a:cs typeface="Raleway"/>
              <a:sym typeface="Raleway"/>
            </a:endParaRPr>
          </a:p>
          <a:p>
            <a:pPr indent="0" lvl="0" marL="0" rtl="0" algn="l">
              <a:lnSpc>
                <a:spcPct val="115000"/>
              </a:lnSpc>
              <a:spcBef>
                <a:spcPts val="1100"/>
              </a:spcBef>
              <a:spcAft>
                <a:spcPts val="0"/>
              </a:spcAft>
              <a:buNone/>
            </a:pPr>
            <a:r>
              <a:t/>
            </a:r>
            <a:endParaRPr sz="900">
              <a:solidFill>
                <a:srgbClr val="666666"/>
              </a:solidFill>
              <a:latin typeface="Raleway"/>
              <a:ea typeface="Raleway"/>
              <a:cs typeface="Raleway"/>
              <a:sym typeface="Raleway"/>
            </a:endParaRPr>
          </a:p>
          <a:p>
            <a:pPr indent="0" lvl="0" marL="0" rtl="0" algn="l">
              <a:lnSpc>
                <a:spcPct val="115000"/>
              </a:lnSpc>
              <a:spcBef>
                <a:spcPts val="1100"/>
              </a:spcBef>
              <a:spcAft>
                <a:spcPts val="0"/>
              </a:spcAft>
              <a:buNone/>
            </a:pPr>
            <a:r>
              <a:rPr lang="es" sz="900">
                <a:solidFill>
                  <a:srgbClr val="666666"/>
                </a:solidFill>
                <a:latin typeface="Raleway"/>
                <a:ea typeface="Raleway"/>
                <a:cs typeface="Raleway"/>
                <a:sym typeface="Raleway"/>
              </a:rPr>
              <a:t>Sinceramente,</a:t>
            </a:r>
            <a:endParaRPr sz="900">
              <a:solidFill>
                <a:srgbClr val="666666"/>
              </a:solidFill>
              <a:latin typeface="Raleway"/>
              <a:ea typeface="Raleway"/>
              <a:cs typeface="Raleway"/>
              <a:sym typeface="Raleway"/>
            </a:endParaRPr>
          </a:p>
          <a:p>
            <a:pPr indent="0" lvl="0" marL="0" rtl="0" algn="l">
              <a:lnSpc>
                <a:spcPct val="115000"/>
              </a:lnSpc>
              <a:spcBef>
                <a:spcPts val="1100"/>
              </a:spcBef>
              <a:spcAft>
                <a:spcPts val="0"/>
              </a:spcAft>
              <a:buNone/>
            </a:pPr>
            <a:r>
              <a:t/>
            </a:r>
            <a:endParaRPr sz="900">
              <a:solidFill>
                <a:srgbClr val="666666"/>
              </a:solidFill>
              <a:latin typeface="Raleway"/>
              <a:ea typeface="Raleway"/>
              <a:cs typeface="Raleway"/>
              <a:sym typeface="Raleway"/>
            </a:endParaRPr>
          </a:p>
          <a:p>
            <a:pPr indent="0" lvl="0" marL="0" rtl="0" algn="l">
              <a:lnSpc>
                <a:spcPct val="115000"/>
              </a:lnSpc>
              <a:spcBef>
                <a:spcPts val="1100"/>
              </a:spcBef>
              <a:spcAft>
                <a:spcPts val="1100"/>
              </a:spcAft>
              <a:buNone/>
            </a:pPr>
            <a:r>
              <a:rPr lang="es" sz="900">
                <a:solidFill>
                  <a:srgbClr val="25282D"/>
                </a:solidFill>
                <a:latin typeface="Raleway"/>
                <a:ea typeface="Raleway"/>
                <a:cs typeface="Raleway"/>
                <a:sym typeface="Raleway"/>
              </a:rPr>
              <a:t>Elisabeth Pérez</a:t>
            </a:r>
            <a:endParaRPr sz="900">
              <a:solidFill>
                <a:srgbClr val="25282D"/>
              </a:solidFill>
              <a:latin typeface="Raleway"/>
              <a:ea typeface="Raleway"/>
              <a:cs typeface="Raleway"/>
              <a:sym typeface="Raleway"/>
            </a:endParaRPr>
          </a:p>
        </p:txBody>
      </p:sp>
      <p:sp>
        <p:nvSpPr>
          <p:cNvPr id="211" name="Google Shape;211;p15"/>
          <p:cNvSpPr txBox="1"/>
          <p:nvPr/>
        </p:nvSpPr>
        <p:spPr>
          <a:xfrm>
            <a:off x="722600" y="2300449"/>
            <a:ext cx="2370900" cy="1386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rgbClr val="000000"/>
              </a:buClr>
              <a:buSzPts val="1100"/>
              <a:buFont typeface="Arial"/>
              <a:buNone/>
            </a:pPr>
            <a:r>
              <a:rPr lang="es" sz="900">
                <a:solidFill>
                  <a:srgbClr val="25282D"/>
                </a:solidFill>
                <a:latin typeface="Raleway SemiBold"/>
                <a:ea typeface="Raleway SemiBold"/>
                <a:cs typeface="Raleway SemiBold"/>
                <a:sym typeface="Raleway SemiBold"/>
              </a:rPr>
              <a:t>NOMBRE DESTINATARIO</a:t>
            </a:r>
            <a:endParaRPr b="1" sz="900">
              <a:latin typeface="Raleway"/>
              <a:ea typeface="Raleway"/>
              <a:cs typeface="Raleway"/>
              <a:sym typeface="Raleway"/>
            </a:endParaRPr>
          </a:p>
        </p:txBody>
      </p:sp>
      <p:sp>
        <p:nvSpPr>
          <p:cNvPr id="212" name="Google Shape;212;p15"/>
          <p:cNvSpPr txBox="1"/>
          <p:nvPr/>
        </p:nvSpPr>
        <p:spPr>
          <a:xfrm>
            <a:off x="722600" y="2518100"/>
            <a:ext cx="2370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Medium"/>
                <a:ea typeface="Raleway Medium"/>
                <a:cs typeface="Raleway Medium"/>
                <a:sym typeface="Raleway Medium"/>
              </a:rPr>
              <a:t>Puesto de trabajo en la empresa</a:t>
            </a:r>
            <a:endParaRPr sz="900">
              <a:solidFill>
                <a:srgbClr val="666666"/>
              </a:solidFill>
              <a:latin typeface="Raleway Medium"/>
              <a:ea typeface="Raleway Medium"/>
              <a:cs typeface="Raleway Medium"/>
              <a:sym typeface="Raleway Medium"/>
            </a:endParaRPr>
          </a:p>
        </p:txBody>
      </p:sp>
      <p:sp>
        <p:nvSpPr>
          <p:cNvPr id="213" name="Google Shape;213;p15"/>
          <p:cNvSpPr txBox="1"/>
          <p:nvPr/>
        </p:nvSpPr>
        <p:spPr>
          <a:xfrm>
            <a:off x="722600" y="2921088"/>
            <a:ext cx="2370900" cy="406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Nombre de la empresa</a:t>
            </a:r>
            <a:endParaRPr sz="800">
              <a:solidFill>
                <a:srgbClr val="666666"/>
              </a:solidFill>
              <a:latin typeface="Raleway"/>
              <a:ea typeface="Raleway"/>
              <a:cs typeface="Raleway"/>
              <a:sym typeface="Raleway"/>
            </a:endParaRPr>
          </a:p>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Nombre de la calle,</a:t>
            </a:r>
            <a:endParaRPr sz="800">
              <a:solidFill>
                <a:srgbClr val="666666"/>
              </a:solidFill>
              <a:latin typeface="Raleway"/>
              <a:ea typeface="Raleway"/>
              <a:cs typeface="Raleway"/>
              <a:sym typeface="Raleway"/>
            </a:endParaRPr>
          </a:p>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Ciudad, País. CP 12345</a:t>
            </a:r>
            <a:endParaRPr sz="800">
              <a:solidFill>
                <a:srgbClr val="666666"/>
              </a:solidFill>
              <a:latin typeface="Raleway"/>
              <a:ea typeface="Raleway"/>
              <a:cs typeface="Raleway"/>
              <a:sym typeface="Raleway"/>
            </a:endParaRPr>
          </a:p>
        </p:txBody>
      </p:sp>
      <p:sp>
        <p:nvSpPr>
          <p:cNvPr id="214" name="Google Shape;214;p15"/>
          <p:cNvSpPr txBox="1"/>
          <p:nvPr/>
        </p:nvSpPr>
        <p:spPr>
          <a:xfrm>
            <a:off x="722600" y="2098750"/>
            <a:ext cx="2370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Fecha: 21/03/2025</a:t>
            </a:r>
            <a:endParaRPr sz="900">
              <a:solidFill>
                <a:srgbClr val="666666"/>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