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exend SemiBold"/>
      <p:regular r:id="rId8"/>
      <p:bold r:id="rId9"/>
    </p:embeddedFont>
    <p:embeddedFont>
      <p:font typeface="Lexend Light"/>
      <p:regular r:id="rId10"/>
      <p:bold r:id="rId11"/>
    </p:embeddedFont>
    <p:embeddedFont>
      <p:font typeface="Lexend Medium"/>
      <p:regular r:id="rId12"/>
      <p:bold r:id="rId13"/>
    </p:embeddedFont>
    <p:embeddedFont>
      <p:font typeface="Lexend"/>
      <p:regular r:id="rId14"/>
      <p:bold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exendLight-bold.fntdata"/><Relationship Id="rId10" Type="http://schemas.openxmlformats.org/officeDocument/2006/relationships/font" Target="fonts/LexendLight-regular.fntdata"/><Relationship Id="rId13" Type="http://schemas.openxmlformats.org/officeDocument/2006/relationships/font" Target="fonts/LexendMedium-bold.fntdata"/><Relationship Id="rId12" Type="http://schemas.openxmlformats.org/officeDocument/2006/relationships/font" Target="fonts/Lexend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exendSemiBold-bold.fntdata"/><Relationship Id="rId15" Type="http://schemas.openxmlformats.org/officeDocument/2006/relationships/font" Target="fonts/Lexend-bold.fntdata"/><Relationship Id="rId14" Type="http://schemas.openxmlformats.org/officeDocument/2006/relationships/font" Target="fonts/Lexen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exend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6f0f0c4f4a_1_5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6f0f0c4f4a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3543775" y="1103600"/>
            <a:ext cx="14400" cy="57600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55" name="Google Shape;55;p13"/>
          <p:cNvSpPr/>
          <p:nvPr/>
        </p:nvSpPr>
        <p:spPr>
          <a:xfrm>
            <a:off x="-1050" y="50"/>
            <a:ext cx="32400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title="Leonardo_Kino_XL_A_young_woman_with_long_curly_red_hair_smilin_0.jpg"/>
          <p:cNvPicPr preferRelativeResize="0"/>
          <p:nvPr/>
        </p:nvPicPr>
        <p:blipFill rotWithShape="1">
          <a:blip r:embed="rId3">
            <a:alphaModFix/>
          </a:blip>
          <a:srcRect b="159" l="0" r="0" t="159"/>
          <a:stretch/>
        </p:blipFill>
        <p:spPr>
          <a:xfrm>
            <a:off x="-1025" y="0"/>
            <a:ext cx="3240000" cy="4860026"/>
          </a:xfrm>
          <a:prstGeom prst="rect">
            <a:avLst/>
          </a:prstGeom>
          <a:noFill/>
          <a:ln>
            <a:noFill/>
          </a:ln>
        </p:spPr>
      </p:pic>
      <p:sp>
        <p:nvSpPr>
          <p:cNvPr id="57" name="Google Shape;57;p13"/>
          <p:cNvSpPr/>
          <p:nvPr/>
        </p:nvSpPr>
        <p:spPr>
          <a:xfrm>
            <a:off x="270000" y="3745925"/>
            <a:ext cx="2700000" cy="35256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3238975" y="50"/>
            <a:ext cx="4320900" cy="270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txBox="1"/>
          <p:nvPr/>
        </p:nvSpPr>
        <p:spPr>
          <a:xfrm>
            <a:off x="539999" y="4074700"/>
            <a:ext cx="21591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200">
                <a:solidFill>
                  <a:srgbClr val="FFFFFF"/>
                </a:solidFill>
                <a:latin typeface="Lexend SemiBold"/>
                <a:ea typeface="Lexend SemiBold"/>
                <a:cs typeface="Lexend SemiBold"/>
                <a:sym typeface="Lexend SemiBold"/>
              </a:rPr>
              <a:t>JULIA</a:t>
            </a:r>
            <a:endParaRPr sz="2200">
              <a:solidFill>
                <a:srgbClr val="FFFFFF"/>
              </a:solidFill>
              <a:latin typeface="Lexend SemiBold"/>
              <a:ea typeface="Lexend SemiBold"/>
              <a:cs typeface="Lexend SemiBold"/>
              <a:sym typeface="Lexend SemiBold"/>
            </a:endParaRPr>
          </a:p>
          <a:p>
            <a:pPr indent="0" lvl="0" marL="0" rtl="0" algn="l">
              <a:spcBef>
                <a:spcPts val="0"/>
              </a:spcBef>
              <a:spcAft>
                <a:spcPts val="0"/>
              </a:spcAft>
              <a:buNone/>
            </a:pPr>
            <a:r>
              <a:rPr lang="es" sz="2200">
                <a:solidFill>
                  <a:srgbClr val="FFFFFF"/>
                </a:solidFill>
                <a:latin typeface="Lexend SemiBold"/>
                <a:ea typeface="Lexend SemiBold"/>
                <a:cs typeface="Lexend SemiBold"/>
                <a:sym typeface="Lexend SemiBold"/>
              </a:rPr>
              <a:t>RAMOS OLMO</a:t>
            </a:r>
            <a:endParaRPr sz="2200">
              <a:solidFill>
                <a:srgbClr val="FFFFFF"/>
              </a:solidFill>
              <a:latin typeface="Lexend SemiBold"/>
              <a:ea typeface="Lexend SemiBold"/>
              <a:cs typeface="Lexend SemiBold"/>
              <a:sym typeface="Lexend SemiBold"/>
            </a:endParaRPr>
          </a:p>
        </p:txBody>
      </p:sp>
      <p:sp>
        <p:nvSpPr>
          <p:cNvPr id="60" name="Google Shape;60;p13"/>
          <p:cNvSpPr/>
          <p:nvPr/>
        </p:nvSpPr>
        <p:spPr>
          <a:xfrm>
            <a:off x="3504175" y="1056800"/>
            <a:ext cx="90000" cy="90000"/>
          </a:xfrm>
          <a:prstGeom prst="ellipse">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61" name="Google Shape;61;p13"/>
          <p:cNvSpPr txBox="1"/>
          <p:nvPr/>
        </p:nvSpPr>
        <p:spPr>
          <a:xfrm>
            <a:off x="3780206" y="567450"/>
            <a:ext cx="3291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Lexend Medium"/>
                <a:ea typeface="Lexend Medium"/>
                <a:cs typeface="Lexend Medium"/>
                <a:sym typeface="Lexend Medium"/>
              </a:rPr>
              <a:t>HABILIDADES PROFESIONALES</a:t>
            </a:r>
            <a:endParaRPr sz="1200">
              <a:latin typeface="Lexend Medium"/>
              <a:ea typeface="Lexend Medium"/>
              <a:cs typeface="Lexend Medium"/>
              <a:sym typeface="Lexend Medium"/>
            </a:endParaRPr>
          </a:p>
        </p:txBody>
      </p:sp>
      <p:sp>
        <p:nvSpPr>
          <p:cNvPr id="62" name="Google Shape;62;p13"/>
          <p:cNvSpPr txBox="1"/>
          <p:nvPr/>
        </p:nvSpPr>
        <p:spPr>
          <a:xfrm>
            <a:off x="540000" y="5346000"/>
            <a:ext cx="2159100" cy="1243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800">
                <a:solidFill>
                  <a:srgbClr val="FFFFFF"/>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800">
              <a:solidFill>
                <a:srgbClr val="FFFFFF"/>
              </a:solidFill>
              <a:latin typeface="Lexend"/>
              <a:ea typeface="Lexend"/>
              <a:cs typeface="Lexend"/>
              <a:sym typeface="Lexend"/>
            </a:endParaRPr>
          </a:p>
        </p:txBody>
      </p:sp>
      <p:sp>
        <p:nvSpPr>
          <p:cNvPr id="63" name="Google Shape;63;p13"/>
          <p:cNvSpPr txBox="1"/>
          <p:nvPr/>
        </p:nvSpPr>
        <p:spPr>
          <a:xfrm>
            <a:off x="3774675" y="7748424"/>
            <a:ext cx="15177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Puesto de trabajo</a:t>
            </a:r>
            <a:endParaRPr sz="1000">
              <a:latin typeface="Lexend"/>
              <a:ea typeface="Lexend"/>
              <a:cs typeface="Lexend"/>
              <a:sym typeface="Lexend"/>
            </a:endParaRPr>
          </a:p>
        </p:txBody>
      </p:sp>
      <p:sp>
        <p:nvSpPr>
          <p:cNvPr id="64" name="Google Shape;64;p13"/>
          <p:cNvSpPr txBox="1"/>
          <p:nvPr/>
        </p:nvSpPr>
        <p:spPr>
          <a:xfrm>
            <a:off x="3775878" y="7988525"/>
            <a:ext cx="1517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Nombre de la empresa</a:t>
            </a:r>
            <a:endParaRPr sz="800">
              <a:solidFill>
                <a:srgbClr val="666666"/>
              </a:solidFill>
              <a:latin typeface="Lexend Light"/>
              <a:ea typeface="Lexend Light"/>
              <a:cs typeface="Lexend Light"/>
              <a:sym typeface="Lexend Light"/>
            </a:endParaRPr>
          </a:p>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2017</a:t>
            </a:r>
            <a:r>
              <a:rPr lang="es" sz="800" u="none" cap="none" strike="noStrike">
                <a:solidFill>
                  <a:srgbClr val="666666"/>
                </a:solidFill>
                <a:latin typeface="Lexend Light"/>
                <a:ea typeface="Lexend Light"/>
                <a:cs typeface="Lexend Light"/>
                <a:sym typeface="Lexend Light"/>
              </a:rPr>
              <a:t> - Presente</a:t>
            </a:r>
            <a:endParaRPr sz="800">
              <a:solidFill>
                <a:srgbClr val="666666"/>
              </a:solidFill>
              <a:latin typeface="Lexend Light"/>
              <a:ea typeface="Lexend Light"/>
              <a:cs typeface="Lexend Light"/>
              <a:sym typeface="Lexend Light"/>
            </a:endParaRPr>
          </a:p>
        </p:txBody>
      </p:sp>
      <p:sp>
        <p:nvSpPr>
          <p:cNvPr id="65" name="Google Shape;65;p13"/>
          <p:cNvSpPr txBox="1"/>
          <p:nvPr/>
        </p:nvSpPr>
        <p:spPr>
          <a:xfrm>
            <a:off x="5557902" y="7748424"/>
            <a:ext cx="15177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Puesto de trabajo</a:t>
            </a:r>
            <a:endParaRPr sz="1000">
              <a:latin typeface="Lexend"/>
              <a:ea typeface="Lexend"/>
              <a:cs typeface="Lexend"/>
              <a:sym typeface="Lexend"/>
            </a:endParaRPr>
          </a:p>
        </p:txBody>
      </p:sp>
      <p:sp>
        <p:nvSpPr>
          <p:cNvPr id="66" name="Google Shape;66;p13"/>
          <p:cNvSpPr txBox="1"/>
          <p:nvPr/>
        </p:nvSpPr>
        <p:spPr>
          <a:xfrm>
            <a:off x="5559104" y="7988525"/>
            <a:ext cx="1517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Nombre de la empresa</a:t>
            </a:r>
            <a:endParaRPr sz="800">
              <a:solidFill>
                <a:srgbClr val="666666"/>
              </a:solidFill>
              <a:latin typeface="Lexend Light"/>
              <a:ea typeface="Lexend Light"/>
              <a:cs typeface="Lexend Light"/>
              <a:sym typeface="Lexend Light"/>
            </a:endParaRPr>
          </a:p>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2017</a:t>
            </a:r>
            <a:r>
              <a:rPr lang="es" sz="800" u="none" cap="none" strike="noStrike">
                <a:solidFill>
                  <a:srgbClr val="666666"/>
                </a:solidFill>
                <a:latin typeface="Lexend Light"/>
                <a:ea typeface="Lexend Light"/>
                <a:cs typeface="Lexend Light"/>
                <a:sym typeface="Lexend Light"/>
              </a:rPr>
              <a:t> - Presente</a:t>
            </a:r>
            <a:endParaRPr sz="800">
              <a:solidFill>
                <a:srgbClr val="666666"/>
              </a:solidFill>
              <a:latin typeface="Lexend Light"/>
              <a:ea typeface="Lexend Light"/>
              <a:cs typeface="Lexend Light"/>
              <a:sym typeface="Lexend Light"/>
            </a:endParaRPr>
          </a:p>
        </p:txBody>
      </p:sp>
      <p:sp>
        <p:nvSpPr>
          <p:cNvPr id="67" name="Google Shape;67;p13"/>
          <p:cNvSpPr txBox="1"/>
          <p:nvPr/>
        </p:nvSpPr>
        <p:spPr>
          <a:xfrm>
            <a:off x="540000" y="4828150"/>
            <a:ext cx="21591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s" sz="1200">
                <a:solidFill>
                  <a:srgbClr val="FFFFFF"/>
                </a:solidFill>
                <a:latin typeface="Lexend Medium"/>
                <a:ea typeface="Lexend Medium"/>
                <a:cs typeface="Lexend Medium"/>
                <a:sym typeface="Lexend Medium"/>
              </a:rPr>
              <a:t>DISEÑADORA GRÁFICA</a:t>
            </a:r>
            <a:endParaRPr sz="1200">
              <a:solidFill>
                <a:srgbClr val="FFFFFF"/>
              </a:solidFill>
              <a:latin typeface="Lexend Medium"/>
              <a:ea typeface="Lexend Medium"/>
              <a:cs typeface="Lexend Medium"/>
              <a:sym typeface="Lexend Medium"/>
            </a:endParaRPr>
          </a:p>
        </p:txBody>
      </p:sp>
      <p:sp>
        <p:nvSpPr>
          <p:cNvPr id="68" name="Google Shape;68;p13"/>
          <p:cNvSpPr txBox="1"/>
          <p:nvPr/>
        </p:nvSpPr>
        <p:spPr>
          <a:xfrm>
            <a:off x="3779646" y="1008925"/>
            <a:ext cx="32769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Habilidades clave 1</a:t>
            </a:r>
            <a:endParaRPr sz="1000">
              <a:latin typeface="Lexend"/>
              <a:ea typeface="Lexend"/>
              <a:cs typeface="Lexend"/>
              <a:sym typeface="Lexend"/>
            </a:endParaRPr>
          </a:p>
        </p:txBody>
      </p:sp>
      <p:sp>
        <p:nvSpPr>
          <p:cNvPr id="69" name="Google Shape;69;p13"/>
          <p:cNvSpPr txBox="1"/>
          <p:nvPr/>
        </p:nvSpPr>
        <p:spPr>
          <a:xfrm>
            <a:off x="3780206" y="1251991"/>
            <a:ext cx="32769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Lexend"/>
                <a:ea typeface="Lexend"/>
                <a:cs typeface="Lexend"/>
                <a:sym typeface="Lexend"/>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Suspendisse sagittis velit at tincidunt accumsan.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Proin lacinia felis lacus, sed vulputate urna porttitor non.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Sed sed tellus blandit, viverra eros eu, ornare leo.</a:t>
            </a:r>
            <a:endParaRPr sz="900">
              <a:solidFill>
                <a:srgbClr val="666666"/>
              </a:solidFill>
              <a:latin typeface="Lexend"/>
              <a:ea typeface="Lexend"/>
              <a:cs typeface="Lexend"/>
              <a:sym typeface="Lexend"/>
            </a:endParaRPr>
          </a:p>
        </p:txBody>
      </p:sp>
      <p:sp>
        <p:nvSpPr>
          <p:cNvPr id="70" name="Google Shape;70;p13"/>
          <p:cNvSpPr txBox="1"/>
          <p:nvPr/>
        </p:nvSpPr>
        <p:spPr>
          <a:xfrm>
            <a:off x="3779646" y="2522973"/>
            <a:ext cx="32769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Habilidades clave 2</a:t>
            </a:r>
            <a:endParaRPr sz="1000">
              <a:latin typeface="Lexend"/>
              <a:ea typeface="Lexend"/>
              <a:cs typeface="Lexend"/>
              <a:sym typeface="Lexend"/>
            </a:endParaRPr>
          </a:p>
        </p:txBody>
      </p:sp>
      <p:sp>
        <p:nvSpPr>
          <p:cNvPr id="71" name="Google Shape;71;p13"/>
          <p:cNvSpPr txBox="1"/>
          <p:nvPr/>
        </p:nvSpPr>
        <p:spPr>
          <a:xfrm>
            <a:off x="3780206" y="2766040"/>
            <a:ext cx="32769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Lexend"/>
                <a:ea typeface="Lexend"/>
                <a:cs typeface="Lexend"/>
                <a:sym typeface="Lexend"/>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Suspendisse sagittis velit at tincidunt accumsan.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Proin lacinia felis lacus, sed vulputate urna porttitor non.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Sed sed tellus blandit, viverra eros eu, ornare leo.</a:t>
            </a:r>
            <a:endParaRPr sz="900">
              <a:solidFill>
                <a:srgbClr val="666666"/>
              </a:solidFill>
              <a:latin typeface="Lexend"/>
              <a:ea typeface="Lexend"/>
              <a:cs typeface="Lexend"/>
              <a:sym typeface="Lexend"/>
            </a:endParaRPr>
          </a:p>
        </p:txBody>
      </p:sp>
      <p:sp>
        <p:nvSpPr>
          <p:cNvPr id="72" name="Google Shape;72;p13"/>
          <p:cNvSpPr txBox="1"/>
          <p:nvPr/>
        </p:nvSpPr>
        <p:spPr>
          <a:xfrm>
            <a:off x="3779646" y="4037022"/>
            <a:ext cx="32769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Habilidades clave 3</a:t>
            </a:r>
            <a:endParaRPr sz="1000">
              <a:latin typeface="Lexend"/>
              <a:ea typeface="Lexend"/>
              <a:cs typeface="Lexend"/>
              <a:sym typeface="Lexend"/>
            </a:endParaRPr>
          </a:p>
        </p:txBody>
      </p:sp>
      <p:sp>
        <p:nvSpPr>
          <p:cNvPr id="73" name="Google Shape;73;p13"/>
          <p:cNvSpPr txBox="1"/>
          <p:nvPr/>
        </p:nvSpPr>
        <p:spPr>
          <a:xfrm>
            <a:off x="3780206" y="4280088"/>
            <a:ext cx="32769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Lexend"/>
                <a:ea typeface="Lexend"/>
                <a:cs typeface="Lexend"/>
                <a:sym typeface="Lexend"/>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Suspendisse sagittis velit at tincidunt accumsan.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Proin lacinia felis lacus, sed vulputate urna porttitor non.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Sed sed tellus blandit, viverra eros eu, ornare leo.</a:t>
            </a:r>
            <a:endParaRPr sz="900">
              <a:solidFill>
                <a:srgbClr val="666666"/>
              </a:solidFill>
              <a:latin typeface="Lexend"/>
              <a:ea typeface="Lexend"/>
              <a:cs typeface="Lexend"/>
              <a:sym typeface="Lexend"/>
            </a:endParaRPr>
          </a:p>
        </p:txBody>
      </p:sp>
      <p:sp>
        <p:nvSpPr>
          <p:cNvPr id="74" name="Google Shape;74;p13"/>
          <p:cNvSpPr txBox="1"/>
          <p:nvPr/>
        </p:nvSpPr>
        <p:spPr>
          <a:xfrm>
            <a:off x="3779646" y="5551071"/>
            <a:ext cx="32769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Habilidades clave 4</a:t>
            </a:r>
            <a:endParaRPr sz="1000">
              <a:latin typeface="Lexend"/>
              <a:ea typeface="Lexend"/>
              <a:cs typeface="Lexend"/>
              <a:sym typeface="Lexend"/>
            </a:endParaRPr>
          </a:p>
        </p:txBody>
      </p:sp>
      <p:sp>
        <p:nvSpPr>
          <p:cNvPr id="75" name="Google Shape;75;p13"/>
          <p:cNvSpPr txBox="1"/>
          <p:nvPr/>
        </p:nvSpPr>
        <p:spPr>
          <a:xfrm>
            <a:off x="3780206" y="5794137"/>
            <a:ext cx="32769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Lexend"/>
                <a:ea typeface="Lexend"/>
                <a:cs typeface="Lexend"/>
                <a:sym typeface="Lexend"/>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Suspendisse sagittis velit at tincidunt accumsan.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Proin lacinia felis lacus, sed vulputate urna porttitor non.</a:t>
            </a:r>
            <a:endParaRPr sz="800">
              <a:solidFill>
                <a:srgbClr val="666666"/>
              </a:solidFill>
              <a:latin typeface="Lexend"/>
              <a:ea typeface="Lexend"/>
              <a:cs typeface="Lexend"/>
              <a:sym typeface="Lexend"/>
            </a:endParaRPr>
          </a:p>
          <a:p>
            <a:pPr indent="-194800" lvl="0" marL="198000" rtl="0" algn="just">
              <a:lnSpc>
                <a:spcPct val="130000"/>
              </a:lnSpc>
              <a:spcBef>
                <a:spcPts val="0"/>
              </a:spcBef>
              <a:spcAft>
                <a:spcPts val="0"/>
              </a:spcAft>
              <a:buClr>
                <a:srgbClr val="666666"/>
              </a:buClr>
              <a:buSzPts val="800"/>
              <a:buFont typeface="Lexend"/>
              <a:buChar char="●"/>
            </a:pPr>
            <a:r>
              <a:rPr lang="es" sz="800">
                <a:solidFill>
                  <a:srgbClr val="666666"/>
                </a:solidFill>
                <a:latin typeface="Lexend"/>
                <a:ea typeface="Lexend"/>
                <a:cs typeface="Lexend"/>
                <a:sym typeface="Lexend"/>
              </a:rPr>
              <a:t>Sed sed tellus blandit, viverra eros eu, ornare leo.</a:t>
            </a:r>
            <a:endParaRPr sz="900">
              <a:solidFill>
                <a:srgbClr val="666666"/>
              </a:solidFill>
              <a:latin typeface="Lexend"/>
              <a:ea typeface="Lexend"/>
              <a:cs typeface="Lexend"/>
              <a:sym typeface="Lexend"/>
            </a:endParaRPr>
          </a:p>
        </p:txBody>
      </p:sp>
      <p:sp>
        <p:nvSpPr>
          <p:cNvPr id="76" name="Google Shape;76;p13"/>
          <p:cNvSpPr/>
          <p:nvPr/>
        </p:nvSpPr>
        <p:spPr>
          <a:xfrm>
            <a:off x="3780000" y="818202"/>
            <a:ext cx="36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txBox="1"/>
          <p:nvPr/>
        </p:nvSpPr>
        <p:spPr>
          <a:xfrm>
            <a:off x="3780206" y="7295163"/>
            <a:ext cx="3291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Lexend Medium"/>
                <a:ea typeface="Lexend Medium"/>
                <a:cs typeface="Lexend Medium"/>
                <a:sym typeface="Lexend Medium"/>
              </a:rPr>
              <a:t>EXPERIENCIA</a:t>
            </a:r>
            <a:endParaRPr sz="1200">
              <a:latin typeface="Lexend Medium"/>
              <a:ea typeface="Lexend Medium"/>
              <a:cs typeface="Lexend Medium"/>
              <a:sym typeface="Lexend Medium"/>
            </a:endParaRPr>
          </a:p>
        </p:txBody>
      </p:sp>
      <p:sp>
        <p:nvSpPr>
          <p:cNvPr id="78" name="Google Shape;78;p13"/>
          <p:cNvSpPr/>
          <p:nvPr/>
        </p:nvSpPr>
        <p:spPr>
          <a:xfrm>
            <a:off x="3780000" y="7545914"/>
            <a:ext cx="36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txBox="1"/>
          <p:nvPr/>
        </p:nvSpPr>
        <p:spPr>
          <a:xfrm>
            <a:off x="3774675" y="8380253"/>
            <a:ext cx="15177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Puesto de trabajo</a:t>
            </a:r>
            <a:endParaRPr sz="1000">
              <a:latin typeface="Lexend"/>
              <a:ea typeface="Lexend"/>
              <a:cs typeface="Lexend"/>
              <a:sym typeface="Lexend"/>
            </a:endParaRPr>
          </a:p>
        </p:txBody>
      </p:sp>
      <p:sp>
        <p:nvSpPr>
          <p:cNvPr id="80" name="Google Shape;80;p13"/>
          <p:cNvSpPr txBox="1"/>
          <p:nvPr/>
        </p:nvSpPr>
        <p:spPr>
          <a:xfrm>
            <a:off x="3775878" y="8620355"/>
            <a:ext cx="1517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Nombre de la empresa</a:t>
            </a:r>
            <a:endParaRPr sz="800">
              <a:solidFill>
                <a:srgbClr val="666666"/>
              </a:solidFill>
              <a:latin typeface="Lexend Light"/>
              <a:ea typeface="Lexend Light"/>
              <a:cs typeface="Lexend Light"/>
              <a:sym typeface="Lexend Light"/>
            </a:endParaRPr>
          </a:p>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2017</a:t>
            </a:r>
            <a:r>
              <a:rPr lang="es" sz="800" u="none" cap="none" strike="noStrike">
                <a:solidFill>
                  <a:srgbClr val="666666"/>
                </a:solidFill>
                <a:latin typeface="Lexend Light"/>
                <a:ea typeface="Lexend Light"/>
                <a:cs typeface="Lexend Light"/>
                <a:sym typeface="Lexend Light"/>
              </a:rPr>
              <a:t> - Presente</a:t>
            </a:r>
            <a:endParaRPr sz="800">
              <a:solidFill>
                <a:srgbClr val="666666"/>
              </a:solidFill>
              <a:latin typeface="Lexend Light"/>
              <a:ea typeface="Lexend Light"/>
              <a:cs typeface="Lexend Light"/>
              <a:sym typeface="Lexend Light"/>
            </a:endParaRPr>
          </a:p>
        </p:txBody>
      </p:sp>
      <p:sp>
        <p:nvSpPr>
          <p:cNvPr id="81" name="Google Shape;81;p13"/>
          <p:cNvSpPr txBox="1"/>
          <p:nvPr/>
        </p:nvSpPr>
        <p:spPr>
          <a:xfrm>
            <a:off x="5557902" y="8380253"/>
            <a:ext cx="1517700" cy="153900"/>
          </a:xfrm>
          <a:prstGeom prst="rect">
            <a:avLst/>
          </a:prstGeom>
          <a:noFill/>
          <a:ln>
            <a:noFill/>
          </a:ln>
        </p:spPr>
        <p:txBody>
          <a:bodyPr anchorCtr="0" anchor="t" bIns="0" lIns="0" spcFirstLastPara="1" rIns="0" wrap="square" tIns="0">
            <a:sp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Puesto de trabajo</a:t>
            </a:r>
            <a:endParaRPr sz="1000">
              <a:latin typeface="Lexend"/>
              <a:ea typeface="Lexend"/>
              <a:cs typeface="Lexend"/>
              <a:sym typeface="Lexend"/>
            </a:endParaRPr>
          </a:p>
        </p:txBody>
      </p:sp>
      <p:sp>
        <p:nvSpPr>
          <p:cNvPr id="82" name="Google Shape;82;p13"/>
          <p:cNvSpPr txBox="1"/>
          <p:nvPr/>
        </p:nvSpPr>
        <p:spPr>
          <a:xfrm>
            <a:off x="5559104" y="8620355"/>
            <a:ext cx="1517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Nombre de la empresa</a:t>
            </a:r>
            <a:endParaRPr sz="800">
              <a:solidFill>
                <a:srgbClr val="666666"/>
              </a:solidFill>
              <a:latin typeface="Lexend Light"/>
              <a:ea typeface="Lexend Light"/>
              <a:cs typeface="Lexend Light"/>
              <a:sym typeface="Lexend Light"/>
            </a:endParaRPr>
          </a:p>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2017</a:t>
            </a:r>
            <a:r>
              <a:rPr lang="es" sz="800" u="none" cap="none" strike="noStrike">
                <a:solidFill>
                  <a:srgbClr val="666666"/>
                </a:solidFill>
                <a:latin typeface="Lexend Light"/>
                <a:ea typeface="Lexend Light"/>
                <a:cs typeface="Lexend Light"/>
                <a:sym typeface="Lexend Light"/>
              </a:rPr>
              <a:t> - Presente</a:t>
            </a:r>
            <a:endParaRPr sz="800">
              <a:solidFill>
                <a:srgbClr val="666666"/>
              </a:solidFill>
              <a:latin typeface="Lexend Light"/>
              <a:ea typeface="Lexend Light"/>
              <a:cs typeface="Lexend Light"/>
              <a:sym typeface="Lexend Light"/>
            </a:endParaRPr>
          </a:p>
        </p:txBody>
      </p:sp>
      <p:sp>
        <p:nvSpPr>
          <p:cNvPr id="83" name="Google Shape;83;p13"/>
          <p:cNvSpPr txBox="1"/>
          <p:nvPr/>
        </p:nvSpPr>
        <p:spPr>
          <a:xfrm>
            <a:off x="3774675" y="9754307"/>
            <a:ext cx="1517700" cy="160500"/>
          </a:xfrm>
          <a:prstGeom prst="rect">
            <a:avLst/>
          </a:prstGeom>
          <a:noFill/>
          <a:ln>
            <a:noFill/>
          </a:ln>
        </p:spPr>
        <p:txBody>
          <a:bodyPr anchorCtr="0" anchor="t" bIns="0" lIns="0" spcFirstLastPara="1" rIns="0" wrap="square" tIns="0">
            <a:no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Titulación</a:t>
            </a:r>
            <a:endParaRPr sz="1000">
              <a:latin typeface="Lexend"/>
              <a:ea typeface="Lexend"/>
              <a:cs typeface="Lexend"/>
              <a:sym typeface="Lexend"/>
            </a:endParaRPr>
          </a:p>
        </p:txBody>
      </p:sp>
      <p:sp>
        <p:nvSpPr>
          <p:cNvPr id="84" name="Google Shape;84;p13"/>
          <p:cNvSpPr txBox="1"/>
          <p:nvPr/>
        </p:nvSpPr>
        <p:spPr>
          <a:xfrm>
            <a:off x="3775878" y="9994409"/>
            <a:ext cx="1517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Nombre Universidad</a:t>
            </a:r>
            <a:endParaRPr sz="800">
              <a:solidFill>
                <a:srgbClr val="666666"/>
              </a:solidFill>
              <a:latin typeface="Lexend Light"/>
              <a:ea typeface="Lexend Light"/>
              <a:cs typeface="Lexend Light"/>
              <a:sym typeface="Lexend Light"/>
            </a:endParaRPr>
          </a:p>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2017</a:t>
            </a:r>
            <a:r>
              <a:rPr lang="es" sz="800" u="none" cap="none" strike="noStrike">
                <a:solidFill>
                  <a:srgbClr val="666666"/>
                </a:solidFill>
                <a:latin typeface="Lexend Light"/>
                <a:ea typeface="Lexend Light"/>
                <a:cs typeface="Lexend Light"/>
                <a:sym typeface="Lexend Light"/>
              </a:rPr>
              <a:t> - Presente</a:t>
            </a:r>
            <a:endParaRPr sz="800">
              <a:solidFill>
                <a:srgbClr val="666666"/>
              </a:solidFill>
              <a:latin typeface="Lexend Light"/>
              <a:ea typeface="Lexend Light"/>
              <a:cs typeface="Lexend Light"/>
              <a:sym typeface="Lexend Light"/>
            </a:endParaRPr>
          </a:p>
        </p:txBody>
      </p:sp>
      <p:sp>
        <p:nvSpPr>
          <p:cNvPr id="85" name="Google Shape;85;p13"/>
          <p:cNvSpPr txBox="1"/>
          <p:nvPr/>
        </p:nvSpPr>
        <p:spPr>
          <a:xfrm>
            <a:off x="5557902" y="9754307"/>
            <a:ext cx="1517700" cy="160500"/>
          </a:xfrm>
          <a:prstGeom prst="rect">
            <a:avLst/>
          </a:prstGeom>
          <a:noFill/>
          <a:ln>
            <a:noFill/>
          </a:ln>
        </p:spPr>
        <p:txBody>
          <a:bodyPr anchorCtr="0" anchor="t" bIns="0" lIns="0" spcFirstLastPara="1" rIns="0" wrap="square" tIns="0">
            <a:noAutofit/>
          </a:bodyPr>
          <a:lstStyle/>
          <a:p>
            <a:pPr indent="0" lvl="0" marL="0" marR="0" rtl="0" algn="l">
              <a:lnSpc>
                <a:spcPct val="150102"/>
              </a:lnSpc>
              <a:spcBef>
                <a:spcPts val="0"/>
              </a:spcBef>
              <a:spcAft>
                <a:spcPts val="0"/>
              </a:spcAft>
              <a:buNone/>
            </a:pPr>
            <a:r>
              <a:rPr lang="es" sz="1000">
                <a:latin typeface="Lexend"/>
                <a:ea typeface="Lexend"/>
                <a:cs typeface="Lexend"/>
                <a:sym typeface="Lexend"/>
              </a:rPr>
              <a:t>Titulación</a:t>
            </a:r>
            <a:endParaRPr sz="1000">
              <a:latin typeface="Lexend"/>
              <a:ea typeface="Lexend"/>
              <a:cs typeface="Lexend"/>
              <a:sym typeface="Lexend"/>
            </a:endParaRPr>
          </a:p>
        </p:txBody>
      </p:sp>
      <p:sp>
        <p:nvSpPr>
          <p:cNvPr id="86" name="Google Shape;86;p13"/>
          <p:cNvSpPr txBox="1"/>
          <p:nvPr/>
        </p:nvSpPr>
        <p:spPr>
          <a:xfrm>
            <a:off x="5559104" y="9994409"/>
            <a:ext cx="151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666666"/>
                </a:solidFill>
                <a:latin typeface="Lexend Light"/>
                <a:ea typeface="Lexend Light"/>
                <a:cs typeface="Lexend Light"/>
                <a:sym typeface="Lexend Light"/>
              </a:rPr>
              <a:t>Nombre Universidad</a:t>
            </a:r>
            <a:endParaRPr sz="800">
              <a:solidFill>
                <a:srgbClr val="666666"/>
              </a:solidFill>
              <a:latin typeface="Lexend Light"/>
              <a:ea typeface="Lexend Light"/>
              <a:cs typeface="Lexend Light"/>
              <a:sym typeface="Lexend Light"/>
            </a:endParaRPr>
          </a:p>
          <a:p>
            <a:pPr indent="0" lvl="0" marL="0" marR="0" rtl="0" algn="l">
              <a:lnSpc>
                <a:spcPct val="100000"/>
              </a:lnSpc>
              <a:spcBef>
                <a:spcPts val="0"/>
              </a:spcBef>
              <a:spcAft>
                <a:spcPts val="0"/>
              </a:spcAft>
              <a:buNone/>
            </a:pPr>
            <a:r>
              <a:rPr lang="es" sz="800">
                <a:solidFill>
                  <a:srgbClr val="666666"/>
                </a:solidFill>
                <a:latin typeface="Lexend Light"/>
                <a:ea typeface="Lexend Light"/>
                <a:cs typeface="Lexend Light"/>
                <a:sym typeface="Lexend Light"/>
              </a:rPr>
              <a:t>2017</a:t>
            </a:r>
            <a:r>
              <a:rPr lang="es" sz="800" u="none" cap="none" strike="noStrike">
                <a:solidFill>
                  <a:srgbClr val="666666"/>
                </a:solidFill>
                <a:latin typeface="Lexend Light"/>
                <a:ea typeface="Lexend Light"/>
                <a:cs typeface="Lexend Light"/>
                <a:sym typeface="Lexend Light"/>
              </a:rPr>
              <a:t> - Presente</a:t>
            </a:r>
            <a:endParaRPr sz="800">
              <a:solidFill>
                <a:srgbClr val="666666"/>
              </a:solidFill>
              <a:latin typeface="Lexend Light"/>
              <a:ea typeface="Lexend Light"/>
              <a:cs typeface="Lexend Light"/>
              <a:sym typeface="Lexend Light"/>
            </a:endParaRPr>
          </a:p>
        </p:txBody>
      </p:sp>
      <p:sp>
        <p:nvSpPr>
          <p:cNvPr id="87" name="Google Shape;87;p13"/>
          <p:cNvSpPr txBox="1"/>
          <p:nvPr/>
        </p:nvSpPr>
        <p:spPr>
          <a:xfrm>
            <a:off x="3780206" y="9301046"/>
            <a:ext cx="3291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Lexend Medium"/>
                <a:ea typeface="Lexend Medium"/>
                <a:cs typeface="Lexend Medium"/>
                <a:sym typeface="Lexend Medium"/>
              </a:rPr>
              <a:t>FORMACIÓN</a:t>
            </a:r>
            <a:endParaRPr sz="1200">
              <a:latin typeface="Lexend Medium"/>
              <a:ea typeface="Lexend Medium"/>
              <a:cs typeface="Lexend Medium"/>
              <a:sym typeface="Lexend Medium"/>
            </a:endParaRPr>
          </a:p>
        </p:txBody>
      </p:sp>
      <p:sp>
        <p:nvSpPr>
          <p:cNvPr id="88" name="Google Shape;88;p13"/>
          <p:cNvSpPr/>
          <p:nvPr/>
        </p:nvSpPr>
        <p:spPr>
          <a:xfrm>
            <a:off x="3780000" y="9551798"/>
            <a:ext cx="36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3504175" y="2558225"/>
            <a:ext cx="90000" cy="90000"/>
          </a:xfrm>
          <a:prstGeom prst="ellipse">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90" name="Google Shape;90;p13"/>
          <p:cNvSpPr/>
          <p:nvPr/>
        </p:nvSpPr>
        <p:spPr>
          <a:xfrm>
            <a:off x="3504175" y="4059650"/>
            <a:ext cx="90000" cy="90000"/>
          </a:xfrm>
          <a:prstGeom prst="ellipse">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91" name="Google Shape;91;p13"/>
          <p:cNvSpPr/>
          <p:nvPr/>
        </p:nvSpPr>
        <p:spPr>
          <a:xfrm>
            <a:off x="3504175" y="5586325"/>
            <a:ext cx="90000" cy="90000"/>
          </a:xfrm>
          <a:prstGeom prst="ellipse">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92" name="Google Shape;92;p13"/>
          <p:cNvSpPr txBox="1"/>
          <p:nvPr/>
        </p:nvSpPr>
        <p:spPr>
          <a:xfrm>
            <a:off x="539500" y="7523775"/>
            <a:ext cx="2159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Lexend Medium"/>
                <a:ea typeface="Lexend Medium"/>
                <a:cs typeface="Lexend Medium"/>
                <a:sym typeface="Lexend Medium"/>
              </a:rPr>
              <a:t>CONTACTO</a:t>
            </a:r>
            <a:endParaRPr sz="1200">
              <a:latin typeface="Lexend Medium"/>
              <a:ea typeface="Lexend Medium"/>
              <a:cs typeface="Lexend Medium"/>
              <a:sym typeface="Lexend Medium"/>
            </a:endParaRPr>
          </a:p>
        </p:txBody>
      </p:sp>
      <p:sp>
        <p:nvSpPr>
          <p:cNvPr id="93" name="Google Shape;93;p13"/>
          <p:cNvSpPr/>
          <p:nvPr/>
        </p:nvSpPr>
        <p:spPr>
          <a:xfrm>
            <a:off x="539300" y="7774514"/>
            <a:ext cx="36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txBox="1"/>
          <p:nvPr/>
        </p:nvSpPr>
        <p:spPr>
          <a:xfrm>
            <a:off x="539504" y="946681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LINKEDIN</a:t>
            </a:r>
            <a:endParaRPr sz="1000">
              <a:latin typeface="Lexend Medium"/>
              <a:ea typeface="Lexend Medium"/>
              <a:cs typeface="Lexend Medium"/>
              <a:sym typeface="Lexend Medium"/>
            </a:endParaRPr>
          </a:p>
        </p:txBody>
      </p:sp>
      <p:sp>
        <p:nvSpPr>
          <p:cNvPr id="95" name="Google Shape;95;p13"/>
          <p:cNvSpPr txBox="1"/>
          <p:nvPr/>
        </p:nvSpPr>
        <p:spPr>
          <a:xfrm>
            <a:off x="539504" y="966171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linkedin.com/in/perfil</a:t>
            </a:r>
            <a:endParaRPr sz="900">
              <a:latin typeface="Lexend Light"/>
              <a:ea typeface="Lexend Light"/>
              <a:cs typeface="Lexend Light"/>
              <a:sym typeface="Lexend Light"/>
            </a:endParaRPr>
          </a:p>
        </p:txBody>
      </p:sp>
      <p:sp>
        <p:nvSpPr>
          <p:cNvPr id="96" name="Google Shape;96;p13"/>
          <p:cNvSpPr txBox="1"/>
          <p:nvPr/>
        </p:nvSpPr>
        <p:spPr>
          <a:xfrm>
            <a:off x="539504" y="898411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DIRECCIÓN</a:t>
            </a:r>
            <a:endParaRPr sz="1000">
              <a:latin typeface="Lexend Medium"/>
              <a:ea typeface="Lexend Medium"/>
              <a:cs typeface="Lexend Medium"/>
              <a:sym typeface="Lexend Medium"/>
            </a:endParaRPr>
          </a:p>
        </p:txBody>
      </p:sp>
      <p:sp>
        <p:nvSpPr>
          <p:cNvPr id="97" name="Google Shape;97;p13"/>
          <p:cNvSpPr txBox="1"/>
          <p:nvPr/>
        </p:nvSpPr>
        <p:spPr>
          <a:xfrm>
            <a:off x="539504" y="917901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Ciudad, CP 04003</a:t>
            </a:r>
            <a:endParaRPr sz="900">
              <a:latin typeface="Lexend Light"/>
              <a:ea typeface="Lexend Light"/>
              <a:cs typeface="Lexend Light"/>
              <a:sym typeface="Lexend Light"/>
            </a:endParaRPr>
          </a:p>
        </p:txBody>
      </p:sp>
      <p:sp>
        <p:nvSpPr>
          <p:cNvPr id="98" name="Google Shape;98;p13"/>
          <p:cNvSpPr txBox="1"/>
          <p:nvPr/>
        </p:nvSpPr>
        <p:spPr>
          <a:xfrm>
            <a:off x="539504" y="850141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EMAIL</a:t>
            </a:r>
            <a:endParaRPr sz="1000">
              <a:latin typeface="Lexend Medium"/>
              <a:ea typeface="Lexend Medium"/>
              <a:cs typeface="Lexend Medium"/>
              <a:sym typeface="Lexend Medium"/>
            </a:endParaRPr>
          </a:p>
        </p:txBody>
      </p:sp>
      <p:sp>
        <p:nvSpPr>
          <p:cNvPr id="99" name="Google Shape;99;p13"/>
          <p:cNvSpPr txBox="1"/>
          <p:nvPr/>
        </p:nvSpPr>
        <p:spPr>
          <a:xfrm>
            <a:off x="539504" y="869631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email@activacv.com</a:t>
            </a:r>
            <a:endParaRPr sz="900">
              <a:latin typeface="Lexend Light"/>
              <a:ea typeface="Lexend Light"/>
              <a:cs typeface="Lexend Light"/>
              <a:sym typeface="Lexend Light"/>
            </a:endParaRPr>
          </a:p>
        </p:txBody>
      </p:sp>
      <p:sp>
        <p:nvSpPr>
          <p:cNvPr id="100" name="Google Shape;100;p13"/>
          <p:cNvSpPr txBox="1"/>
          <p:nvPr/>
        </p:nvSpPr>
        <p:spPr>
          <a:xfrm>
            <a:off x="539504" y="802416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TELÉFONO</a:t>
            </a:r>
            <a:endParaRPr sz="1000">
              <a:latin typeface="Lexend Medium"/>
              <a:ea typeface="Lexend Medium"/>
              <a:cs typeface="Lexend Medium"/>
              <a:sym typeface="Lexend Medium"/>
            </a:endParaRPr>
          </a:p>
        </p:txBody>
      </p:sp>
      <p:sp>
        <p:nvSpPr>
          <p:cNvPr id="101" name="Google Shape;101;p13"/>
          <p:cNvSpPr txBox="1"/>
          <p:nvPr/>
        </p:nvSpPr>
        <p:spPr>
          <a:xfrm>
            <a:off x="539504" y="821906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+34 123 456 789</a:t>
            </a:r>
            <a:endParaRPr sz="900">
              <a:latin typeface="Lexend Light"/>
              <a:ea typeface="Lexend Light"/>
              <a:cs typeface="Lexend Light"/>
              <a:sym typeface="Lexend Light"/>
            </a:endParaRPr>
          </a:p>
        </p:txBody>
      </p:sp>
      <p:sp>
        <p:nvSpPr>
          <p:cNvPr id="102" name="Google Shape;102;p13"/>
          <p:cNvSpPr/>
          <p:nvPr/>
        </p:nvSpPr>
        <p:spPr>
          <a:xfrm>
            <a:off x="3774675" y="7079250"/>
            <a:ext cx="3515400" cy="14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103" name="Google Shape;103;p13"/>
          <p:cNvSpPr/>
          <p:nvPr/>
        </p:nvSpPr>
        <p:spPr>
          <a:xfrm>
            <a:off x="3774675" y="9076650"/>
            <a:ext cx="3515400" cy="14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104" name="Google Shape;104;p13"/>
          <p:cNvSpPr/>
          <p:nvPr/>
        </p:nvSpPr>
        <p:spPr>
          <a:xfrm>
            <a:off x="539300" y="5170464"/>
            <a:ext cx="360000" cy="1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4"/>
          <p:cNvSpPr/>
          <p:nvPr/>
        </p:nvSpPr>
        <p:spPr>
          <a:xfrm>
            <a:off x="-1050" y="50"/>
            <a:ext cx="32400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4" title="Leonardo_Kino_XL_A_young_woman_with_long_curly_red_hair_smilin_0.jpg"/>
          <p:cNvPicPr preferRelativeResize="0"/>
          <p:nvPr/>
        </p:nvPicPr>
        <p:blipFill rotWithShape="1">
          <a:blip r:embed="rId3">
            <a:alphaModFix/>
          </a:blip>
          <a:srcRect b="159" l="0" r="0" t="159"/>
          <a:stretch/>
        </p:blipFill>
        <p:spPr>
          <a:xfrm>
            <a:off x="-1025" y="0"/>
            <a:ext cx="3240000" cy="4860026"/>
          </a:xfrm>
          <a:prstGeom prst="rect">
            <a:avLst/>
          </a:prstGeom>
          <a:noFill/>
          <a:ln>
            <a:noFill/>
          </a:ln>
        </p:spPr>
      </p:pic>
      <p:sp>
        <p:nvSpPr>
          <p:cNvPr id="111" name="Google Shape;111;p14"/>
          <p:cNvSpPr/>
          <p:nvPr/>
        </p:nvSpPr>
        <p:spPr>
          <a:xfrm>
            <a:off x="270000" y="3745925"/>
            <a:ext cx="2700000" cy="35256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p:nvPr/>
        </p:nvSpPr>
        <p:spPr>
          <a:xfrm>
            <a:off x="3238975" y="50"/>
            <a:ext cx="4320900" cy="270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4"/>
          <p:cNvSpPr txBox="1"/>
          <p:nvPr/>
        </p:nvSpPr>
        <p:spPr>
          <a:xfrm>
            <a:off x="539999" y="4074700"/>
            <a:ext cx="21591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200">
                <a:solidFill>
                  <a:srgbClr val="FFFFFF"/>
                </a:solidFill>
                <a:latin typeface="Lexend SemiBold"/>
                <a:ea typeface="Lexend SemiBold"/>
                <a:cs typeface="Lexend SemiBold"/>
                <a:sym typeface="Lexend SemiBold"/>
              </a:rPr>
              <a:t>JULIA</a:t>
            </a:r>
            <a:endParaRPr sz="2200">
              <a:solidFill>
                <a:srgbClr val="FFFFFF"/>
              </a:solidFill>
              <a:latin typeface="Lexend SemiBold"/>
              <a:ea typeface="Lexend SemiBold"/>
              <a:cs typeface="Lexend SemiBold"/>
              <a:sym typeface="Lexend SemiBold"/>
            </a:endParaRPr>
          </a:p>
          <a:p>
            <a:pPr indent="0" lvl="0" marL="0" rtl="0" algn="l">
              <a:spcBef>
                <a:spcPts val="0"/>
              </a:spcBef>
              <a:spcAft>
                <a:spcPts val="0"/>
              </a:spcAft>
              <a:buNone/>
            </a:pPr>
            <a:r>
              <a:rPr lang="es" sz="2200">
                <a:solidFill>
                  <a:srgbClr val="FFFFFF"/>
                </a:solidFill>
                <a:latin typeface="Lexend SemiBold"/>
                <a:ea typeface="Lexend SemiBold"/>
                <a:cs typeface="Lexend SemiBold"/>
                <a:sym typeface="Lexend SemiBold"/>
              </a:rPr>
              <a:t>RAMOS OLMO</a:t>
            </a:r>
            <a:endParaRPr sz="2200">
              <a:solidFill>
                <a:srgbClr val="FFFFFF"/>
              </a:solidFill>
              <a:latin typeface="Lexend SemiBold"/>
              <a:ea typeface="Lexend SemiBold"/>
              <a:cs typeface="Lexend SemiBold"/>
              <a:sym typeface="Lexend SemiBold"/>
            </a:endParaRPr>
          </a:p>
        </p:txBody>
      </p:sp>
      <p:sp>
        <p:nvSpPr>
          <p:cNvPr id="114" name="Google Shape;114;p14"/>
          <p:cNvSpPr txBox="1"/>
          <p:nvPr/>
        </p:nvSpPr>
        <p:spPr>
          <a:xfrm>
            <a:off x="540000" y="5346000"/>
            <a:ext cx="2159100" cy="1243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800">
                <a:solidFill>
                  <a:srgbClr val="FFFFFF"/>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800">
              <a:solidFill>
                <a:srgbClr val="FFFFFF"/>
              </a:solidFill>
              <a:latin typeface="Lexend"/>
              <a:ea typeface="Lexend"/>
              <a:cs typeface="Lexend"/>
              <a:sym typeface="Lexend"/>
            </a:endParaRPr>
          </a:p>
        </p:txBody>
      </p:sp>
      <p:sp>
        <p:nvSpPr>
          <p:cNvPr id="115" name="Google Shape;115;p14"/>
          <p:cNvSpPr txBox="1"/>
          <p:nvPr/>
        </p:nvSpPr>
        <p:spPr>
          <a:xfrm>
            <a:off x="540000" y="4828150"/>
            <a:ext cx="21591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s" sz="1200">
                <a:solidFill>
                  <a:srgbClr val="FFFFFF"/>
                </a:solidFill>
                <a:latin typeface="Lexend Medium"/>
                <a:ea typeface="Lexend Medium"/>
                <a:cs typeface="Lexend Medium"/>
                <a:sym typeface="Lexend Medium"/>
              </a:rPr>
              <a:t>DISEÑADORA GRÁFICA</a:t>
            </a:r>
            <a:endParaRPr sz="1200">
              <a:solidFill>
                <a:srgbClr val="FFFFFF"/>
              </a:solidFill>
              <a:latin typeface="Lexend Medium"/>
              <a:ea typeface="Lexend Medium"/>
              <a:cs typeface="Lexend Medium"/>
              <a:sym typeface="Lexend Medium"/>
            </a:endParaRPr>
          </a:p>
        </p:txBody>
      </p:sp>
      <p:sp>
        <p:nvSpPr>
          <p:cNvPr id="116" name="Google Shape;116;p14"/>
          <p:cNvSpPr/>
          <p:nvPr/>
        </p:nvSpPr>
        <p:spPr>
          <a:xfrm>
            <a:off x="3780000" y="1443889"/>
            <a:ext cx="36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4"/>
          <p:cNvSpPr txBox="1"/>
          <p:nvPr/>
        </p:nvSpPr>
        <p:spPr>
          <a:xfrm>
            <a:off x="539500" y="7523775"/>
            <a:ext cx="2159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Lexend Medium"/>
                <a:ea typeface="Lexend Medium"/>
                <a:cs typeface="Lexend Medium"/>
                <a:sym typeface="Lexend Medium"/>
              </a:rPr>
              <a:t>CONTACTO</a:t>
            </a:r>
            <a:endParaRPr sz="1200">
              <a:latin typeface="Lexend Medium"/>
              <a:ea typeface="Lexend Medium"/>
              <a:cs typeface="Lexend Medium"/>
              <a:sym typeface="Lexend Medium"/>
            </a:endParaRPr>
          </a:p>
        </p:txBody>
      </p:sp>
      <p:sp>
        <p:nvSpPr>
          <p:cNvPr id="118" name="Google Shape;118;p14"/>
          <p:cNvSpPr/>
          <p:nvPr/>
        </p:nvSpPr>
        <p:spPr>
          <a:xfrm>
            <a:off x="539300" y="7774514"/>
            <a:ext cx="36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4"/>
          <p:cNvSpPr txBox="1"/>
          <p:nvPr/>
        </p:nvSpPr>
        <p:spPr>
          <a:xfrm>
            <a:off x="539504" y="946681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LINKEDIN</a:t>
            </a:r>
            <a:endParaRPr sz="1000">
              <a:latin typeface="Lexend Medium"/>
              <a:ea typeface="Lexend Medium"/>
              <a:cs typeface="Lexend Medium"/>
              <a:sym typeface="Lexend Medium"/>
            </a:endParaRPr>
          </a:p>
        </p:txBody>
      </p:sp>
      <p:sp>
        <p:nvSpPr>
          <p:cNvPr id="120" name="Google Shape;120;p14"/>
          <p:cNvSpPr txBox="1"/>
          <p:nvPr/>
        </p:nvSpPr>
        <p:spPr>
          <a:xfrm>
            <a:off x="539504" y="966171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linkedin.com/in/perfil</a:t>
            </a:r>
            <a:endParaRPr sz="900">
              <a:latin typeface="Lexend Light"/>
              <a:ea typeface="Lexend Light"/>
              <a:cs typeface="Lexend Light"/>
              <a:sym typeface="Lexend Light"/>
            </a:endParaRPr>
          </a:p>
        </p:txBody>
      </p:sp>
      <p:sp>
        <p:nvSpPr>
          <p:cNvPr id="121" name="Google Shape;121;p14"/>
          <p:cNvSpPr txBox="1"/>
          <p:nvPr/>
        </p:nvSpPr>
        <p:spPr>
          <a:xfrm>
            <a:off x="539504" y="898411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DIRECCIÓN</a:t>
            </a:r>
            <a:endParaRPr sz="1000">
              <a:latin typeface="Lexend Medium"/>
              <a:ea typeface="Lexend Medium"/>
              <a:cs typeface="Lexend Medium"/>
              <a:sym typeface="Lexend Medium"/>
            </a:endParaRPr>
          </a:p>
        </p:txBody>
      </p:sp>
      <p:sp>
        <p:nvSpPr>
          <p:cNvPr id="122" name="Google Shape;122;p14"/>
          <p:cNvSpPr txBox="1"/>
          <p:nvPr/>
        </p:nvSpPr>
        <p:spPr>
          <a:xfrm>
            <a:off x="539504" y="917901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Ciudad, CP 04003</a:t>
            </a:r>
            <a:endParaRPr sz="900">
              <a:latin typeface="Lexend Light"/>
              <a:ea typeface="Lexend Light"/>
              <a:cs typeface="Lexend Light"/>
              <a:sym typeface="Lexend Light"/>
            </a:endParaRPr>
          </a:p>
        </p:txBody>
      </p:sp>
      <p:sp>
        <p:nvSpPr>
          <p:cNvPr id="123" name="Google Shape;123;p14"/>
          <p:cNvSpPr txBox="1"/>
          <p:nvPr/>
        </p:nvSpPr>
        <p:spPr>
          <a:xfrm>
            <a:off x="539504" y="850141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EMAIL</a:t>
            </a:r>
            <a:endParaRPr sz="1000">
              <a:latin typeface="Lexend Medium"/>
              <a:ea typeface="Lexend Medium"/>
              <a:cs typeface="Lexend Medium"/>
              <a:sym typeface="Lexend Medium"/>
            </a:endParaRPr>
          </a:p>
        </p:txBody>
      </p:sp>
      <p:sp>
        <p:nvSpPr>
          <p:cNvPr id="124" name="Google Shape;124;p14"/>
          <p:cNvSpPr txBox="1"/>
          <p:nvPr/>
        </p:nvSpPr>
        <p:spPr>
          <a:xfrm>
            <a:off x="539504" y="869631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email@activacv.com</a:t>
            </a:r>
            <a:endParaRPr sz="900">
              <a:latin typeface="Lexend Light"/>
              <a:ea typeface="Lexend Light"/>
              <a:cs typeface="Lexend Light"/>
              <a:sym typeface="Lexend Light"/>
            </a:endParaRPr>
          </a:p>
        </p:txBody>
      </p:sp>
      <p:sp>
        <p:nvSpPr>
          <p:cNvPr id="125" name="Google Shape;125;p14"/>
          <p:cNvSpPr txBox="1"/>
          <p:nvPr/>
        </p:nvSpPr>
        <p:spPr>
          <a:xfrm>
            <a:off x="539504" y="8024165"/>
            <a:ext cx="1577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TELÉFONO</a:t>
            </a:r>
            <a:endParaRPr sz="1000">
              <a:latin typeface="Lexend Medium"/>
              <a:ea typeface="Lexend Medium"/>
              <a:cs typeface="Lexend Medium"/>
              <a:sym typeface="Lexend Medium"/>
            </a:endParaRPr>
          </a:p>
        </p:txBody>
      </p:sp>
      <p:sp>
        <p:nvSpPr>
          <p:cNvPr id="126" name="Google Shape;126;p14"/>
          <p:cNvSpPr txBox="1"/>
          <p:nvPr/>
        </p:nvSpPr>
        <p:spPr>
          <a:xfrm>
            <a:off x="539504" y="8219065"/>
            <a:ext cx="157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exend Light"/>
                <a:ea typeface="Lexend Light"/>
                <a:cs typeface="Lexend Light"/>
                <a:sym typeface="Lexend Light"/>
              </a:rPr>
              <a:t>+34 123 456 789</a:t>
            </a:r>
            <a:endParaRPr sz="900">
              <a:latin typeface="Lexend Light"/>
              <a:ea typeface="Lexend Light"/>
              <a:cs typeface="Lexend Light"/>
              <a:sym typeface="Lexend Light"/>
            </a:endParaRPr>
          </a:p>
        </p:txBody>
      </p:sp>
      <p:sp>
        <p:nvSpPr>
          <p:cNvPr id="127" name="Google Shape;127;p14"/>
          <p:cNvSpPr/>
          <p:nvPr/>
        </p:nvSpPr>
        <p:spPr>
          <a:xfrm>
            <a:off x="539300" y="5170464"/>
            <a:ext cx="360000" cy="1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txBox="1"/>
          <p:nvPr/>
        </p:nvSpPr>
        <p:spPr>
          <a:xfrm>
            <a:off x="3780001" y="2401675"/>
            <a:ext cx="333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Lexend Medium"/>
                <a:ea typeface="Lexend Medium"/>
                <a:cs typeface="Lexend Medium"/>
                <a:sym typeface="Lexend Medium"/>
              </a:rPr>
              <a:t>ANUNCIO DEL PUESTO DE TRABAJO</a:t>
            </a:r>
            <a:endParaRPr sz="1000">
              <a:latin typeface="Lexend Medium"/>
              <a:ea typeface="Lexend Medium"/>
              <a:cs typeface="Lexend Medium"/>
              <a:sym typeface="Lexend Medium"/>
            </a:endParaRPr>
          </a:p>
        </p:txBody>
      </p:sp>
      <p:sp>
        <p:nvSpPr>
          <p:cNvPr id="129" name="Google Shape;129;p14"/>
          <p:cNvSpPr/>
          <p:nvPr/>
        </p:nvSpPr>
        <p:spPr>
          <a:xfrm>
            <a:off x="3780025" y="2707860"/>
            <a:ext cx="3510000" cy="14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Lexend"/>
              <a:ea typeface="Lexend"/>
              <a:cs typeface="Lexend"/>
              <a:sym typeface="Lexend"/>
            </a:endParaRPr>
          </a:p>
        </p:txBody>
      </p:sp>
      <p:sp>
        <p:nvSpPr>
          <p:cNvPr id="130" name="Google Shape;130;p14"/>
          <p:cNvSpPr txBox="1"/>
          <p:nvPr/>
        </p:nvSpPr>
        <p:spPr>
          <a:xfrm>
            <a:off x="3780000" y="2894650"/>
            <a:ext cx="3330000" cy="6861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s" sz="900">
                <a:solidFill>
                  <a:srgbClr val="000000"/>
                </a:solidFill>
                <a:latin typeface="Lexend Medium"/>
                <a:ea typeface="Lexend Medium"/>
                <a:cs typeface="Lexend Medium"/>
                <a:sym typeface="Lexend Medium"/>
              </a:rPr>
              <a:t>Estimado responsable de RRHH:</a:t>
            </a:r>
            <a:endParaRPr sz="900">
              <a:solidFill>
                <a:srgbClr val="000000"/>
              </a:solidFill>
              <a:latin typeface="Lexend Medium"/>
              <a:ea typeface="Lexend Medium"/>
              <a:cs typeface="Lexend Medium"/>
              <a:sym typeface="Lexend Medium"/>
            </a:endParaRPr>
          </a:p>
          <a:p>
            <a:pPr indent="0" lvl="0" marL="0" rtl="0" algn="just">
              <a:lnSpc>
                <a:spcPct val="115000"/>
              </a:lnSpc>
              <a:spcBef>
                <a:spcPts val="1100"/>
              </a:spcBef>
              <a:spcAft>
                <a:spcPts val="0"/>
              </a:spcAft>
              <a:buNone/>
            </a:pPr>
            <a:r>
              <a:rPr lang="es" sz="900">
                <a:solidFill>
                  <a:srgbClr val="666666"/>
                </a:solidFill>
                <a:latin typeface="Lexend"/>
                <a:ea typeface="Lexend"/>
                <a:cs typeface="Lexend"/>
                <a:sym typeface="Lexend"/>
              </a:rPr>
              <a:t>Lorem ipsum dolor sit amet, consectetur adipiscing elit. Sed augue nisi, elementum id urna quis, laoreet sodales leo. Proin efficitur odio ut feugiat varius. Etiam consequat suscipit velit, at euismod dolor consectetur ac. Nunc ullamcorper convallis mi, vel aliquam ante. Quisque dignissim quam id elementum condimentum. Praesent purus magna, condimentum a risus a, ultricies suscipit turpis. Aliquam dictum luctus massa, sed tincidunt sem commodo eu. Cras at lacus posuere, aliquet lacus eget, tincidunt mauris. Nullam efficitur tempor laoreet. Morbi venenatis ornare orci in blandit. Ut diam lectus, porta in mollis quis, malesuada ac nibh. Nulla interdum molestie lacus, id euismod magna.</a:t>
            </a:r>
            <a:endParaRPr sz="900">
              <a:solidFill>
                <a:srgbClr val="666666"/>
              </a:solidFill>
              <a:latin typeface="Lexend"/>
              <a:ea typeface="Lexend"/>
              <a:cs typeface="Lexend"/>
              <a:sym typeface="Lexend"/>
            </a:endParaRPr>
          </a:p>
          <a:p>
            <a:pPr indent="0" lvl="0" marL="0" rtl="0" algn="just">
              <a:lnSpc>
                <a:spcPct val="115000"/>
              </a:lnSpc>
              <a:spcBef>
                <a:spcPts val="1100"/>
              </a:spcBef>
              <a:spcAft>
                <a:spcPts val="0"/>
              </a:spcAft>
              <a:buNone/>
            </a:pPr>
            <a:r>
              <a:rPr lang="es" sz="900">
                <a:solidFill>
                  <a:srgbClr val="666666"/>
                </a:solidFill>
                <a:latin typeface="Lexend"/>
                <a:ea typeface="Lexend"/>
                <a:cs typeface="Lexend"/>
                <a:sym typeface="Lexend"/>
              </a:rPr>
              <a:t>Mauris eros eros, dapibus sed augue a, viverra fermentum ante. Lorem ipsum dolor sit amet, consectetur adipiscing elit. Nullam eu viverra nisi, at ultrices mauris. Sed sit amet eros sollicitudin, volutpat purus non, convallis tellus. Nunc dictum fermentum ex sodales dignissim. Duis vestibulum tortor vel turpis ultricies fringilla. Ut lacus quam, efficitur ut lacinia at, luctus id sem. Cras consectetur risus quis mauris bibendum semper. Donec in egestas turpis. Quisque accumsan odio at orci vestibulum egestas.</a:t>
            </a:r>
            <a:endParaRPr sz="900">
              <a:solidFill>
                <a:srgbClr val="666666"/>
              </a:solidFill>
              <a:latin typeface="Lexend"/>
              <a:ea typeface="Lexend"/>
              <a:cs typeface="Lexend"/>
              <a:sym typeface="Lexend"/>
            </a:endParaRPr>
          </a:p>
          <a:p>
            <a:pPr indent="0" lvl="0" marL="0" rtl="0" algn="just">
              <a:lnSpc>
                <a:spcPct val="115000"/>
              </a:lnSpc>
              <a:spcBef>
                <a:spcPts val="1100"/>
              </a:spcBef>
              <a:spcAft>
                <a:spcPts val="0"/>
              </a:spcAft>
              <a:buNone/>
            </a:pPr>
            <a:r>
              <a:rPr lang="es" sz="900">
                <a:solidFill>
                  <a:srgbClr val="666666"/>
                </a:solidFill>
                <a:latin typeface="Lexend"/>
                <a:ea typeface="Lexend"/>
                <a:cs typeface="Lexend"/>
                <a:sym typeface="Lexend"/>
              </a:rPr>
              <a:t>Vivamus efficitur arcu neque, vulputate efficitur est tincidunt sit amet. Nullam pharetra mi elementum urna rutrum volutpat. Donec luctus risus magna. Donec mattis consectetur nibh vel hendrerit. Phasellus consequat sem urna, a convallis mauris ultricies et. Nunc in gravida lacus. Vestibulum eros mi, viverra eget tellus eu, tincidunt rutrum massa. In mollis ipsum eu mauris porta laoreet. Proin bibendum dictum turpis, in ultrices sem pharetra quis. Maecenas erat nulla, scelerisque nec porta sit amet, scelerisque quis felis.</a:t>
            </a:r>
            <a:endParaRPr sz="900">
              <a:solidFill>
                <a:srgbClr val="666666"/>
              </a:solidFill>
              <a:latin typeface="Lexend"/>
              <a:ea typeface="Lexend"/>
              <a:cs typeface="Lexend"/>
              <a:sym typeface="Lexend"/>
            </a:endParaRPr>
          </a:p>
          <a:p>
            <a:pPr indent="0" lvl="0" marL="0" rtl="0" algn="just">
              <a:lnSpc>
                <a:spcPct val="115000"/>
              </a:lnSpc>
              <a:spcBef>
                <a:spcPts val="1100"/>
              </a:spcBef>
              <a:spcAft>
                <a:spcPts val="0"/>
              </a:spcAft>
              <a:buNone/>
            </a:pPr>
            <a:r>
              <a:t/>
            </a:r>
            <a:endParaRPr sz="900">
              <a:solidFill>
                <a:srgbClr val="666666"/>
              </a:solidFill>
              <a:latin typeface="Lexend"/>
              <a:ea typeface="Lexend"/>
              <a:cs typeface="Lexend"/>
              <a:sym typeface="Lexend"/>
            </a:endParaRPr>
          </a:p>
          <a:p>
            <a:pPr indent="0" lvl="0" marL="0" rtl="0" algn="just">
              <a:lnSpc>
                <a:spcPct val="115000"/>
              </a:lnSpc>
              <a:spcBef>
                <a:spcPts val="1100"/>
              </a:spcBef>
              <a:spcAft>
                <a:spcPts val="0"/>
              </a:spcAft>
              <a:buNone/>
            </a:pPr>
            <a:r>
              <a:rPr lang="es" sz="900">
                <a:solidFill>
                  <a:srgbClr val="666666"/>
                </a:solidFill>
                <a:latin typeface="Lexend"/>
                <a:ea typeface="Lexend"/>
                <a:cs typeface="Lexend"/>
                <a:sym typeface="Lexend"/>
              </a:rPr>
              <a:t>Sinceramente,</a:t>
            </a:r>
            <a:endParaRPr sz="900">
              <a:solidFill>
                <a:srgbClr val="666666"/>
              </a:solidFill>
              <a:latin typeface="Lexend"/>
              <a:ea typeface="Lexend"/>
              <a:cs typeface="Lexend"/>
              <a:sym typeface="Lexend"/>
            </a:endParaRPr>
          </a:p>
          <a:p>
            <a:pPr indent="0" lvl="0" marL="0" rtl="0" algn="just">
              <a:lnSpc>
                <a:spcPct val="115000"/>
              </a:lnSpc>
              <a:spcBef>
                <a:spcPts val="1100"/>
              </a:spcBef>
              <a:spcAft>
                <a:spcPts val="0"/>
              </a:spcAft>
              <a:buNone/>
            </a:pPr>
            <a:r>
              <a:t/>
            </a:r>
            <a:endParaRPr sz="900">
              <a:solidFill>
                <a:srgbClr val="666666"/>
              </a:solidFill>
              <a:latin typeface="Lexend"/>
              <a:ea typeface="Lexend"/>
              <a:cs typeface="Lexend"/>
              <a:sym typeface="Lexend"/>
            </a:endParaRPr>
          </a:p>
          <a:p>
            <a:pPr indent="0" lvl="0" marL="0" rtl="0" algn="just">
              <a:lnSpc>
                <a:spcPct val="115000"/>
              </a:lnSpc>
              <a:spcBef>
                <a:spcPts val="1100"/>
              </a:spcBef>
              <a:spcAft>
                <a:spcPts val="1100"/>
              </a:spcAft>
              <a:buNone/>
            </a:pPr>
            <a:r>
              <a:rPr lang="es" sz="900">
                <a:solidFill>
                  <a:srgbClr val="666666"/>
                </a:solidFill>
                <a:latin typeface="Lexend"/>
                <a:ea typeface="Lexend"/>
                <a:cs typeface="Lexend"/>
                <a:sym typeface="Lexend"/>
              </a:rPr>
              <a:t>Julia Ramos Olmo</a:t>
            </a:r>
            <a:endParaRPr sz="900">
              <a:solidFill>
                <a:srgbClr val="666666"/>
              </a:solidFill>
              <a:latin typeface="Lexend"/>
              <a:ea typeface="Lexend"/>
              <a:cs typeface="Lexend"/>
              <a:sym typeface="Lexend"/>
            </a:endParaRPr>
          </a:p>
        </p:txBody>
      </p:sp>
      <p:sp>
        <p:nvSpPr>
          <p:cNvPr id="131" name="Google Shape;131;p14"/>
          <p:cNvSpPr txBox="1"/>
          <p:nvPr/>
        </p:nvSpPr>
        <p:spPr>
          <a:xfrm>
            <a:off x="3780000" y="1008000"/>
            <a:ext cx="3330000" cy="1539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rgbClr val="000000"/>
              </a:buClr>
              <a:buSzPts val="1100"/>
              <a:buFont typeface="Arial"/>
              <a:buNone/>
            </a:pPr>
            <a:r>
              <a:rPr lang="es" sz="1000">
                <a:solidFill>
                  <a:srgbClr val="25282D"/>
                </a:solidFill>
                <a:latin typeface="Lexend Medium"/>
                <a:ea typeface="Lexend Medium"/>
                <a:cs typeface="Lexend Medium"/>
                <a:sym typeface="Lexend Medium"/>
              </a:rPr>
              <a:t>NOMBRE RECLUTADOR/AR</a:t>
            </a:r>
            <a:endParaRPr sz="1000">
              <a:latin typeface="Lexend Medium"/>
              <a:ea typeface="Lexend Medium"/>
              <a:cs typeface="Lexend Medium"/>
              <a:sym typeface="Lexend Medium"/>
            </a:endParaRPr>
          </a:p>
        </p:txBody>
      </p:sp>
      <p:sp>
        <p:nvSpPr>
          <p:cNvPr id="132" name="Google Shape;132;p14"/>
          <p:cNvSpPr txBox="1"/>
          <p:nvPr/>
        </p:nvSpPr>
        <p:spPr>
          <a:xfrm>
            <a:off x="3780000" y="1225654"/>
            <a:ext cx="333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Lexend"/>
                <a:ea typeface="Lexend"/>
                <a:cs typeface="Lexend"/>
                <a:sym typeface="Lexend"/>
              </a:rPr>
              <a:t>Puesto de trabajo en la empresa</a:t>
            </a:r>
            <a:endParaRPr sz="800">
              <a:solidFill>
                <a:srgbClr val="666666"/>
              </a:solidFill>
              <a:latin typeface="Lexend"/>
              <a:ea typeface="Lexend"/>
              <a:cs typeface="Lexend"/>
              <a:sym typeface="Lexend"/>
            </a:endParaRPr>
          </a:p>
        </p:txBody>
      </p:sp>
      <p:sp>
        <p:nvSpPr>
          <p:cNvPr id="133" name="Google Shape;133;p14"/>
          <p:cNvSpPr txBox="1"/>
          <p:nvPr/>
        </p:nvSpPr>
        <p:spPr>
          <a:xfrm>
            <a:off x="3780000" y="1576635"/>
            <a:ext cx="3330000" cy="406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Lexend"/>
                <a:ea typeface="Lexend"/>
                <a:cs typeface="Lexend"/>
                <a:sym typeface="Lexend"/>
              </a:rPr>
              <a:t>Nombre de la empresa</a:t>
            </a:r>
            <a:endParaRPr sz="800">
              <a:solidFill>
                <a:srgbClr val="666666"/>
              </a:solidFill>
              <a:latin typeface="Lexend"/>
              <a:ea typeface="Lexend"/>
              <a:cs typeface="Lexend"/>
              <a:sym typeface="Lexend"/>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Lexend"/>
                <a:ea typeface="Lexend"/>
                <a:cs typeface="Lexend"/>
                <a:sym typeface="Lexend"/>
              </a:rPr>
              <a:t>Nombre de la calle,</a:t>
            </a:r>
            <a:endParaRPr sz="800">
              <a:solidFill>
                <a:srgbClr val="666666"/>
              </a:solidFill>
              <a:latin typeface="Lexend"/>
              <a:ea typeface="Lexend"/>
              <a:cs typeface="Lexend"/>
              <a:sym typeface="Lexend"/>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Lexend"/>
                <a:ea typeface="Lexend"/>
                <a:cs typeface="Lexend"/>
                <a:sym typeface="Lexend"/>
              </a:rPr>
              <a:t>Ciudad, País. CP 12345</a:t>
            </a:r>
            <a:endParaRPr sz="800">
              <a:solidFill>
                <a:srgbClr val="666666"/>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