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Lato"/>
      <p:regular r:id="rId8"/>
      <p:bold r:id="rId9"/>
      <p:italic r:id="rId10"/>
      <p:boldItalic r:id="rId11"/>
    </p:embeddedFont>
    <p:embeddedFont>
      <p:font typeface="Open Sans"/>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ato-boldItalic.fntdata"/><Relationship Id="rId10" Type="http://schemas.openxmlformats.org/officeDocument/2006/relationships/font" Target="fonts/Lato-italic.fntdata"/><Relationship Id="rId13" Type="http://schemas.openxmlformats.org/officeDocument/2006/relationships/font" Target="fonts/OpenSans-bold.fntdata"/><Relationship Id="rId12"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ato-bold.fntdata"/><Relationship Id="rId15" Type="http://schemas.openxmlformats.org/officeDocument/2006/relationships/font" Target="fonts/OpenSans-boldItalic.fntdata"/><Relationship Id="rId14"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La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3538057999_0_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35380579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75"/>
            <a:ext cx="7560000" cy="29724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rot="-5400000">
            <a:off x="2912650" y="-2220525"/>
            <a:ext cx="2070000" cy="7232700"/>
          </a:xfrm>
          <a:prstGeom prst="round2SameRect">
            <a:avLst>
              <a:gd fmla="val 10562"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txBox="1"/>
          <p:nvPr/>
        </p:nvSpPr>
        <p:spPr>
          <a:xfrm>
            <a:off x="540000" y="5061000"/>
            <a:ext cx="2538900" cy="24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600">
                <a:latin typeface="Lato"/>
                <a:ea typeface="Lato"/>
                <a:cs typeface="Lato"/>
                <a:sym typeface="Lato"/>
              </a:rPr>
              <a:t>EXPERIENCE</a:t>
            </a:r>
            <a:endParaRPr b="1" sz="1600">
              <a:latin typeface="Lato"/>
              <a:ea typeface="Lato"/>
              <a:cs typeface="Lato"/>
              <a:sym typeface="Lato"/>
            </a:endParaRPr>
          </a:p>
        </p:txBody>
      </p:sp>
      <p:sp>
        <p:nvSpPr>
          <p:cNvPr id="57" name="Google Shape;57;p13"/>
          <p:cNvSpPr txBox="1"/>
          <p:nvPr/>
        </p:nvSpPr>
        <p:spPr>
          <a:xfrm>
            <a:off x="540000" y="5565000"/>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MARKETING SPECIALIST</a:t>
            </a:r>
            <a:endParaRPr b="1" sz="1000">
              <a:solidFill>
                <a:srgbClr val="000000"/>
              </a:solidFill>
              <a:highlight>
                <a:srgbClr val="FFFFFF"/>
              </a:highlight>
              <a:latin typeface="Lato"/>
              <a:ea typeface="Lato"/>
              <a:cs typeface="Lato"/>
              <a:sym typeface="Lato"/>
            </a:endParaRPr>
          </a:p>
        </p:txBody>
      </p:sp>
      <p:sp>
        <p:nvSpPr>
          <p:cNvPr id="58" name="Google Shape;58;p13"/>
          <p:cNvSpPr txBox="1"/>
          <p:nvPr/>
        </p:nvSpPr>
        <p:spPr>
          <a:xfrm>
            <a:off x="540000" y="3271400"/>
            <a:ext cx="28290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ABOUT ME</a:t>
            </a:r>
            <a:endParaRPr b="1" sz="1600">
              <a:latin typeface="Lato"/>
              <a:ea typeface="Lato"/>
              <a:cs typeface="Lato"/>
              <a:sym typeface="Lato"/>
            </a:endParaRPr>
          </a:p>
        </p:txBody>
      </p:sp>
      <p:sp>
        <p:nvSpPr>
          <p:cNvPr id="59" name="Google Shape;59;p13"/>
          <p:cNvSpPr txBox="1"/>
          <p:nvPr/>
        </p:nvSpPr>
        <p:spPr>
          <a:xfrm>
            <a:off x="540000" y="3646100"/>
            <a:ext cx="6481500" cy="9543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1000">
                <a:solidFill>
                  <a:srgbClr val="000000"/>
                </a:solidFill>
                <a:latin typeface="Lato"/>
                <a:ea typeface="Lato"/>
                <a:cs typeface="Lato"/>
                <a:sym typeface="Lato"/>
              </a:rPr>
              <a:t>Dynamic and results-driven Marketing Specialist with X years of experience developing and executing strategic marketing campaigns across digital and traditional channels. Adept at leveraging market trends and data analytics to drive brand awareness, customer engagement, and revenue growth. Passionate about storytelling, content creation, and performance marketing. Proven ability to manage cross-functional teams and optimize marketing initiatives for maximum ROI.</a:t>
            </a:r>
            <a:endParaRPr sz="1000">
              <a:solidFill>
                <a:srgbClr val="000000"/>
              </a:solidFill>
              <a:latin typeface="Lato"/>
              <a:ea typeface="Lato"/>
              <a:cs typeface="Lato"/>
              <a:sym typeface="Lato"/>
            </a:endParaRPr>
          </a:p>
        </p:txBody>
      </p:sp>
      <p:sp>
        <p:nvSpPr>
          <p:cNvPr id="60" name="Google Shape;60;p13"/>
          <p:cNvSpPr txBox="1"/>
          <p:nvPr/>
        </p:nvSpPr>
        <p:spPr>
          <a:xfrm>
            <a:off x="539250" y="2625525"/>
            <a:ext cx="9609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Lato"/>
                <a:ea typeface="Lato"/>
                <a:cs typeface="Lato"/>
                <a:sym typeface="Lato"/>
              </a:rPr>
              <a:t>+1 555 555 5555</a:t>
            </a:r>
            <a:endParaRPr sz="1000">
              <a:solidFill>
                <a:srgbClr val="FFFFFF"/>
              </a:solidFill>
              <a:latin typeface="Lato"/>
              <a:ea typeface="Lato"/>
              <a:cs typeface="Lato"/>
              <a:sym typeface="Lato"/>
            </a:endParaRPr>
          </a:p>
        </p:txBody>
      </p:sp>
      <p:sp>
        <p:nvSpPr>
          <p:cNvPr id="61" name="Google Shape;61;p13"/>
          <p:cNvSpPr txBox="1"/>
          <p:nvPr/>
        </p:nvSpPr>
        <p:spPr>
          <a:xfrm>
            <a:off x="3648283" y="2625525"/>
            <a:ext cx="1028100" cy="1539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000">
                <a:solidFill>
                  <a:srgbClr val="FFFFFF"/>
                </a:solidFill>
                <a:latin typeface="Lato"/>
                <a:ea typeface="Lato"/>
                <a:cs typeface="Lato"/>
                <a:sym typeface="Lato"/>
              </a:rPr>
              <a:t>New York, NY</a:t>
            </a:r>
            <a:endParaRPr sz="1000">
              <a:solidFill>
                <a:srgbClr val="FFFFFF"/>
              </a:solidFill>
              <a:latin typeface="Lato"/>
              <a:ea typeface="Lato"/>
              <a:cs typeface="Lato"/>
              <a:sym typeface="Lato"/>
            </a:endParaRPr>
          </a:p>
        </p:txBody>
      </p:sp>
      <p:sp>
        <p:nvSpPr>
          <p:cNvPr id="62" name="Google Shape;62;p13"/>
          <p:cNvSpPr txBox="1"/>
          <p:nvPr/>
        </p:nvSpPr>
        <p:spPr>
          <a:xfrm>
            <a:off x="2017717" y="2625525"/>
            <a:ext cx="1113000" cy="1539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000">
                <a:solidFill>
                  <a:srgbClr val="FFFFFF"/>
                </a:solidFill>
                <a:latin typeface="Lato"/>
                <a:ea typeface="Lato"/>
                <a:cs typeface="Lato"/>
                <a:sym typeface="Lato"/>
              </a:rPr>
              <a:t>j.john@email.com</a:t>
            </a:r>
            <a:endParaRPr sz="1000">
              <a:solidFill>
                <a:srgbClr val="FFFFFF"/>
              </a:solidFill>
              <a:latin typeface="Lato"/>
              <a:ea typeface="Lato"/>
              <a:cs typeface="Lato"/>
              <a:sym typeface="Lato"/>
            </a:endParaRPr>
          </a:p>
        </p:txBody>
      </p:sp>
      <p:sp>
        <p:nvSpPr>
          <p:cNvPr id="63" name="Google Shape;63;p13"/>
          <p:cNvSpPr txBox="1"/>
          <p:nvPr/>
        </p:nvSpPr>
        <p:spPr>
          <a:xfrm>
            <a:off x="5043150" y="556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DIGITAL MARKETING STRATEGY</a:t>
            </a:r>
            <a:endParaRPr sz="900">
              <a:latin typeface="Lato"/>
              <a:ea typeface="Lato"/>
              <a:cs typeface="Lato"/>
              <a:sym typeface="Lato"/>
            </a:endParaRPr>
          </a:p>
        </p:txBody>
      </p:sp>
      <p:sp>
        <p:nvSpPr>
          <p:cNvPr id="64" name="Google Shape;64;p13"/>
          <p:cNvSpPr/>
          <p:nvPr/>
        </p:nvSpPr>
        <p:spPr>
          <a:xfrm>
            <a:off x="5133150" y="579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a:off x="5043750" y="5781000"/>
            <a:ext cx="1827600" cy="72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txBox="1"/>
          <p:nvPr/>
        </p:nvSpPr>
        <p:spPr>
          <a:xfrm>
            <a:off x="5043150" y="506100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SKILLS</a:t>
            </a:r>
            <a:endParaRPr b="1" sz="1600">
              <a:latin typeface="Lato"/>
              <a:ea typeface="Lato"/>
              <a:cs typeface="Lato"/>
              <a:sym typeface="Lato"/>
            </a:endParaRPr>
          </a:p>
        </p:txBody>
      </p:sp>
      <p:cxnSp>
        <p:nvCxnSpPr>
          <p:cNvPr id="67" name="Google Shape;67;p13"/>
          <p:cNvCxnSpPr/>
          <p:nvPr/>
        </p:nvCxnSpPr>
        <p:spPr>
          <a:xfrm>
            <a:off x="539250" y="4852925"/>
            <a:ext cx="6481500" cy="0"/>
          </a:xfrm>
          <a:prstGeom prst="straightConnector1">
            <a:avLst/>
          </a:prstGeom>
          <a:noFill/>
          <a:ln cap="flat" cmpd="sng" w="19050">
            <a:solidFill>
              <a:srgbClr val="B7B7B7"/>
            </a:solidFill>
            <a:prstDash val="solid"/>
            <a:round/>
            <a:headEnd len="med" w="med" type="none"/>
            <a:tailEnd len="med" w="med" type="none"/>
          </a:ln>
        </p:spPr>
      </p:cxnSp>
      <p:grpSp>
        <p:nvGrpSpPr>
          <p:cNvPr id="68" name="Google Shape;68;p13"/>
          <p:cNvGrpSpPr/>
          <p:nvPr/>
        </p:nvGrpSpPr>
        <p:grpSpPr>
          <a:xfrm>
            <a:off x="540103" y="605575"/>
            <a:ext cx="6300413" cy="1580500"/>
            <a:chOff x="2644450" y="660475"/>
            <a:chExt cx="4195800" cy="1580500"/>
          </a:xfrm>
        </p:grpSpPr>
        <p:sp>
          <p:nvSpPr>
            <p:cNvPr id="69" name="Google Shape;69;p13"/>
            <p:cNvSpPr txBox="1"/>
            <p:nvPr/>
          </p:nvSpPr>
          <p:spPr>
            <a:xfrm>
              <a:off x="2644450" y="660475"/>
              <a:ext cx="4195800" cy="1231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es" sz="4000">
                  <a:latin typeface="Lato"/>
                  <a:ea typeface="Lato"/>
                  <a:cs typeface="Lato"/>
                  <a:sym typeface="Lato"/>
                </a:rPr>
                <a:t>JANE</a:t>
              </a:r>
              <a:endParaRPr sz="4000">
                <a:latin typeface="Lato"/>
                <a:ea typeface="Lato"/>
                <a:cs typeface="Lato"/>
                <a:sym typeface="Lato"/>
              </a:endParaRPr>
            </a:p>
            <a:p>
              <a:pPr indent="0" lvl="0" marL="0" rtl="0" algn="l">
                <a:lnSpc>
                  <a:spcPct val="100000"/>
                </a:lnSpc>
                <a:spcBef>
                  <a:spcPts val="0"/>
                </a:spcBef>
                <a:spcAft>
                  <a:spcPts val="0"/>
                </a:spcAft>
                <a:buNone/>
              </a:pPr>
              <a:r>
                <a:rPr lang="es" sz="4000">
                  <a:latin typeface="Lato"/>
                  <a:ea typeface="Lato"/>
                  <a:cs typeface="Lato"/>
                  <a:sym typeface="Lato"/>
                </a:rPr>
                <a:t>JOHNSON</a:t>
              </a:r>
              <a:endParaRPr sz="4000">
                <a:latin typeface="Lato"/>
                <a:ea typeface="Lato"/>
                <a:cs typeface="Lato"/>
                <a:sym typeface="Lato"/>
              </a:endParaRPr>
            </a:p>
          </p:txBody>
        </p:sp>
        <p:sp>
          <p:nvSpPr>
            <p:cNvPr id="70" name="Google Shape;70;p13"/>
            <p:cNvSpPr txBox="1"/>
            <p:nvPr/>
          </p:nvSpPr>
          <p:spPr>
            <a:xfrm>
              <a:off x="2644450" y="1994675"/>
              <a:ext cx="4136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000000"/>
                  </a:solidFill>
                  <a:latin typeface="Lato"/>
                  <a:ea typeface="Lato"/>
                  <a:cs typeface="Lato"/>
                  <a:sym typeface="Lato"/>
                </a:rPr>
                <a:t>MARKETING SPECIALIST</a:t>
              </a:r>
              <a:endParaRPr b="1" sz="1600">
                <a:latin typeface="Lato"/>
                <a:ea typeface="Lato"/>
                <a:cs typeface="Lato"/>
                <a:sym typeface="Lato"/>
              </a:endParaRPr>
            </a:p>
          </p:txBody>
        </p:sp>
      </p:grpSp>
      <p:cxnSp>
        <p:nvCxnSpPr>
          <p:cNvPr id="71" name="Google Shape;71;p13"/>
          <p:cNvCxnSpPr/>
          <p:nvPr/>
        </p:nvCxnSpPr>
        <p:spPr>
          <a:xfrm rot="10800000">
            <a:off x="4793550" y="4860025"/>
            <a:ext cx="0" cy="5139000"/>
          </a:xfrm>
          <a:prstGeom prst="straightConnector1">
            <a:avLst/>
          </a:prstGeom>
          <a:noFill/>
          <a:ln cap="flat" cmpd="sng" w="19050">
            <a:solidFill>
              <a:srgbClr val="B7B7B7"/>
            </a:solidFill>
            <a:prstDash val="solid"/>
            <a:round/>
            <a:headEnd len="med" w="med" type="none"/>
            <a:tailEnd len="med" w="med" type="none"/>
          </a:ln>
        </p:spPr>
      </p:cxnSp>
      <p:sp>
        <p:nvSpPr>
          <p:cNvPr id="72" name="Google Shape;72;p13"/>
          <p:cNvSpPr/>
          <p:nvPr/>
        </p:nvSpPr>
        <p:spPr>
          <a:xfrm>
            <a:off x="0" y="10332000"/>
            <a:ext cx="7560600" cy="360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txBox="1"/>
          <p:nvPr/>
        </p:nvSpPr>
        <p:spPr>
          <a:xfrm>
            <a:off x="3551400" y="5787650"/>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2019-Present</a:t>
            </a:r>
            <a:endParaRPr sz="900">
              <a:solidFill>
                <a:srgbClr val="000000"/>
              </a:solidFill>
              <a:highlight>
                <a:srgbClr val="FFFFFF"/>
              </a:highlight>
              <a:latin typeface="Lato"/>
              <a:ea typeface="Lato"/>
              <a:cs typeface="Lato"/>
              <a:sym typeface="Lato"/>
            </a:endParaRPr>
          </a:p>
        </p:txBody>
      </p:sp>
      <p:sp>
        <p:nvSpPr>
          <p:cNvPr id="74" name="Google Shape;74;p13"/>
          <p:cNvSpPr txBox="1"/>
          <p:nvPr/>
        </p:nvSpPr>
        <p:spPr>
          <a:xfrm>
            <a:off x="540000" y="6020525"/>
            <a:ext cx="3972300" cy="13992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Develop and implement data-driven marketing campaigns that increased customer acquisition by X%.</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Manage social media strategy, growing engagement rates by X% across platforms.</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Analyze market trends and consumer behavior to optimize brand positioning.</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Collaborate with sales and product teams to align marketing efforts with business goals.</a:t>
            </a:r>
            <a:endParaRPr sz="900">
              <a:solidFill>
                <a:srgbClr val="000000"/>
              </a:solidFill>
              <a:latin typeface="Lato"/>
              <a:ea typeface="Lato"/>
              <a:cs typeface="Lato"/>
              <a:sym typeface="Lato"/>
            </a:endParaRPr>
          </a:p>
        </p:txBody>
      </p:sp>
      <p:sp>
        <p:nvSpPr>
          <p:cNvPr id="75" name="Google Shape;75;p13"/>
          <p:cNvSpPr txBox="1"/>
          <p:nvPr/>
        </p:nvSpPr>
        <p:spPr>
          <a:xfrm>
            <a:off x="540000" y="5787650"/>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666666"/>
              </a:solidFill>
              <a:latin typeface="Lato"/>
              <a:ea typeface="Lato"/>
              <a:cs typeface="Lato"/>
              <a:sym typeface="Lato"/>
            </a:endParaRPr>
          </a:p>
        </p:txBody>
      </p:sp>
      <p:sp>
        <p:nvSpPr>
          <p:cNvPr id="76" name="Google Shape;76;p13"/>
          <p:cNvSpPr/>
          <p:nvPr/>
        </p:nvSpPr>
        <p:spPr>
          <a:xfrm>
            <a:off x="5133150" y="633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a:off x="5043750" y="6321000"/>
            <a:ext cx="1887000" cy="72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txBox="1"/>
          <p:nvPr/>
        </p:nvSpPr>
        <p:spPr>
          <a:xfrm>
            <a:off x="5043150" y="610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SOCIAL MEDIA MANAGEMENT</a:t>
            </a:r>
            <a:endParaRPr sz="900">
              <a:latin typeface="Lato"/>
              <a:ea typeface="Lato"/>
              <a:cs typeface="Lato"/>
              <a:sym typeface="Lato"/>
            </a:endParaRPr>
          </a:p>
        </p:txBody>
      </p:sp>
      <p:sp>
        <p:nvSpPr>
          <p:cNvPr id="79" name="Google Shape;79;p13"/>
          <p:cNvSpPr txBox="1"/>
          <p:nvPr/>
        </p:nvSpPr>
        <p:spPr>
          <a:xfrm>
            <a:off x="5043150" y="664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SEO &amp; SEM OPTIMIZATION </a:t>
            </a:r>
            <a:endParaRPr sz="900">
              <a:latin typeface="Lato"/>
              <a:ea typeface="Lato"/>
              <a:cs typeface="Lato"/>
              <a:sym typeface="Lato"/>
            </a:endParaRPr>
          </a:p>
        </p:txBody>
      </p:sp>
      <p:sp>
        <p:nvSpPr>
          <p:cNvPr id="80" name="Google Shape;80;p13"/>
          <p:cNvSpPr/>
          <p:nvPr/>
        </p:nvSpPr>
        <p:spPr>
          <a:xfrm>
            <a:off x="5133150" y="687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5043750" y="6861000"/>
            <a:ext cx="1796700" cy="72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5133150" y="741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5043750" y="7401000"/>
            <a:ext cx="1664400" cy="72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txBox="1"/>
          <p:nvPr/>
        </p:nvSpPr>
        <p:spPr>
          <a:xfrm>
            <a:off x="5043150" y="718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DATA ANALYSIS &amp; REPORTING </a:t>
            </a:r>
            <a:endParaRPr sz="900">
              <a:latin typeface="Lato"/>
              <a:ea typeface="Lato"/>
              <a:cs typeface="Lato"/>
              <a:sym typeface="Lato"/>
            </a:endParaRPr>
          </a:p>
        </p:txBody>
      </p:sp>
      <p:sp>
        <p:nvSpPr>
          <p:cNvPr id="85" name="Google Shape;85;p13"/>
          <p:cNvSpPr txBox="1"/>
          <p:nvPr/>
        </p:nvSpPr>
        <p:spPr>
          <a:xfrm>
            <a:off x="5043150" y="772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PAID ADVERTISING</a:t>
            </a:r>
            <a:endParaRPr sz="900">
              <a:latin typeface="Lato"/>
              <a:ea typeface="Lato"/>
              <a:cs typeface="Lato"/>
              <a:sym typeface="Lato"/>
            </a:endParaRPr>
          </a:p>
        </p:txBody>
      </p:sp>
      <p:sp>
        <p:nvSpPr>
          <p:cNvPr id="86" name="Google Shape;86;p13"/>
          <p:cNvSpPr/>
          <p:nvPr/>
        </p:nvSpPr>
        <p:spPr>
          <a:xfrm>
            <a:off x="5133150" y="795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5043750" y="7941000"/>
            <a:ext cx="1910400" cy="72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5133150" y="849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5043750" y="8481000"/>
            <a:ext cx="1526100" cy="72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txBox="1"/>
          <p:nvPr/>
        </p:nvSpPr>
        <p:spPr>
          <a:xfrm>
            <a:off x="5043150" y="826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EMAIL MARKETING &amp; AUTOMATION</a:t>
            </a:r>
            <a:endParaRPr sz="900">
              <a:latin typeface="Lato"/>
              <a:ea typeface="Lato"/>
              <a:cs typeface="Lato"/>
              <a:sym typeface="Lato"/>
            </a:endParaRPr>
          </a:p>
        </p:txBody>
      </p:sp>
      <p:sp>
        <p:nvSpPr>
          <p:cNvPr id="91" name="Google Shape;91;p13"/>
          <p:cNvSpPr txBox="1"/>
          <p:nvPr/>
        </p:nvSpPr>
        <p:spPr>
          <a:xfrm>
            <a:off x="5043150" y="8805000"/>
            <a:ext cx="728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ENGLISH</a:t>
            </a:r>
            <a:endParaRPr sz="900">
              <a:latin typeface="Lato"/>
              <a:ea typeface="Lato"/>
              <a:cs typeface="Lato"/>
              <a:sym typeface="Lato"/>
            </a:endParaRPr>
          </a:p>
        </p:txBody>
      </p:sp>
      <p:sp>
        <p:nvSpPr>
          <p:cNvPr id="92" name="Google Shape;92;p13"/>
          <p:cNvSpPr/>
          <p:nvPr/>
        </p:nvSpPr>
        <p:spPr>
          <a:xfrm>
            <a:off x="5133150" y="903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043750" y="9021000"/>
            <a:ext cx="1977000" cy="72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5133150" y="957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5043750" y="9561000"/>
            <a:ext cx="1526100" cy="72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txBox="1"/>
          <p:nvPr/>
        </p:nvSpPr>
        <p:spPr>
          <a:xfrm>
            <a:off x="5043150" y="9345000"/>
            <a:ext cx="91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SPANISH</a:t>
            </a:r>
            <a:endParaRPr sz="900">
              <a:latin typeface="Lato"/>
              <a:ea typeface="Lato"/>
              <a:cs typeface="Lato"/>
              <a:sym typeface="Lato"/>
            </a:endParaRPr>
          </a:p>
        </p:txBody>
      </p:sp>
      <p:sp>
        <p:nvSpPr>
          <p:cNvPr id="97" name="Google Shape;97;p13"/>
          <p:cNvSpPr txBox="1"/>
          <p:nvPr/>
        </p:nvSpPr>
        <p:spPr>
          <a:xfrm>
            <a:off x="540000" y="7572413"/>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MARKETING COORDINATOR</a:t>
            </a:r>
            <a:endParaRPr b="1" sz="1000">
              <a:solidFill>
                <a:srgbClr val="000000"/>
              </a:solidFill>
              <a:highlight>
                <a:srgbClr val="FFFFFF"/>
              </a:highlight>
              <a:latin typeface="Lato"/>
              <a:ea typeface="Lato"/>
              <a:cs typeface="Lato"/>
              <a:sym typeface="Lato"/>
            </a:endParaRPr>
          </a:p>
        </p:txBody>
      </p:sp>
      <p:sp>
        <p:nvSpPr>
          <p:cNvPr id="98" name="Google Shape;98;p13"/>
          <p:cNvSpPr txBox="1"/>
          <p:nvPr/>
        </p:nvSpPr>
        <p:spPr>
          <a:xfrm>
            <a:off x="3551400" y="7795063"/>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99" name="Google Shape;99;p13"/>
          <p:cNvSpPr txBox="1"/>
          <p:nvPr/>
        </p:nvSpPr>
        <p:spPr>
          <a:xfrm>
            <a:off x="540000" y="8027938"/>
            <a:ext cx="3972300" cy="85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Supported the execution of digital advertising campaigns, leading to a X% increase in lead generation.</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Created compelling content for blogs, email campaigns, and social media.</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Conducted competitive analysis to identify opportunities for brand differentiation.</a:t>
            </a:r>
            <a:endParaRPr sz="900">
              <a:solidFill>
                <a:srgbClr val="000000"/>
              </a:solidFill>
              <a:latin typeface="Lato"/>
              <a:ea typeface="Lato"/>
              <a:cs typeface="Lato"/>
              <a:sym typeface="Lato"/>
            </a:endParaRPr>
          </a:p>
        </p:txBody>
      </p:sp>
      <p:sp>
        <p:nvSpPr>
          <p:cNvPr id="100" name="Google Shape;100;p13"/>
          <p:cNvSpPr txBox="1"/>
          <p:nvPr/>
        </p:nvSpPr>
        <p:spPr>
          <a:xfrm>
            <a:off x="540000" y="7795063"/>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01" name="Google Shape;101;p13"/>
          <p:cNvSpPr txBox="1"/>
          <p:nvPr/>
        </p:nvSpPr>
        <p:spPr>
          <a:xfrm>
            <a:off x="5193950" y="2625525"/>
            <a:ext cx="1827600" cy="153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1000">
                <a:solidFill>
                  <a:srgbClr val="FFFFFF"/>
                </a:solidFill>
                <a:latin typeface="Lato"/>
                <a:ea typeface="Lato"/>
                <a:cs typeface="Lato"/>
                <a:sym typeface="Lato"/>
              </a:rPr>
              <a:t>Linkedin.com/in/janejohnson</a:t>
            </a:r>
            <a:endParaRPr sz="1000">
              <a:solidFill>
                <a:srgbClr val="FFFFFF"/>
              </a:solidFill>
              <a:latin typeface="Lato"/>
              <a:ea typeface="Lato"/>
              <a:cs typeface="Lato"/>
              <a:sym typeface="Lato"/>
            </a:endParaRPr>
          </a:p>
        </p:txBody>
      </p:sp>
      <p:sp>
        <p:nvSpPr>
          <p:cNvPr id="102" name="Google Shape;102;p13"/>
          <p:cNvSpPr txBox="1"/>
          <p:nvPr/>
        </p:nvSpPr>
        <p:spPr>
          <a:xfrm>
            <a:off x="6291750" y="8805000"/>
            <a:ext cx="7284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s" sz="900">
                <a:solidFill>
                  <a:srgbClr val="999999"/>
                </a:solidFill>
                <a:latin typeface="Lato"/>
                <a:ea typeface="Lato"/>
                <a:cs typeface="Lato"/>
                <a:sym typeface="Lato"/>
              </a:rPr>
              <a:t>NATIVE</a:t>
            </a:r>
            <a:endParaRPr sz="900">
              <a:solidFill>
                <a:srgbClr val="999999"/>
              </a:solidFill>
              <a:latin typeface="Lato"/>
              <a:ea typeface="Lato"/>
              <a:cs typeface="Lato"/>
              <a:sym typeface="Lato"/>
            </a:endParaRPr>
          </a:p>
        </p:txBody>
      </p:sp>
      <p:sp>
        <p:nvSpPr>
          <p:cNvPr id="103" name="Google Shape;103;p13"/>
          <p:cNvSpPr txBox="1"/>
          <p:nvPr/>
        </p:nvSpPr>
        <p:spPr>
          <a:xfrm>
            <a:off x="6102750" y="9345000"/>
            <a:ext cx="9174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s" sz="900">
                <a:solidFill>
                  <a:srgbClr val="999999"/>
                </a:solidFill>
                <a:latin typeface="Lato"/>
                <a:ea typeface="Lato"/>
                <a:cs typeface="Lato"/>
                <a:sym typeface="Lato"/>
              </a:rPr>
              <a:t>FLUENT</a:t>
            </a:r>
            <a:endParaRPr sz="900">
              <a:solidFill>
                <a:srgbClr val="999999"/>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cxnSp>
        <p:nvCxnSpPr>
          <p:cNvPr id="108" name="Google Shape;108;p14"/>
          <p:cNvCxnSpPr/>
          <p:nvPr/>
        </p:nvCxnSpPr>
        <p:spPr>
          <a:xfrm rot="10800000">
            <a:off x="4793550" y="707325"/>
            <a:ext cx="0" cy="9291600"/>
          </a:xfrm>
          <a:prstGeom prst="straightConnector1">
            <a:avLst/>
          </a:prstGeom>
          <a:noFill/>
          <a:ln cap="flat" cmpd="sng" w="19050">
            <a:solidFill>
              <a:srgbClr val="B7B7B7"/>
            </a:solidFill>
            <a:prstDash val="solid"/>
            <a:round/>
            <a:headEnd len="med" w="med" type="none"/>
            <a:tailEnd len="med" w="med" type="none"/>
          </a:ln>
        </p:spPr>
      </p:cxnSp>
      <p:cxnSp>
        <p:nvCxnSpPr>
          <p:cNvPr id="109" name="Google Shape;109;p14"/>
          <p:cNvCxnSpPr/>
          <p:nvPr/>
        </p:nvCxnSpPr>
        <p:spPr>
          <a:xfrm>
            <a:off x="541725" y="5375675"/>
            <a:ext cx="4253400" cy="1200"/>
          </a:xfrm>
          <a:prstGeom prst="straightConnector1">
            <a:avLst/>
          </a:prstGeom>
          <a:noFill/>
          <a:ln cap="flat" cmpd="sng" w="19050">
            <a:solidFill>
              <a:srgbClr val="B7B7B7"/>
            </a:solidFill>
            <a:prstDash val="solid"/>
            <a:round/>
            <a:headEnd len="med" w="med" type="none"/>
            <a:tailEnd len="med" w="med" type="none"/>
          </a:ln>
        </p:spPr>
      </p:cxnSp>
      <p:sp>
        <p:nvSpPr>
          <p:cNvPr id="110" name="Google Shape;110;p14"/>
          <p:cNvSpPr/>
          <p:nvPr/>
        </p:nvSpPr>
        <p:spPr>
          <a:xfrm>
            <a:off x="0" y="10332000"/>
            <a:ext cx="7560600" cy="360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txBox="1"/>
          <p:nvPr/>
        </p:nvSpPr>
        <p:spPr>
          <a:xfrm>
            <a:off x="540000" y="1446650"/>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JOB TITLE</a:t>
            </a:r>
            <a:endParaRPr b="1" sz="1000">
              <a:solidFill>
                <a:srgbClr val="000000"/>
              </a:solidFill>
              <a:highlight>
                <a:srgbClr val="FFFFFF"/>
              </a:highlight>
              <a:latin typeface="Lato"/>
              <a:ea typeface="Lato"/>
              <a:cs typeface="Lato"/>
              <a:sym typeface="Lato"/>
            </a:endParaRPr>
          </a:p>
        </p:txBody>
      </p:sp>
      <p:sp>
        <p:nvSpPr>
          <p:cNvPr id="112" name="Google Shape;112;p14"/>
          <p:cNvSpPr txBox="1"/>
          <p:nvPr/>
        </p:nvSpPr>
        <p:spPr>
          <a:xfrm>
            <a:off x="3551400" y="1669300"/>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113" name="Google Shape;113;p14"/>
          <p:cNvSpPr txBox="1"/>
          <p:nvPr/>
        </p:nvSpPr>
        <p:spPr>
          <a:xfrm>
            <a:off x="540000" y="1902175"/>
            <a:ext cx="3972300" cy="103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Praesent dapibus, neque id cursus faucibus, tortor neque egestas augue, eu vulputate magna eros eu erat. </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Phasellus ultrices nulla quis nibh. Quisque a lectus. Donec consectetuer ligula vulputate sem tristique cursus. </a:t>
            </a:r>
            <a:endParaRPr sz="900">
              <a:solidFill>
                <a:srgbClr val="666666"/>
              </a:solidFill>
              <a:latin typeface="Lato"/>
              <a:ea typeface="Lato"/>
              <a:cs typeface="Lato"/>
              <a:sym typeface="Lato"/>
            </a:endParaRPr>
          </a:p>
        </p:txBody>
      </p:sp>
      <p:sp>
        <p:nvSpPr>
          <p:cNvPr id="114" name="Google Shape;114;p14"/>
          <p:cNvSpPr txBox="1"/>
          <p:nvPr/>
        </p:nvSpPr>
        <p:spPr>
          <a:xfrm>
            <a:off x="540000" y="1669300"/>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15" name="Google Shape;115;p14"/>
          <p:cNvSpPr txBox="1"/>
          <p:nvPr/>
        </p:nvSpPr>
        <p:spPr>
          <a:xfrm>
            <a:off x="540000" y="3454063"/>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JOB TITLE</a:t>
            </a:r>
            <a:endParaRPr b="1" sz="1000">
              <a:solidFill>
                <a:srgbClr val="000000"/>
              </a:solidFill>
              <a:highlight>
                <a:srgbClr val="FFFFFF"/>
              </a:highlight>
              <a:latin typeface="Lato"/>
              <a:ea typeface="Lato"/>
              <a:cs typeface="Lato"/>
              <a:sym typeface="Lato"/>
            </a:endParaRPr>
          </a:p>
        </p:txBody>
      </p:sp>
      <p:sp>
        <p:nvSpPr>
          <p:cNvPr id="116" name="Google Shape;116;p14"/>
          <p:cNvSpPr txBox="1"/>
          <p:nvPr/>
        </p:nvSpPr>
        <p:spPr>
          <a:xfrm>
            <a:off x="3551400" y="3676713"/>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117" name="Google Shape;117;p14"/>
          <p:cNvSpPr txBox="1"/>
          <p:nvPr/>
        </p:nvSpPr>
        <p:spPr>
          <a:xfrm>
            <a:off x="540000" y="3909588"/>
            <a:ext cx="3972300" cy="103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Praesent dapibus, neque id cursus faucibus, tortor neque egestas augue, eu vulputate magna eros eu erat. </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Phasellus ultrices nulla quis nibh. Quisque a lectus. Donec consectetuer ligula vulputate sem tristique cursus. </a:t>
            </a:r>
            <a:endParaRPr sz="900">
              <a:solidFill>
                <a:srgbClr val="666666"/>
              </a:solidFill>
              <a:latin typeface="Lato"/>
              <a:ea typeface="Lato"/>
              <a:cs typeface="Lato"/>
              <a:sym typeface="Lato"/>
            </a:endParaRPr>
          </a:p>
        </p:txBody>
      </p:sp>
      <p:sp>
        <p:nvSpPr>
          <p:cNvPr id="118" name="Google Shape;118;p14"/>
          <p:cNvSpPr txBox="1"/>
          <p:nvPr/>
        </p:nvSpPr>
        <p:spPr>
          <a:xfrm>
            <a:off x="540000" y="3676713"/>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19" name="Google Shape;119;p14"/>
          <p:cNvSpPr txBox="1"/>
          <p:nvPr/>
        </p:nvSpPr>
        <p:spPr>
          <a:xfrm>
            <a:off x="540000" y="921000"/>
            <a:ext cx="3972300" cy="24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600">
                <a:latin typeface="Lato"/>
                <a:ea typeface="Lato"/>
                <a:cs typeface="Lato"/>
                <a:sym typeface="Lato"/>
              </a:rPr>
              <a:t>EXPERIENCE</a:t>
            </a:r>
            <a:endParaRPr b="1" sz="1600">
              <a:latin typeface="Lato"/>
              <a:ea typeface="Lato"/>
              <a:cs typeface="Lato"/>
              <a:sym typeface="Lato"/>
            </a:endParaRPr>
          </a:p>
        </p:txBody>
      </p:sp>
      <p:sp>
        <p:nvSpPr>
          <p:cNvPr id="120" name="Google Shape;120;p14"/>
          <p:cNvSpPr txBox="1"/>
          <p:nvPr/>
        </p:nvSpPr>
        <p:spPr>
          <a:xfrm>
            <a:off x="5043150" y="921000"/>
            <a:ext cx="1808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EDUCATION</a:t>
            </a:r>
            <a:endParaRPr b="1" sz="1600">
              <a:latin typeface="Lato"/>
              <a:ea typeface="Lato"/>
              <a:cs typeface="Lato"/>
              <a:sym typeface="Lato"/>
            </a:endParaRPr>
          </a:p>
        </p:txBody>
      </p:sp>
      <p:sp>
        <p:nvSpPr>
          <p:cNvPr id="121" name="Google Shape;121;p14"/>
          <p:cNvSpPr txBox="1"/>
          <p:nvPr/>
        </p:nvSpPr>
        <p:spPr>
          <a:xfrm>
            <a:off x="5043150" y="144665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22" name="Google Shape;122;p14"/>
          <p:cNvSpPr txBox="1"/>
          <p:nvPr/>
        </p:nvSpPr>
        <p:spPr>
          <a:xfrm>
            <a:off x="5043150" y="180720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23" name="Google Shape;123;p14"/>
          <p:cNvSpPr txBox="1"/>
          <p:nvPr/>
        </p:nvSpPr>
        <p:spPr>
          <a:xfrm>
            <a:off x="5043150" y="204007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24" name="Google Shape;124;p14"/>
          <p:cNvSpPr txBox="1"/>
          <p:nvPr/>
        </p:nvSpPr>
        <p:spPr>
          <a:xfrm>
            <a:off x="540000" y="85874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HOBBIES</a:t>
            </a:r>
            <a:endParaRPr b="1" sz="1600">
              <a:latin typeface="Lato"/>
              <a:ea typeface="Lato"/>
              <a:cs typeface="Lato"/>
              <a:sym typeface="Lato"/>
            </a:endParaRPr>
          </a:p>
        </p:txBody>
      </p:sp>
      <p:sp>
        <p:nvSpPr>
          <p:cNvPr id="125" name="Google Shape;125;p14"/>
          <p:cNvSpPr txBox="1"/>
          <p:nvPr/>
        </p:nvSpPr>
        <p:spPr>
          <a:xfrm>
            <a:off x="540000" y="9113100"/>
            <a:ext cx="3993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BOOKS</a:t>
            </a:r>
            <a:endParaRPr b="1" sz="1000">
              <a:solidFill>
                <a:srgbClr val="666666"/>
              </a:solidFill>
              <a:latin typeface="Lato"/>
              <a:ea typeface="Lato"/>
              <a:cs typeface="Lato"/>
              <a:sym typeface="Lato"/>
            </a:endParaRPr>
          </a:p>
        </p:txBody>
      </p:sp>
      <p:sp>
        <p:nvSpPr>
          <p:cNvPr id="126" name="Google Shape;126;p14"/>
          <p:cNvSpPr txBox="1"/>
          <p:nvPr/>
        </p:nvSpPr>
        <p:spPr>
          <a:xfrm>
            <a:off x="540000" y="58051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REFERENCES</a:t>
            </a:r>
            <a:endParaRPr b="1" sz="1600">
              <a:latin typeface="Lato"/>
              <a:ea typeface="Lato"/>
              <a:cs typeface="Lato"/>
              <a:sym typeface="Lato"/>
            </a:endParaRPr>
          </a:p>
        </p:txBody>
      </p:sp>
      <p:sp>
        <p:nvSpPr>
          <p:cNvPr id="127" name="Google Shape;127;p14"/>
          <p:cNvSpPr txBox="1"/>
          <p:nvPr/>
        </p:nvSpPr>
        <p:spPr>
          <a:xfrm>
            <a:off x="540000" y="6330800"/>
            <a:ext cx="392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TOM CRUISE</a:t>
            </a:r>
            <a:endParaRPr b="1" sz="1000">
              <a:solidFill>
                <a:srgbClr val="000000"/>
              </a:solidFill>
              <a:highlight>
                <a:srgbClr val="FFFFFF"/>
              </a:highlight>
              <a:latin typeface="Lato"/>
              <a:ea typeface="Lato"/>
              <a:cs typeface="Lato"/>
              <a:sym typeface="Lato"/>
            </a:endParaRPr>
          </a:p>
        </p:txBody>
      </p:sp>
      <p:sp>
        <p:nvSpPr>
          <p:cNvPr id="128" name="Google Shape;128;p14"/>
          <p:cNvSpPr txBox="1"/>
          <p:nvPr/>
        </p:nvSpPr>
        <p:spPr>
          <a:xfrm>
            <a:off x="540000" y="6553450"/>
            <a:ext cx="3972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 | JOB TITLE</a:t>
            </a:r>
            <a:endParaRPr sz="900">
              <a:solidFill>
                <a:srgbClr val="666666"/>
              </a:solidFill>
              <a:latin typeface="Lato"/>
              <a:ea typeface="Lato"/>
              <a:cs typeface="Lato"/>
              <a:sym typeface="Lato"/>
            </a:endParaRPr>
          </a:p>
        </p:txBody>
      </p:sp>
      <p:sp>
        <p:nvSpPr>
          <p:cNvPr id="129" name="Google Shape;129;p14"/>
          <p:cNvSpPr txBox="1"/>
          <p:nvPr/>
        </p:nvSpPr>
        <p:spPr>
          <a:xfrm>
            <a:off x="540000" y="6786325"/>
            <a:ext cx="39723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Email: email@activacv.com</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Phone: 123 456 789</a:t>
            </a:r>
            <a:endParaRPr sz="900">
              <a:solidFill>
                <a:srgbClr val="666666"/>
              </a:solidFill>
              <a:latin typeface="Lato"/>
              <a:ea typeface="Lato"/>
              <a:cs typeface="Lato"/>
              <a:sym typeface="Lato"/>
            </a:endParaRPr>
          </a:p>
        </p:txBody>
      </p:sp>
      <p:sp>
        <p:nvSpPr>
          <p:cNvPr id="130" name="Google Shape;130;p14"/>
          <p:cNvSpPr txBox="1"/>
          <p:nvPr/>
        </p:nvSpPr>
        <p:spPr>
          <a:xfrm>
            <a:off x="540000" y="7384275"/>
            <a:ext cx="392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MARIA CAREY</a:t>
            </a:r>
            <a:endParaRPr b="1" sz="1000">
              <a:solidFill>
                <a:srgbClr val="000000"/>
              </a:solidFill>
              <a:highlight>
                <a:srgbClr val="FFFFFF"/>
              </a:highlight>
              <a:latin typeface="Lato"/>
              <a:ea typeface="Lato"/>
              <a:cs typeface="Lato"/>
              <a:sym typeface="Lato"/>
            </a:endParaRPr>
          </a:p>
        </p:txBody>
      </p:sp>
      <p:sp>
        <p:nvSpPr>
          <p:cNvPr id="131" name="Google Shape;131;p14"/>
          <p:cNvSpPr txBox="1"/>
          <p:nvPr/>
        </p:nvSpPr>
        <p:spPr>
          <a:xfrm>
            <a:off x="540000" y="7606925"/>
            <a:ext cx="3972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  | JOB TITLE</a:t>
            </a:r>
            <a:endParaRPr sz="900">
              <a:solidFill>
                <a:srgbClr val="666666"/>
              </a:solidFill>
              <a:latin typeface="Lato"/>
              <a:ea typeface="Lato"/>
              <a:cs typeface="Lato"/>
              <a:sym typeface="Lato"/>
            </a:endParaRPr>
          </a:p>
        </p:txBody>
      </p:sp>
      <p:sp>
        <p:nvSpPr>
          <p:cNvPr id="132" name="Google Shape;132;p14"/>
          <p:cNvSpPr txBox="1"/>
          <p:nvPr/>
        </p:nvSpPr>
        <p:spPr>
          <a:xfrm>
            <a:off x="540000" y="7839800"/>
            <a:ext cx="39723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Email: email@activacv.com</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Phone: 123 456 789</a:t>
            </a:r>
            <a:endParaRPr sz="900">
              <a:solidFill>
                <a:srgbClr val="666666"/>
              </a:solidFill>
              <a:latin typeface="Lato"/>
              <a:ea typeface="Lato"/>
              <a:cs typeface="Lato"/>
              <a:sym typeface="Lato"/>
            </a:endParaRPr>
          </a:p>
        </p:txBody>
      </p:sp>
      <p:sp>
        <p:nvSpPr>
          <p:cNvPr id="133" name="Google Shape;133;p14"/>
          <p:cNvSpPr txBox="1"/>
          <p:nvPr/>
        </p:nvSpPr>
        <p:spPr>
          <a:xfrm>
            <a:off x="1263100" y="9113100"/>
            <a:ext cx="4953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TRAVEL</a:t>
            </a:r>
            <a:endParaRPr b="1" sz="1000">
              <a:solidFill>
                <a:srgbClr val="666666"/>
              </a:solidFill>
              <a:latin typeface="Lato"/>
              <a:ea typeface="Lato"/>
              <a:cs typeface="Lato"/>
              <a:sym typeface="Lato"/>
            </a:endParaRPr>
          </a:p>
        </p:txBody>
      </p:sp>
      <p:sp>
        <p:nvSpPr>
          <p:cNvPr id="134" name="Google Shape;134;p14"/>
          <p:cNvSpPr txBox="1"/>
          <p:nvPr/>
        </p:nvSpPr>
        <p:spPr>
          <a:xfrm>
            <a:off x="1986200" y="9113100"/>
            <a:ext cx="14709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HISTORY</a:t>
            </a:r>
            <a:endParaRPr b="1" sz="1000">
              <a:solidFill>
                <a:srgbClr val="666666"/>
              </a:solidFill>
              <a:latin typeface="Lato"/>
              <a:ea typeface="Lato"/>
              <a:cs typeface="Lato"/>
              <a:sym typeface="Lato"/>
            </a:endParaRPr>
          </a:p>
        </p:txBody>
      </p:sp>
      <p:sp>
        <p:nvSpPr>
          <p:cNvPr id="135" name="Google Shape;135;p14"/>
          <p:cNvSpPr txBox="1"/>
          <p:nvPr/>
        </p:nvSpPr>
        <p:spPr>
          <a:xfrm>
            <a:off x="3780900" y="9113100"/>
            <a:ext cx="7314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RUNNING</a:t>
            </a:r>
            <a:endParaRPr b="1" sz="1000">
              <a:solidFill>
                <a:srgbClr val="666666"/>
              </a:solidFill>
              <a:latin typeface="Lato"/>
              <a:ea typeface="Lato"/>
              <a:cs typeface="Lato"/>
              <a:sym typeface="Lato"/>
            </a:endParaRPr>
          </a:p>
        </p:txBody>
      </p:sp>
      <p:sp>
        <p:nvSpPr>
          <p:cNvPr id="136" name="Google Shape;136;p14"/>
          <p:cNvSpPr txBox="1"/>
          <p:nvPr/>
        </p:nvSpPr>
        <p:spPr>
          <a:xfrm>
            <a:off x="5043150" y="275192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37" name="Google Shape;137;p14"/>
          <p:cNvSpPr txBox="1"/>
          <p:nvPr/>
        </p:nvSpPr>
        <p:spPr>
          <a:xfrm>
            <a:off x="5043150" y="311247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38" name="Google Shape;138;p14"/>
          <p:cNvSpPr txBox="1"/>
          <p:nvPr/>
        </p:nvSpPr>
        <p:spPr>
          <a:xfrm>
            <a:off x="5043150" y="334535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39" name="Google Shape;139;p14"/>
          <p:cNvSpPr txBox="1"/>
          <p:nvPr/>
        </p:nvSpPr>
        <p:spPr>
          <a:xfrm>
            <a:off x="5043150" y="405720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latin typeface="Lato"/>
              <a:ea typeface="Lato"/>
              <a:cs typeface="Lato"/>
              <a:sym typeface="Lato"/>
            </a:endParaRPr>
          </a:p>
        </p:txBody>
      </p:sp>
      <p:sp>
        <p:nvSpPr>
          <p:cNvPr id="140" name="Google Shape;140;p14"/>
          <p:cNvSpPr txBox="1"/>
          <p:nvPr/>
        </p:nvSpPr>
        <p:spPr>
          <a:xfrm>
            <a:off x="5043150" y="441775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1" name="Google Shape;141;p14"/>
          <p:cNvSpPr txBox="1"/>
          <p:nvPr/>
        </p:nvSpPr>
        <p:spPr>
          <a:xfrm>
            <a:off x="5043150" y="465062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2" name="Google Shape;142;p14"/>
          <p:cNvSpPr txBox="1"/>
          <p:nvPr/>
        </p:nvSpPr>
        <p:spPr>
          <a:xfrm>
            <a:off x="5043150" y="5408325"/>
            <a:ext cx="1808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CERTIFICATIONS</a:t>
            </a:r>
            <a:endParaRPr b="1" sz="1600">
              <a:latin typeface="Lato"/>
              <a:ea typeface="Lato"/>
              <a:cs typeface="Lato"/>
              <a:sym typeface="Lato"/>
            </a:endParaRPr>
          </a:p>
        </p:txBody>
      </p:sp>
      <p:sp>
        <p:nvSpPr>
          <p:cNvPr id="143" name="Google Shape;143;p14"/>
          <p:cNvSpPr txBox="1"/>
          <p:nvPr/>
        </p:nvSpPr>
        <p:spPr>
          <a:xfrm>
            <a:off x="5043150" y="593397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44" name="Google Shape;144;p14"/>
          <p:cNvSpPr txBox="1"/>
          <p:nvPr/>
        </p:nvSpPr>
        <p:spPr>
          <a:xfrm>
            <a:off x="5043150" y="629452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5" name="Google Shape;145;p14"/>
          <p:cNvSpPr txBox="1"/>
          <p:nvPr/>
        </p:nvSpPr>
        <p:spPr>
          <a:xfrm>
            <a:off x="5043150" y="652740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6" name="Google Shape;146;p14"/>
          <p:cNvSpPr txBox="1"/>
          <p:nvPr/>
        </p:nvSpPr>
        <p:spPr>
          <a:xfrm>
            <a:off x="5043150" y="723925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47" name="Google Shape;147;p14"/>
          <p:cNvSpPr txBox="1"/>
          <p:nvPr/>
        </p:nvSpPr>
        <p:spPr>
          <a:xfrm>
            <a:off x="5043150" y="759980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8" name="Google Shape;148;p14"/>
          <p:cNvSpPr txBox="1"/>
          <p:nvPr/>
        </p:nvSpPr>
        <p:spPr>
          <a:xfrm>
            <a:off x="5043150" y="783267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9" name="Google Shape;149;p14"/>
          <p:cNvSpPr txBox="1"/>
          <p:nvPr/>
        </p:nvSpPr>
        <p:spPr>
          <a:xfrm>
            <a:off x="5043150" y="854452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50" name="Google Shape;150;p14"/>
          <p:cNvSpPr txBox="1"/>
          <p:nvPr/>
        </p:nvSpPr>
        <p:spPr>
          <a:xfrm>
            <a:off x="5043150" y="890507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51" name="Google Shape;151;p14"/>
          <p:cNvSpPr txBox="1"/>
          <p:nvPr/>
        </p:nvSpPr>
        <p:spPr>
          <a:xfrm>
            <a:off x="5043150" y="913795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52" name="Google Shape;152;p14"/>
          <p:cNvSpPr/>
          <p:nvPr/>
        </p:nvSpPr>
        <p:spPr>
          <a:xfrm>
            <a:off x="0" y="0"/>
            <a:ext cx="7560000" cy="360000"/>
          </a:xfrm>
          <a:prstGeom prst="rect">
            <a:avLst/>
          </a:prstGeom>
          <a:solidFill>
            <a:srgbClr val="1012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