
<file path=[Content_Types].xml><?xml version="1.0" encoding="utf-8"?>
<Types xmlns="http://schemas.openxmlformats.org/package/2006/content-types">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Lst>
  <p:sldSz cy="10692000" cx="7560000"/>
  <p:notesSz cx="6858000" cy="9144000"/>
  <p:embeddedFontLst>
    <p:embeddedFont>
      <p:font typeface="Lato"/>
      <p:regular r:id="rId8"/>
      <p:bold r:id="rId9"/>
      <p:italic r:id="rId10"/>
      <p:boldItalic r:id="rId11"/>
    </p:embeddedFont>
    <p:embeddedFont>
      <p:font typeface="Open Sans"/>
      <p:regular r:id="rId12"/>
      <p:bold r:id="rId13"/>
      <p:italic r:id="rId14"/>
      <p:boldItalic r:id="rId1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368">
          <p15:clr>
            <a:srgbClr val="747775"/>
          </p15:clr>
        </p15:guide>
        <p15:guide id="2" pos="238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368" orient="horz"/>
        <p:guide pos="2381"/>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font" Target="fonts/Lato-boldItalic.fntdata"/><Relationship Id="rId10" Type="http://schemas.openxmlformats.org/officeDocument/2006/relationships/font" Target="fonts/Lato-italic.fntdata"/><Relationship Id="rId13" Type="http://schemas.openxmlformats.org/officeDocument/2006/relationships/font" Target="fonts/OpenSans-bold.fntdata"/><Relationship Id="rId12" Type="http://schemas.openxmlformats.org/officeDocument/2006/relationships/font" Target="fonts/OpenSans-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Lato-bold.fntdata"/><Relationship Id="rId15" Type="http://schemas.openxmlformats.org/officeDocument/2006/relationships/font" Target="fonts/OpenSans-boldItalic.fntdata"/><Relationship Id="rId14" Type="http://schemas.openxmlformats.org/officeDocument/2006/relationships/font" Target="fonts/OpenSans-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font" Target="fonts/Lato-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33538057999_0_0: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3353805799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p:nvPr/>
        </p:nvSpPr>
        <p:spPr>
          <a:xfrm>
            <a:off x="0" y="75"/>
            <a:ext cx="7560000" cy="2972400"/>
          </a:xfrm>
          <a:prstGeom prst="rect">
            <a:avLst/>
          </a:prstGeom>
          <a:solidFill>
            <a:srgbClr val="8D0D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13"/>
          <p:cNvSpPr/>
          <p:nvPr/>
        </p:nvSpPr>
        <p:spPr>
          <a:xfrm rot="-5400000">
            <a:off x="2912650" y="-2220525"/>
            <a:ext cx="2070000" cy="7232700"/>
          </a:xfrm>
          <a:prstGeom prst="round2SameRect">
            <a:avLst>
              <a:gd fmla="val 10562" name="adj1"/>
              <a:gd fmla="val 0" name="adj2"/>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56" name="Google Shape;56;p13"/>
          <p:cNvSpPr txBox="1"/>
          <p:nvPr/>
        </p:nvSpPr>
        <p:spPr>
          <a:xfrm>
            <a:off x="540000" y="5061000"/>
            <a:ext cx="2538900" cy="246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s" sz="1600">
                <a:latin typeface="Lato"/>
                <a:ea typeface="Lato"/>
                <a:cs typeface="Lato"/>
                <a:sym typeface="Lato"/>
              </a:rPr>
              <a:t>EXPERIENCE</a:t>
            </a:r>
            <a:endParaRPr b="1" sz="1600">
              <a:latin typeface="Lato"/>
              <a:ea typeface="Lato"/>
              <a:cs typeface="Lato"/>
              <a:sym typeface="Lato"/>
            </a:endParaRPr>
          </a:p>
        </p:txBody>
      </p:sp>
      <p:sp>
        <p:nvSpPr>
          <p:cNvPr id="57" name="Google Shape;57;p13"/>
          <p:cNvSpPr txBox="1"/>
          <p:nvPr/>
        </p:nvSpPr>
        <p:spPr>
          <a:xfrm>
            <a:off x="540000" y="5565000"/>
            <a:ext cx="39723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000">
                <a:latin typeface="Lato"/>
                <a:ea typeface="Lato"/>
                <a:cs typeface="Lato"/>
                <a:sym typeface="Lato"/>
              </a:rPr>
              <a:t>MARKETING SPECIALIST</a:t>
            </a:r>
            <a:endParaRPr b="1" sz="1000">
              <a:solidFill>
                <a:srgbClr val="000000"/>
              </a:solidFill>
              <a:highlight>
                <a:srgbClr val="FFFFFF"/>
              </a:highlight>
              <a:latin typeface="Lato"/>
              <a:ea typeface="Lato"/>
              <a:cs typeface="Lato"/>
              <a:sym typeface="Lato"/>
            </a:endParaRPr>
          </a:p>
        </p:txBody>
      </p:sp>
      <p:sp>
        <p:nvSpPr>
          <p:cNvPr id="58" name="Google Shape;58;p13"/>
          <p:cNvSpPr txBox="1"/>
          <p:nvPr/>
        </p:nvSpPr>
        <p:spPr>
          <a:xfrm>
            <a:off x="540000" y="3271400"/>
            <a:ext cx="2829000" cy="2463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b="1" lang="es" sz="1600">
                <a:latin typeface="Lato"/>
                <a:ea typeface="Lato"/>
                <a:cs typeface="Lato"/>
                <a:sym typeface="Lato"/>
              </a:rPr>
              <a:t>ABOUT ME</a:t>
            </a:r>
            <a:endParaRPr b="1" sz="1600">
              <a:latin typeface="Lato"/>
              <a:ea typeface="Lato"/>
              <a:cs typeface="Lato"/>
              <a:sym typeface="Lato"/>
            </a:endParaRPr>
          </a:p>
        </p:txBody>
      </p:sp>
      <p:sp>
        <p:nvSpPr>
          <p:cNvPr id="59" name="Google Shape;59;p13"/>
          <p:cNvSpPr txBox="1"/>
          <p:nvPr/>
        </p:nvSpPr>
        <p:spPr>
          <a:xfrm>
            <a:off x="540000" y="3646100"/>
            <a:ext cx="6481500" cy="9543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es" sz="1000">
                <a:solidFill>
                  <a:srgbClr val="000000"/>
                </a:solidFill>
                <a:latin typeface="Lato"/>
                <a:ea typeface="Lato"/>
                <a:cs typeface="Lato"/>
                <a:sym typeface="Lato"/>
              </a:rPr>
              <a:t>Dynamic and results-driven Marketing Specialist with X years of experience developing and executing strategic marketing campaigns across digital and traditional channels. Adept at leveraging market trends and data analytics to drive brand awareness, customer engagement, and revenue growth. Passionate about storytelling, content creation, and performance marketing. Proven ability to manage cross-functional teams and optimize marketing initiatives for maximum ROI.</a:t>
            </a:r>
            <a:endParaRPr sz="1000">
              <a:solidFill>
                <a:srgbClr val="000000"/>
              </a:solidFill>
              <a:latin typeface="Lato"/>
              <a:ea typeface="Lato"/>
              <a:cs typeface="Lato"/>
              <a:sym typeface="Lato"/>
            </a:endParaRPr>
          </a:p>
        </p:txBody>
      </p:sp>
      <p:sp>
        <p:nvSpPr>
          <p:cNvPr id="60" name="Google Shape;60;p13"/>
          <p:cNvSpPr txBox="1"/>
          <p:nvPr/>
        </p:nvSpPr>
        <p:spPr>
          <a:xfrm>
            <a:off x="539250" y="2625525"/>
            <a:ext cx="960900" cy="1539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1000">
                <a:solidFill>
                  <a:srgbClr val="FFFFFF"/>
                </a:solidFill>
                <a:latin typeface="Lato"/>
                <a:ea typeface="Lato"/>
                <a:cs typeface="Lato"/>
                <a:sym typeface="Lato"/>
              </a:rPr>
              <a:t>+1 555 555 5555</a:t>
            </a:r>
            <a:endParaRPr sz="1000">
              <a:solidFill>
                <a:srgbClr val="FFFFFF"/>
              </a:solidFill>
              <a:latin typeface="Lato"/>
              <a:ea typeface="Lato"/>
              <a:cs typeface="Lato"/>
              <a:sym typeface="Lato"/>
            </a:endParaRPr>
          </a:p>
        </p:txBody>
      </p:sp>
      <p:sp>
        <p:nvSpPr>
          <p:cNvPr id="61" name="Google Shape;61;p13"/>
          <p:cNvSpPr txBox="1"/>
          <p:nvPr/>
        </p:nvSpPr>
        <p:spPr>
          <a:xfrm>
            <a:off x="3648283" y="2625525"/>
            <a:ext cx="1028100" cy="153900"/>
          </a:xfrm>
          <a:prstGeom prst="rect">
            <a:avLst/>
          </a:prstGeom>
          <a:noFill/>
          <a:ln>
            <a:noFill/>
          </a:ln>
        </p:spPr>
        <p:txBody>
          <a:bodyPr anchorCtr="0" anchor="ctr" bIns="0" lIns="0" spcFirstLastPara="1" rIns="0" wrap="square" tIns="0">
            <a:spAutoFit/>
          </a:bodyPr>
          <a:lstStyle/>
          <a:p>
            <a:pPr indent="0" lvl="0" marL="0" rtl="0" algn="ctr">
              <a:spcBef>
                <a:spcPts val="0"/>
              </a:spcBef>
              <a:spcAft>
                <a:spcPts val="0"/>
              </a:spcAft>
              <a:buNone/>
            </a:pPr>
            <a:r>
              <a:rPr lang="es" sz="1000">
                <a:solidFill>
                  <a:srgbClr val="FFFFFF"/>
                </a:solidFill>
                <a:latin typeface="Lato"/>
                <a:ea typeface="Lato"/>
                <a:cs typeface="Lato"/>
                <a:sym typeface="Lato"/>
              </a:rPr>
              <a:t>New York, NY</a:t>
            </a:r>
            <a:endParaRPr sz="1000">
              <a:solidFill>
                <a:srgbClr val="FFFFFF"/>
              </a:solidFill>
              <a:latin typeface="Lato"/>
              <a:ea typeface="Lato"/>
              <a:cs typeface="Lato"/>
              <a:sym typeface="Lato"/>
            </a:endParaRPr>
          </a:p>
        </p:txBody>
      </p:sp>
      <p:sp>
        <p:nvSpPr>
          <p:cNvPr id="62" name="Google Shape;62;p13"/>
          <p:cNvSpPr txBox="1"/>
          <p:nvPr/>
        </p:nvSpPr>
        <p:spPr>
          <a:xfrm>
            <a:off x="2017717" y="2625525"/>
            <a:ext cx="1113000" cy="153900"/>
          </a:xfrm>
          <a:prstGeom prst="rect">
            <a:avLst/>
          </a:prstGeom>
          <a:noFill/>
          <a:ln>
            <a:noFill/>
          </a:ln>
        </p:spPr>
        <p:txBody>
          <a:bodyPr anchorCtr="0" anchor="ctr" bIns="0" lIns="0" spcFirstLastPara="1" rIns="0" wrap="square" tIns="0">
            <a:spAutoFit/>
          </a:bodyPr>
          <a:lstStyle/>
          <a:p>
            <a:pPr indent="0" lvl="0" marL="0" rtl="0" algn="ctr">
              <a:spcBef>
                <a:spcPts val="0"/>
              </a:spcBef>
              <a:spcAft>
                <a:spcPts val="0"/>
              </a:spcAft>
              <a:buNone/>
            </a:pPr>
            <a:r>
              <a:rPr lang="es" sz="1000">
                <a:solidFill>
                  <a:srgbClr val="FFFFFF"/>
                </a:solidFill>
                <a:latin typeface="Lato"/>
                <a:ea typeface="Lato"/>
                <a:cs typeface="Lato"/>
                <a:sym typeface="Lato"/>
              </a:rPr>
              <a:t>j.john@email.com</a:t>
            </a:r>
            <a:endParaRPr sz="1000">
              <a:solidFill>
                <a:srgbClr val="FFFFFF"/>
              </a:solidFill>
              <a:latin typeface="Lato"/>
              <a:ea typeface="Lato"/>
              <a:cs typeface="Lato"/>
              <a:sym typeface="Lato"/>
            </a:endParaRPr>
          </a:p>
        </p:txBody>
      </p:sp>
      <p:sp>
        <p:nvSpPr>
          <p:cNvPr id="63" name="Google Shape;63;p13"/>
          <p:cNvSpPr txBox="1"/>
          <p:nvPr/>
        </p:nvSpPr>
        <p:spPr>
          <a:xfrm>
            <a:off x="5043150" y="5565000"/>
            <a:ext cx="1977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900">
                <a:latin typeface="Lato"/>
                <a:ea typeface="Lato"/>
                <a:cs typeface="Lato"/>
                <a:sym typeface="Lato"/>
              </a:rPr>
              <a:t>DIGITAL MARKETING STRATEGY</a:t>
            </a:r>
            <a:endParaRPr sz="900">
              <a:latin typeface="Lato"/>
              <a:ea typeface="Lato"/>
              <a:cs typeface="Lato"/>
              <a:sym typeface="Lato"/>
            </a:endParaRPr>
          </a:p>
        </p:txBody>
      </p:sp>
      <p:sp>
        <p:nvSpPr>
          <p:cNvPr id="64" name="Google Shape;64;p13"/>
          <p:cNvSpPr/>
          <p:nvPr/>
        </p:nvSpPr>
        <p:spPr>
          <a:xfrm>
            <a:off x="5133150" y="5799000"/>
            <a:ext cx="1887000" cy="36000"/>
          </a:xfrm>
          <a:prstGeom prst="rect">
            <a:avLst/>
          </a:prstGeom>
          <a:solidFill>
            <a:srgbClr val="CC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13"/>
          <p:cNvSpPr/>
          <p:nvPr/>
        </p:nvSpPr>
        <p:spPr>
          <a:xfrm>
            <a:off x="5043750" y="5781000"/>
            <a:ext cx="1827600" cy="72000"/>
          </a:xfrm>
          <a:prstGeom prst="rect">
            <a:avLst/>
          </a:prstGeom>
          <a:solidFill>
            <a:srgbClr val="8D0D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13"/>
          <p:cNvSpPr txBox="1"/>
          <p:nvPr/>
        </p:nvSpPr>
        <p:spPr>
          <a:xfrm>
            <a:off x="5043150" y="5061000"/>
            <a:ext cx="19104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600">
                <a:latin typeface="Lato"/>
                <a:ea typeface="Lato"/>
                <a:cs typeface="Lato"/>
                <a:sym typeface="Lato"/>
              </a:rPr>
              <a:t>SKILLS</a:t>
            </a:r>
            <a:endParaRPr b="1" sz="1600">
              <a:latin typeface="Lato"/>
              <a:ea typeface="Lato"/>
              <a:cs typeface="Lato"/>
              <a:sym typeface="Lato"/>
            </a:endParaRPr>
          </a:p>
        </p:txBody>
      </p:sp>
      <p:cxnSp>
        <p:nvCxnSpPr>
          <p:cNvPr id="67" name="Google Shape;67;p13"/>
          <p:cNvCxnSpPr/>
          <p:nvPr/>
        </p:nvCxnSpPr>
        <p:spPr>
          <a:xfrm>
            <a:off x="539250" y="4852925"/>
            <a:ext cx="6481500" cy="0"/>
          </a:xfrm>
          <a:prstGeom prst="straightConnector1">
            <a:avLst/>
          </a:prstGeom>
          <a:noFill/>
          <a:ln cap="flat" cmpd="sng" w="19050">
            <a:solidFill>
              <a:srgbClr val="B7B7B7"/>
            </a:solidFill>
            <a:prstDash val="solid"/>
            <a:round/>
            <a:headEnd len="med" w="med" type="none"/>
            <a:tailEnd len="med" w="med" type="none"/>
          </a:ln>
        </p:spPr>
      </p:cxnSp>
      <p:grpSp>
        <p:nvGrpSpPr>
          <p:cNvPr id="68" name="Google Shape;68;p13"/>
          <p:cNvGrpSpPr/>
          <p:nvPr/>
        </p:nvGrpSpPr>
        <p:grpSpPr>
          <a:xfrm>
            <a:off x="540103" y="605575"/>
            <a:ext cx="6300413" cy="1580500"/>
            <a:chOff x="2644450" y="660475"/>
            <a:chExt cx="4195800" cy="1580500"/>
          </a:xfrm>
        </p:grpSpPr>
        <p:sp>
          <p:nvSpPr>
            <p:cNvPr id="69" name="Google Shape;69;p13"/>
            <p:cNvSpPr txBox="1"/>
            <p:nvPr/>
          </p:nvSpPr>
          <p:spPr>
            <a:xfrm>
              <a:off x="2644450" y="660475"/>
              <a:ext cx="4195800" cy="12315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None/>
              </a:pPr>
              <a:r>
                <a:rPr lang="es" sz="4000">
                  <a:latin typeface="Lato"/>
                  <a:ea typeface="Lato"/>
                  <a:cs typeface="Lato"/>
                  <a:sym typeface="Lato"/>
                </a:rPr>
                <a:t>JANE</a:t>
              </a:r>
              <a:endParaRPr sz="4000">
                <a:latin typeface="Lato"/>
                <a:ea typeface="Lato"/>
                <a:cs typeface="Lato"/>
                <a:sym typeface="Lato"/>
              </a:endParaRPr>
            </a:p>
            <a:p>
              <a:pPr indent="0" lvl="0" marL="0" rtl="0" algn="l">
                <a:lnSpc>
                  <a:spcPct val="100000"/>
                </a:lnSpc>
                <a:spcBef>
                  <a:spcPts val="0"/>
                </a:spcBef>
                <a:spcAft>
                  <a:spcPts val="0"/>
                </a:spcAft>
                <a:buNone/>
              </a:pPr>
              <a:r>
                <a:rPr lang="es" sz="4000">
                  <a:latin typeface="Lato"/>
                  <a:ea typeface="Lato"/>
                  <a:cs typeface="Lato"/>
                  <a:sym typeface="Lato"/>
                </a:rPr>
                <a:t>JOHNSON</a:t>
              </a:r>
              <a:endParaRPr sz="4000">
                <a:latin typeface="Lato"/>
                <a:ea typeface="Lato"/>
                <a:cs typeface="Lato"/>
                <a:sym typeface="Lato"/>
              </a:endParaRPr>
            </a:p>
          </p:txBody>
        </p:sp>
        <p:sp>
          <p:nvSpPr>
            <p:cNvPr id="70" name="Google Shape;70;p13"/>
            <p:cNvSpPr txBox="1"/>
            <p:nvPr/>
          </p:nvSpPr>
          <p:spPr>
            <a:xfrm>
              <a:off x="2644450" y="1994675"/>
              <a:ext cx="41364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600">
                  <a:solidFill>
                    <a:srgbClr val="000000"/>
                  </a:solidFill>
                  <a:latin typeface="Lato"/>
                  <a:ea typeface="Lato"/>
                  <a:cs typeface="Lato"/>
                  <a:sym typeface="Lato"/>
                </a:rPr>
                <a:t>MARKETING SPECIALIST</a:t>
              </a:r>
              <a:endParaRPr b="1" sz="1600">
                <a:latin typeface="Lato"/>
                <a:ea typeface="Lato"/>
                <a:cs typeface="Lato"/>
                <a:sym typeface="Lato"/>
              </a:endParaRPr>
            </a:p>
          </p:txBody>
        </p:sp>
      </p:grpSp>
      <p:cxnSp>
        <p:nvCxnSpPr>
          <p:cNvPr id="71" name="Google Shape;71;p13"/>
          <p:cNvCxnSpPr/>
          <p:nvPr/>
        </p:nvCxnSpPr>
        <p:spPr>
          <a:xfrm rot="10800000">
            <a:off x="4793550" y="4860025"/>
            <a:ext cx="0" cy="5139000"/>
          </a:xfrm>
          <a:prstGeom prst="straightConnector1">
            <a:avLst/>
          </a:prstGeom>
          <a:noFill/>
          <a:ln cap="flat" cmpd="sng" w="19050">
            <a:solidFill>
              <a:srgbClr val="B7B7B7"/>
            </a:solidFill>
            <a:prstDash val="solid"/>
            <a:round/>
            <a:headEnd len="med" w="med" type="none"/>
            <a:tailEnd len="med" w="med" type="none"/>
          </a:ln>
        </p:spPr>
      </p:cxnSp>
      <p:sp>
        <p:nvSpPr>
          <p:cNvPr id="72" name="Google Shape;72;p13"/>
          <p:cNvSpPr/>
          <p:nvPr/>
        </p:nvSpPr>
        <p:spPr>
          <a:xfrm>
            <a:off x="0" y="10332000"/>
            <a:ext cx="7560600" cy="360000"/>
          </a:xfrm>
          <a:prstGeom prst="rect">
            <a:avLst/>
          </a:prstGeom>
          <a:solidFill>
            <a:srgbClr val="8D0D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13"/>
          <p:cNvSpPr txBox="1"/>
          <p:nvPr/>
        </p:nvSpPr>
        <p:spPr>
          <a:xfrm>
            <a:off x="3551400" y="5787650"/>
            <a:ext cx="960900" cy="138600"/>
          </a:xfrm>
          <a:prstGeom prst="rect">
            <a:avLst/>
          </a:prstGeom>
          <a:noFill/>
          <a:ln>
            <a:noFill/>
          </a:ln>
        </p:spPr>
        <p:txBody>
          <a:bodyPr anchorCtr="0" anchor="t" bIns="0" lIns="0" spcFirstLastPara="1" rIns="0" wrap="square" tIns="0">
            <a:spAutoFit/>
          </a:bodyPr>
          <a:lstStyle/>
          <a:p>
            <a:pPr indent="0" lvl="0" marL="0" rtl="0" algn="r">
              <a:lnSpc>
                <a:spcPct val="115000"/>
              </a:lnSpc>
              <a:spcBef>
                <a:spcPts val="0"/>
              </a:spcBef>
              <a:spcAft>
                <a:spcPts val="0"/>
              </a:spcAft>
              <a:buNone/>
            </a:pPr>
            <a:r>
              <a:rPr lang="es" sz="900">
                <a:solidFill>
                  <a:srgbClr val="666666"/>
                </a:solidFill>
                <a:latin typeface="Lato"/>
                <a:ea typeface="Lato"/>
                <a:cs typeface="Lato"/>
                <a:sym typeface="Lato"/>
              </a:rPr>
              <a:t>2019-Present</a:t>
            </a:r>
            <a:endParaRPr sz="900">
              <a:solidFill>
                <a:srgbClr val="000000"/>
              </a:solidFill>
              <a:highlight>
                <a:srgbClr val="FFFFFF"/>
              </a:highlight>
              <a:latin typeface="Lato"/>
              <a:ea typeface="Lato"/>
              <a:cs typeface="Lato"/>
              <a:sym typeface="Lato"/>
            </a:endParaRPr>
          </a:p>
        </p:txBody>
      </p:sp>
      <p:sp>
        <p:nvSpPr>
          <p:cNvPr id="74" name="Google Shape;74;p13"/>
          <p:cNvSpPr txBox="1"/>
          <p:nvPr/>
        </p:nvSpPr>
        <p:spPr>
          <a:xfrm>
            <a:off x="540000" y="6020525"/>
            <a:ext cx="3972300" cy="1399200"/>
          </a:xfrm>
          <a:prstGeom prst="rect">
            <a:avLst/>
          </a:prstGeom>
          <a:noFill/>
          <a:ln>
            <a:noFill/>
          </a:ln>
        </p:spPr>
        <p:txBody>
          <a:bodyPr anchorCtr="0" anchor="t" bIns="0" lIns="0" spcFirstLastPara="1" rIns="0" wrap="square" tIns="0">
            <a:spAutoFit/>
          </a:bodyPr>
          <a:lstStyle/>
          <a:p>
            <a:pPr indent="-201150" lvl="0" marL="288000" rtl="0" algn="l">
              <a:lnSpc>
                <a:spcPct val="130000"/>
              </a:lnSpc>
              <a:spcBef>
                <a:spcPts val="0"/>
              </a:spcBef>
              <a:spcAft>
                <a:spcPts val="0"/>
              </a:spcAft>
              <a:buClr>
                <a:srgbClr val="000000"/>
              </a:buClr>
              <a:buSzPts val="900"/>
              <a:buFont typeface="Lato"/>
              <a:buChar char="●"/>
            </a:pPr>
            <a:r>
              <a:rPr lang="es" sz="900">
                <a:solidFill>
                  <a:srgbClr val="000000"/>
                </a:solidFill>
                <a:latin typeface="Lato"/>
                <a:ea typeface="Lato"/>
                <a:cs typeface="Lato"/>
                <a:sym typeface="Lato"/>
              </a:rPr>
              <a:t>Develop and implement data-driven marketing campaigns that increased customer acquisition by X%.</a:t>
            </a:r>
            <a:endParaRPr sz="900">
              <a:solidFill>
                <a:srgbClr val="000000"/>
              </a:solidFill>
              <a:latin typeface="Lato"/>
              <a:ea typeface="Lato"/>
              <a:cs typeface="Lato"/>
              <a:sym typeface="Lato"/>
            </a:endParaRPr>
          </a:p>
          <a:p>
            <a:pPr indent="-201150" lvl="0" marL="288000" rtl="0" algn="l">
              <a:lnSpc>
                <a:spcPct val="130000"/>
              </a:lnSpc>
              <a:spcBef>
                <a:spcPts val="0"/>
              </a:spcBef>
              <a:spcAft>
                <a:spcPts val="0"/>
              </a:spcAft>
              <a:buClr>
                <a:srgbClr val="000000"/>
              </a:buClr>
              <a:buSzPts val="900"/>
              <a:buFont typeface="Lato"/>
              <a:buChar char="●"/>
            </a:pPr>
            <a:r>
              <a:rPr lang="es" sz="900">
                <a:solidFill>
                  <a:srgbClr val="000000"/>
                </a:solidFill>
                <a:latin typeface="Lato"/>
                <a:ea typeface="Lato"/>
                <a:cs typeface="Lato"/>
                <a:sym typeface="Lato"/>
              </a:rPr>
              <a:t>Manage social media strategy, growing engagement rates by X% across platforms.</a:t>
            </a:r>
            <a:endParaRPr sz="900">
              <a:solidFill>
                <a:srgbClr val="000000"/>
              </a:solidFill>
              <a:latin typeface="Lato"/>
              <a:ea typeface="Lato"/>
              <a:cs typeface="Lato"/>
              <a:sym typeface="Lato"/>
            </a:endParaRPr>
          </a:p>
          <a:p>
            <a:pPr indent="-201150" lvl="0" marL="288000" rtl="0" algn="l">
              <a:lnSpc>
                <a:spcPct val="130000"/>
              </a:lnSpc>
              <a:spcBef>
                <a:spcPts val="0"/>
              </a:spcBef>
              <a:spcAft>
                <a:spcPts val="0"/>
              </a:spcAft>
              <a:buClr>
                <a:srgbClr val="000000"/>
              </a:buClr>
              <a:buSzPts val="900"/>
              <a:buFont typeface="Lato"/>
              <a:buChar char="●"/>
            </a:pPr>
            <a:r>
              <a:rPr lang="es" sz="900">
                <a:solidFill>
                  <a:srgbClr val="000000"/>
                </a:solidFill>
                <a:latin typeface="Lato"/>
                <a:ea typeface="Lato"/>
                <a:cs typeface="Lato"/>
                <a:sym typeface="Lato"/>
              </a:rPr>
              <a:t>Analyze market trends and consumer behavior to optimize brand positioning.</a:t>
            </a:r>
            <a:endParaRPr sz="900">
              <a:solidFill>
                <a:srgbClr val="000000"/>
              </a:solidFill>
              <a:latin typeface="Lato"/>
              <a:ea typeface="Lato"/>
              <a:cs typeface="Lato"/>
              <a:sym typeface="Lato"/>
            </a:endParaRPr>
          </a:p>
          <a:p>
            <a:pPr indent="-201150" lvl="0" marL="288000" rtl="0" algn="l">
              <a:lnSpc>
                <a:spcPct val="130000"/>
              </a:lnSpc>
              <a:spcBef>
                <a:spcPts val="0"/>
              </a:spcBef>
              <a:spcAft>
                <a:spcPts val="0"/>
              </a:spcAft>
              <a:buClr>
                <a:srgbClr val="000000"/>
              </a:buClr>
              <a:buSzPts val="900"/>
              <a:buFont typeface="Lato"/>
              <a:buChar char="●"/>
            </a:pPr>
            <a:r>
              <a:rPr lang="es" sz="900">
                <a:solidFill>
                  <a:srgbClr val="000000"/>
                </a:solidFill>
                <a:latin typeface="Lato"/>
                <a:ea typeface="Lato"/>
                <a:cs typeface="Lato"/>
                <a:sym typeface="Lato"/>
              </a:rPr>
              <a:t>Collaborate with sales and product teams to align marketing efforts with business goals.</a:t>
            </a:r>
            <a:endParaRPr sz="900">
              <a:solidFill>
                <a:srgbClr val="000000"/>
              </a:solidFill>
              <a:latin typeface="Lato"/>
              <a:ea typeface="Lato"/>
              <a:cs typeface="Lato"/>
              <a:sym typeface="Lato"/>
            </a:endParaRPr>
          </a:p>
        </p:txBody>
      </p:sp>
      <p:sp>
        <p:nvSpPr>
          <p:cNvPr id="75" name="Google Shape;75;p13"/>
          <p:cNvSpPr txBox="1"/>
          <p:nvPr/>
        </p:nvSpPr>
        <p:spPr>
          <a:xfrm>
            <a:off x="540000" y="5787650"/>
            <a:ext cx="16644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666666"/>
                </a:solidFill>
                <a:latin typeface="Lato"/>
                <a:ea typeface="Lato"/>
                <a:cs typeface="Lato"/>
                <a:sym typeface="Lato"/>
              </a:rPr>
              <a:t>COMPANY NAME</a:t>
            </a:r>
            <a:endParaRPr sz="900">
              <a:solidFill>
                <a:srgbClr val="666666"/>
              </a:solidFill>
              <a:latin typeface="Lato"/>
              <a:ea typeface="Lato"/>
              <a:cs typeface="Lato"/>
              <a:sym typeface="Lato"/>
            </a:endParaRPr>
          </a:p>
        </p:txBody>
      </p:sp>
      <p:sp>
        <p:nvSpPr>
          <p:cNvPr id="76" name="Google Shape;76;p13"/>
          <p:cNvSpPr/>
          <p:nvPr/>
        </p:nvSpPr>
        <p:spPr>
          <a:xfrm>
            <a:off x="5133150" y="6339000"/>
            <a:ext cx="1887000" cy="36000"/>
          </a:xfrm>
          <a:prstGeom prst="rect">
            <a:avLst/>
          </a:prstGeom>
          <a:solidFill>
            <a:srgbClr val="CC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13"/>
          <p:cNvSpPr/>
          <p:nvPr/>
        </p:nvSpPr>
        <p:spPr>
          <a:xfrm>
            <a:off x="5043750" y="6321000"/>
            <a:ext cx="1887000" cy="72000"/>
          </a:xfrm>
          <a:prstGeom prst="rect">
            <a:avLst/>
          </a:prstGeom>
          <a:solidFill>
            <a:srgbClr val="8D0D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13"/>
          <p:cNvSpPr txBox="1"/>
          <p:nvPr/>
        </p:nvSpPr>
        <p:spPr>
          <a:xfrm>
            <a:off x="5043150" y="6105000"/>
            <a:ext cx="1977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900">
                <a:latin typeface="Lato"/>
                <a:ea typeface="Lato"/>
                <a:cs typeface="Lato"/>
                <a:sym typeface="Lato"/>
              </a:rPr>
              <a:t>SOCIAL MEDIA MANAGEMENT</a:t>
            </a:r>
            <a:endParaRPr sz="900">
              <a:latin typeface="Lato"/>
              <a:ea typeface="Lato"/>
              <a:cs typeface="Lato"/>
              <a:sym typeface="Lato"/>
            </a:endParaRPr>
          </a:p>
        </p:txBody>
      </p:sp>
      <p:sp>
        <p:nvSpPr>
          <p:cNvPr id="79" name="Google Shape;79;p13"/>
          <p:cNvSpPr txBox="1"/>
          <p:nvPr/>
        </p:nvSpPr>
        <p:spPr>
          <a:xfrm>
            <a:off x="5043150" y="6645000"/>
            <a:ext cx="1977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900">
                <a:solidFill>
                  <a:srgbClr val="000000"/>
                </a:solidFill>
                <a:latin typeface="Lato"/>
                <a:ea typeface="Lato"/>
                <a:cs typeface="Lato"/>
                <a:sym typeface="Lato"/>
              </a:rPr>
              <a:t>SEO &amp; SEM OPTIMIZATION </a:t>
            </a:r>
            <a:endParaRPr sz="900">
              <a:latin typeface="Lato"/>
              <a:ea typeface="Lato"/>
              <a:cs typeface="Lato"/>
              <a:sym typeface="Lato"/>
            </a:endParaRPr>
          </a:p>
        </p:txBody>
      </p:sp>
      <p:sp>
        <p:nvSpPr>
          <p:cNvPr id="80" name="Google Shape;80;p13"/>
          <p:cNvSpPr/>
          <p:nvPr/>
        </p:nvSpPr>
        <p:spPr>
          <a:xfrm>
            <a:off x="5133150" y="6879000"/>
            <a:ext cx="1887000" cy="36000"/>
          </a:xfrm>
          <a:prstGeom prst="rect">
            <a:avLst/>
          </a:prstGeom>
          <a:solidFill>
            <a:srgbClr val="CC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13"/>
          <p:cNvSpPr/>
          <p:nvPr/>
        </p:nvSpPr>
        <p:spPr>
          <a:xfrm>
            <a:off x="5043750" y="6861000"/>
            <a:ext cx="1796700" cy="72000"/>
          </a:xfrm>
          <a:prstGeom prst="rect">
            <a:avLst/>
          </a:prstGeom>
          <a:solidFill>
            <a:srgbClr val="8D0D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3"/>
          <p:cNvSpPr/>
          <p:nvPr/>
        </p:nvSpPr>
        <p:spPr>
          <a:xfrm>
            <a:off x="5133150" y="7419000"/>
            <a:ext cx="1887000" cy="36000"/>
          </a:xfrm>
          <a:prstGeom prst="rect">
            <a:avLst/>
          </a:prstGeom>
          <a:solidFill>
            <a:srgbClr val="CC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13"/>
          <p:cNvSpPr/>
          <p:nvPr/>
        </p:nvSpPr>
        <p:spPr>
          <a:xfrm>
            <a:off x="5043750" y="7401000"/>
            <a:ext cx="1664400" cy="72000"/>
          </a:xfrm>
          <a:prstGeom prst="rect">
            <a:avLst/>
          </a:prstGeom>
          <a:solidFill>
            <a:srgbClr val="8D0D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13"/>
          <p:cNvSpPr txBox="1"/>
          <p:nvPr/>
        </p:nvSpPr>
        <p:spPr>
          <a:xfrm>
            <a:off x="5043150" y="7185000"/>
            <a:ext cx="1977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900">
                <a:solidFill>
                  <a:srgbClr val="000000"/>
                </a:solidFill>
                <a:latin typeface="Lato"/>
                <a:ea typeface="Lato"/>
                <a:cs typeface="Lato"/>
                <a:sym typeface="Lato"/>
              </a:rPr>
              <a:t>DATA ANALYSIS &amp; REPORTING </a:t>
            </a:r>
            <a:endParaRPr sz="900">
              <a:latin typeface="Lato"/>
              <a:ea typeface="Lato"/>
              <a:cs typeface="Lato"/>
              <a:sym typeface="Lato"/>
            </a:endParaRPr>
          </a:p>
        </p:txBody>
      </p:sp>
      <p:sp>
        <p:nvSpPr>
          <p:cNvPr id="85" name="Google Shape;85;p13"/>
          <p:cNvSpPr txBox="1"/>
          <p:nvPr/>
        </p:nvSpPr>
        <p:spPr>
          <a:xfrm>
            <a:off x="5043150" y="7725000"/>
            <a:ext cx="1977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900">
                <a:solidFill>
                  <a:srgbClr val="000000"/>
                </a:solidFill>
                <a:latin typeface="Lato"/>
                <a:ea typeface="Lato"/>
                <a:cs typeface="Lato"/>
                <a:sym typeface="Lato"/>
              </a:rPr>
              <a:t>PAID ADVERTISING</a:t>
            </a:r>
            <a:endParaRPr sz="900">
              <a:latin typeface="Lato"/>
              <a:ea typeface="Lato"/>
              <a:cs typeface="Lato"/>
              <a:sym typeface="Lato"/>
            </a:endParaRPr>
          </a:p>
        </p:txBody>
      </p:sp>
      <p:sp>
        <p:nvSpPr>
          <p:cNvPr id="86" name="Google Shape;86;p13"/>
          <p:cNvSpPr/>
          <p:nvPr/>
        </p:nvSpPr>
        <p:spPr>
          <a:xfrm>
            <a:off x="5133150" y="7959000"/>
            <a:ext cx="1887000" cy="36000"/>
          </a:xfrm>
          <a:prstGeom prst="rect">
            <a:avLst/>
          </a:prstGeom>
          <a:solidFill>
            <a:srgbClr val="CC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13"/>
          <p:cNvSpPr/>
          <p:nvPr/>
        </p:nvSpPr>
        <p:spPr>
          <a:xfrm>
            <a:off x="5043750" y="7941000"/>
            <a:ext cx="1910400" cy="72000"/>
          </a:xfrm>
          <a:prstGeom prst="rect">
            <a:avLst/>
          </a:prstGeom>
          <a:solidFill>
            <a:srgbClr val="8D0D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13"/>
          <p:cNvSpPr/>
          <p:nvPr/>
        </p:nvSpPr>
        <p:spPr>
          <a:xfrm>
            <a:off x="5133150" y="8499000"/>
            <a:ext cx="1887000" cy="36000"/>
          </a:xfrm>
          <a:prstGeom prst="rect">
            <a:avLst/>
          </a:prstGeom>
          <a:solidFill>
            <a:srgbClr val="CC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13"/>
          <p:cNvSpPr/>
          <p:nvPr/>
        </p:nvSpPr>
        <p:spPr>
          <a:xfrm>
            <a:off x="5043750" y="8481000"/>
            <a:ext cx="1526100" cy="72000"/>
          </a:xfrm>
          <a:prstGeom prst="rect">
            <a:avLst/>
          </a:prstGeom>
          <a:solidFill>
            <a:srgbClr val="8D0D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13"/>
          <p:cNvSpPr txBox="1"/>
          <p:nvPr/>
        </p:nvSpPr>
        <p:spPr>
          <a:xfrm>
            <a:off x="5043150" y="8265000"/>
            <a:ext cx="1977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900">
                <a:solidFill>
                  <a:srgbClr val="000000"/>
                </a:solidFill>
                <a:latin typeface="Lato"/>
                <a:ea typeface="Lato"/>
                <a:cs typeface="Lato"/>
                <a:sym typeface="Lato"/>
              </a:rPr>
              <a:t>EMAIL MARKETING &amp; AUTOMATION</a:t>
            </a:r>
            <a:endParaRPr sz="900">
              <a:latin typeface="Lato"/>
              <a:ea typeface="Lato"/>
              <a:cs typeface="Lato"/>
              <a:sym typeface="Lato"/>
            </a:endParaRPr>
          </a:p>
        </p:txBody>
      </p:sp>
      <p:sp>
        <p:nvSpPr>
          <p:cNvPr id="91" name="Google Shape;91;p13"/>
          <p:cNvSpPr txBox="1"/>
          <p:nvPr/>
        </p:nvSpPr>
        <p:spPr>
          <a:xfrm>
            <a:off x="5043150" y="8805000"/>
            <a:ext cx="7284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900">
                <a:latin typeface="Lato"/>
                <a:ea typeface="Lato"/>
                <a:cs typeface="Lato"/>
                <a:sym typeface="Lato"/>
              </a:rPr>
              <a:t>ENGLISH</a:t>
            </a:r>
            <a:endParaRPr sz="900">
              <a:latin typeface="Lato"/>
              <a:ea typeface="Lato"/>
              <a:cs typeface="Lato"/>
              <a:sym typeface="Lato"/>
            </a:endParaRPr>
          </a:p>
        </p:txBody>
      </p:sp>
      <p:sp>
        <p:nvSpPr>
          <p:cNvPr id="92" name="Google Shape;92;p13"/>
          <p:cNvSpPr/>
          <p:nvPr/>
        </p:nvSpPr>
        <p:spPr>
          <a:xfrm>
            <a:off x="5133150" y="9039000"/>
            <a:ext cx="1887000" cy="36000"/>
          </a:xfrm>
          <a:prstGeom prst="rect">
            <a:avLst/>
          </a:prstGeom>
          <a:solidFill>
            <a:srgbClr val="CC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13"/>
          <p:cNvSpPr/>
          <p:nvPr/>
        </p:nvSpPr>
        <p:spPr>
          <a:xfrm>
            <a:off x="5043750" y="9021000"/>
            <a:ext cx="1977000" cy="72000"/>
          </a:xfrm>
          <a:prstGeom prst="rect">
            <a:avLst/>
          </a:prstGeom>
          <a:solidFill>
            <a:srgbClr val="8D0D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13"/>
          <p:cNvSpPr/>
          <p:nvPr/>
        </p:nvSpPr>
        <p:spPr>
          <a:xfrm>
            <a:off x="5133150" y="9579000"/>
            <a:ext cx="1887000" cy="36000"/>
          </a:xfrm>
          <a:prstGeom prst="rect">
            <a:avLst/>
          </a:prstGeom>
          <a:solidFill>
            <a:srgbClr val="CC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13"/>
          <p:cNvSpPr/>
          <p:nvPr/>
        </p:nvSpPr>
        <p:spPr>
          <a:xfrm>
            <a:off x="5043750" y="9561000"/>
            <a:ext cx="1526100" cy="72000"/>
          </a:xfrm>
          <a:prstGeom prst="rect">
            <a:avLst/>
          </a:prstGeom>
          <a:solidFill>
            <a:srgbClr val="8D0D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13"/>
          <p:cNvSpPr txBox="1"/>
          <p:nvPr/>
        </p:nvSpPr>
        <p:spPr>
          <a:xfrm>
            <a:off x="5043150" y="9345000"/>
            <a:ext cx="9174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900">
                <a:latin typeface="Lato"/>
                <a:ea typeface="Lato"/>
                <a:cs typeface="Lato"/>
                <a:sym typeface="Lato"/>
              </a:rPr>
              <a:t>SPANISH</a:t>
            </a:r>
            <a:endParaRPr sz="900">
              <a:latin typeface="Lato"/>
              <a:ea typeface="Lato"/>
              <a:cs typeface="Lato"/>
              <a:sym typeface="Lato"/>
            </a:endParaRPr>
          </a:p>
        </p:txBody>
      </p:sp>
      <p:sp>
        <p:nvSpPr>
          <p:cNvPr id="97" name="Google Shape;97;p13"/>
          <p:cNvSpPr txBox="1"/>
          <p:nvPr/>
        </p:nvSpPr>
        <p:spPr>
          <a:xfrm>
            <a:off x="540000" y="7572413"/>
            <a:ext cx="39723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000">
                <a:latin typeface="Lato"/>
                <a:ea typeface="Lato"/>
                <a:cs typeface="Lato"/>
                <a:sym typeface="Lato"/>
              </a:rPr>
              <a:t>MARKETING COORDINATOR</a:t>
            </a:r>
            <a:endParaRPr b="1" sz="1000">
              <a:solidFill>
                <a:srgbClr val="000000"/>
              </a:solidFill>
              <a:highlight>
                <a:srgbClr val="FFFFFF"/>
              </a:highlight>
              <a:latin typeface="Lato"/>
              <a:ea typeface="Lato"/>
              <a:cs typeface="Lato"/>
              <a:sym typeface="Lato"/>
            </a:endParaRPr>
          </a:p>
        </p:txBody>
      </p:sp>
      <p:sp>
        <p:nvSpPr>
          <p:cNvPr id="98" name="Google Shape;98;p13"/>
          <p:cNvSpPr txBox="1"/>
          <p:nvPr/>
        </p:nvSpPr>
        <p:spPr>
          <a:xfrm>
            <a:off x="3551400" y="7795063"/>
            <a:ext cx="960900" cy="138600"/>
          </a:xfrm>
          <a:prstGeom prst="rect">
            <a:avLst/>
          </a:prstGeom>
          <a:noFill/>
          <a:ln>
            <a:noFill/>
          </a:ln>
        </p:spPr>
        <p:txBody>
          <a:bodyPr anchorCtr="0" anchor="t" bIns="0" lIns="0" spcFirstLastPara="1" rIns="0" wrap="square" tIns="0">
            <a:spAutoFit/>
          </a:bodyPr>
          <a:lstStyle/>
          <a:p>
            <a:pPr indent="0" lvl="0" marL="0" rtl="0" algn="r">
              <a:lnSpc>
                <a:spcPct val="115000"/>
              </a:lnSpc>
              <a:spcBef>
                <a:spcPts val="0"/>
              </a:spcBef>
              <a:spcAft>
                <a:spcPts val="0"/>
              </a:spcAft>
              <a:buNone/>
            </a:pPr>
            <a:r>
              <a:rPr lang="es" sz="900">
                <a:solidFill>
                  <a:srgbClr val="666666"/>
                </a:solidFill>
                <a:latin typeface="Lato"/>
                <a:ea typeface="Lato"/>
                <a:cs typeface="Lato"/>
                <a:sym typeface="Lato"/>
              </a:rPr>
              <a:t>2017-2019</a:t>
            </a:r>
            <a:endParaRPr sz="900">
              <a:solidFill>
                <a:srgbClr val="000000"/>
              </a:solidFill>
              <a:highlight>
                <a:srgbClr val="FFFFFF"/>
              </a:highlight>
              <a:latin typeface="Lato"/>
              <a:ea typeface="Lato"/>
              <a:cs typeface="Lato"/>
              <a:sym typeface="Lato"/>
            </a:endParaRPr>
          </a:p>
        </p:txBody>
      </p:sp>
      <p:sp>
        <p:nvSpPr>
          <p:cNvPr id="99" name="Google Shape;99;p13"/>
          <p:cNvSpPr txBox="1"/>
          <p:nvPr/>
        </p:nvSpPr>
        <p:spPr>
          <a:xfrm>
            <a:off x="540000" y="8027938"/>
            <a:ext cx="3972300" cy="858900"/>
          </a:xfrm>
          <a:prstGeom prst="rect">
            <a:avLst/>
          </a:prstGeom>
          <a:noFill/>
          <a:ln>
            <a:noFill/>
          </a:ln>
        </p:spPr>
        <p:txBody>
          <a:bodyPr anchorCtr="0" anchor="t" bIns="0" lIns="0" spcFirstLastPara="1" rIns="0" wrap="square" tIns="0">
            <a:spAutoFit/>
          </a:bodyPr>
          <a:lstStyle/>
          <a:p>
            <a:pPr indent="-201150" lvl="0" marL="288000" rtl="0" algn="l">
              <a:lnSpc>
                <a:spcPct val="130000"/>
              </a:lnSpc>
              <a:spcBef>
                <a:spcPts val="0"/>
              </a:spcBef>
              <a:spcAft>
                <a:spcPts val="0"/>
              </a:spcAft>
              <a:buClr>
                <a:srgbClr val="000000"/>
              </a:buClr>
              <a:buSzPts val="900"/>
              <a:buFont typeface="Lato"/>
              <a:buChar char="●"/>
            </a:pPr>
            <a:r>
              <a:rPr lang="es" sz="900">
                <a:solidFill>
                  <a:srgbClr val="000000"/>
                </a:solidFill>
                <a:latin typeface="Lato"/>
                <a:ea typeface="Lato"/>
                <a:cs typeface="Lato"/>
                <a:sym typeface="Lato"/>
              </a:rPr>
              <a:t>Supported the execution of digital advertising campaigns, leading to a X% increase in lead generation.</a:t>
            </a:r>
            <a:endParaRPr sz="900">
              <a:solidFill>
                <a:srgbClr val="000000"/>
              </a:solidFill>
              <a:latin typeface="Lato"/>
              <a:ea typeface="Lato"/>
              <a:cs typeface="Lato"/>
              <a:sym typeface="Lato"/>
            </a:endParaRPr>
          </a:p>
          <a:p>
            <a:pPr indent="-201150" lvl="0" marL="288000" rtl="0" algn="l">
              <a:lnSpc>
                <a:spcPct val="130000"/>
              </a:lnSpc>
              <a:spcBef>
                <a:spcPts val="0"/>
              </a:spcBef>
              <a:spcAft>
                <a:spcPts val="0"/>
              </a:spcAft>
              <a:buClr>
                <a:srgbClr val="000000"/>
              </a:buClr>
              <a:buSzPts val="900"/>
              <a:buFont typeface="Lato"/>
              <a:buChar char="●"/>
            </a:pPr>
            <a:r>
              <a:rPr lang="es" sz="900">
                <a:solidFill>
                  <a:srgbClr val="000000"/>
                </a:solidFill>
                <a:latin typeface="Lato"/>
                <a:ea typeface="Lato"/>
                <a:cs typeface="Lato"/>
                <a:sym typeface="Lato"/>
              </a:rPr>
              <a:t>Created compelling content for blogs, email campaigns, and social media.</a:t>
            </a:r>
            <a:endParaRPr sz="900">
              <a:solidFill>
                <a:srgbClr val="000000"/>
              </a:solidFill>
              <a:latin typeface="Lato"/>
              <a:ea typeface="Lato"/>
              <a:cs typeface="Lato"/>
              <a:sym typeface="Lato"/>
            </a:endParaRPr>
          </a:p>
          <a:p>
            <a:pPr indent="-201150" lvl="0" marL="288000" rtl="0" algn="l">
              <a:lnSpc>
                <a:spcPct val="130000"/>
              </a:lnSpc>
              <a:spcBef>
                <a:spcPts val="0"/>
              </a:spcBef>
              <a:spcAft>
                <a:spcPts val="0"/>
              </a:spcAft>
              <a:buClr>
                <a:srgbClr val="000000"/>
              </a:buClr>
              <a:buSzPts val="900"/>
              <a:buFont typeface="Lato"/>
              <a:buChar char="●"/>
            </a:pPr>
            <a:r>
              <a:rPr lang="es" sz="900">
                <a:solidFill>
                  <a:srgbClr val="000000"/>
                </a:solidFill>
                <a:latin typeface="Lato"/>
                <a:ea typeface="Lato"/>
                <a:cs typeface="Lato"/>
                <a:sym typeface="Lato"/>
              </a:rPr>
              <a:t>Conducted competitive analysis to identify opportunities for brand differentiation.</a:t>
            </a:r>
            <a:endParaRPr sz="900">
              <a:solidFill>
                <a:srgbClr val="000000"/>
              </a:solidFill>
              <a:latin typeface="Lato"/>
              <a:ea typeface="Lato"/>
              <a:cs typeface="Lato"/>
              <a:sym typeface="Lato"/>
            </a:endParaRPr>
          </a:p>
        </p:txBody>
      </p:sp>
      <p:sp>
        <p:nvSpPr>
          <p:cNvPr id="100" name="Google Shape;100;p13"/>
          <p:cNvSpPr txBox="1"/>
          <p:nvPr/>
        </p:nvSpPr>
        <p:spPr>
          <a:xfrm>
            <a:off x="540000" y="7795063"/>
            <a:ext cx="16644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666666"/>
                </a:solidFill>
                <a:latin typeface="Lato"/>
                <a:ea typeface="Lato"/>
                <a:cs typeface="Lato"/>
                <a:sym typeface="Lato"/>
              </a:rPr>
              <a:t>COMPANY NAME</a:t>
            </a:r>
            <a:endParaRPr sz="900">
              <a:solidFill>
                <a:srgbClr val="000000"/>
              </a:solidFill>
              <a:highlight>
                <a:srgbClr val="FFFFFF"/>
              </a:highlight>
              <a:latin typeface="Lato"/>
              <a:ea typeface="Lato"/>
              <a:cs typeface="Lato"/>
              <a:sym typeface="Lato"/>
            </a:endParaRPr>
          </a:p>
        </p:txBody>
      </p:sp>
      <p:sp>
        <p:nvSpPr>
          <p:cNvPr id="101" name="Google Shape;101;p13"/>
          <p:cNvSpPr txBox="1"/>
          <p:nvPr/>
        </p:nvSpPr>
        <p:spPr>
          <a:xfrm>
            <a:off x="5193950" y="2625525"/>
            <a:ext cx="1827600" cy="1539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None/>
            </a:pPr>
            <a:r>
              <a:rPr lang="es" sz="1000">
                <a:solidFill>
                  <a:srgbClr val="FFFFFF"/>
                </a:solidFill>
                <a:latin typeface="Lato"/>
                <a:ea typeface="Lato"/>
                <a:cs typeface="Lato"/>
                <a:sym typeface="Lato"/>
              </a:rPr>
              <a:t>Linkedin.com/in/janejohnson</a:t>
            </a:r>
            <a:endParaRPr sz="1000">
              <a:solidFill>
                <a:srgbClr val="FFFFFF"/>
              </a:solidFill>
              <a:latin typeface="Lato"/>
              <a:ea typeface="Lato"/>
              <a:cs typeface="Lato"/>
              <a:sym typeface="Lato"/>
            </a:endParaRPr>
          </a:p>
        </p:txBody>
      </p:sp>
      <p:sp>
        <p:nvSpPr>
          <p:cNvPr id="102" name="Google Shape;102;p13"/>
          <p:cNvSpPr txBox="1"/>
          <p:nvPr/>
        </p:nvSpPr>
        <p:spPr>
          <a:xfrm>
            <a:off x="6291750" y="8805000"/>
            <a:ext cx="728400" cy="1386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lang="es" sz="900">
                <a:solidFill>
                  <a:srgbClr val="999999"/>
                </a:solidFill>
                <a:latin typeface="Lato"/>
                <a:ea typeface="Lato"/>
                <a:cs typeface="Lato"/>
                <a:sym typeface="Lato"/>
              </a:rPr>
              <a:t>NATIVE</a:t>
            </a:r>
            <a:endParaRPr sz="900">
              <a:solidFill>
                <a:srgbClr val="999999"/>
              </a:solidFill>
              <a:latin typeface="Lato"/>
              <a:ea typeface="Lato"/>
              <a:cs typeface="Lato"/>
              <a:sym typeface="Lato"/>
            </a:endParaRPr>
          </a:p>
        </p:txBody>
      </p:sp>
      <p:sp>
        <p:nvSpPr>
          <p:cNvPr id="103" name="Google Shape;103;p13"/>
          <p:cNvSpPr txBox="1"/>
          <p:nvPr/>
        </p:nvSpPr>
        <p:spPr>
          <a:xfrm>
            <a:off x="6102750" y="9345000"/>
            <a:ext cx="917400" cy="1386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lang="es" sz="900">
                <a:solidFill>
                  <a:srgbClr val="999999"/>
                </a:solidFill>
                <a:latin typeface="Lato"/>
                <a:ea typeface="Lato"/>
                <a:cs typeface="Lato"/>
                <a:sym typeface="Lato"/>
              </a:rPr>
              <a:t>FLUENT</a:t>
            </a:r>
            <a:endParaRPr sz="900">
              <a:solidFill>
                <a:srgbClr val="999999"/>
              </a:solidFill>
              <a:latin typeface="Lato"/>
              <a:ea typeface="Lato"/>
              <a:cs typeface="Lato"/>
              <a:sym typeface="Lato"/>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cxnSp>
        <p:nvCxnSpPr>
          <p:cNvPr id="108" name="Google Shape;108;p14"/>
          <p:cNvCxnSpPr/>
          <p:nvPr/>
        </p:nvCxnSpPr>
        <p:spPr>
          <a:xfrm rot="10800000">
            <a:off x="4793550" y="707325"/>
            <a:ext cx="0" cy="9291600"/>
          </a:xfrm>
          <a:prstGeom prst="straightConnector1">
            <a:avLst/>
          </a:prstGeom>
          <a:noFill/>
          <a:ln cap="flat" cmpd="sng" w="19050">
            <a:solidFill>
              <a:srgbClr val="B7B7B7"/>
            </a:solidFill>
            <a:prstDash val="solid"/>
            <a:round/>
            <a:headEnd len="med" w="med" type="none"/>
            <a:tailEnd len="med" w="med" type="none"/>
          </a:ln>
        </p:spPr>
      </p:cxnSp>
      <p:cxnSp>
        <p:nvCxnSpPr>
          <p:cNvPr id="109" name="Google Shape;109;p14"/>
          <p:cNvCxnSpPr/>
          <p:nvPr/>
        </p:nvCxnSpPr>
        <p:spPr>
          <a:xfrm>
            <a:off x="541725" y="5375675"/>
            <a:ext cx="4253400" cy="1200"/>
          </a:xfrm>
          <a:prstGeom prst="straightConnector1">
            <a:avLst/>
          </a:prstGeom>
          <a:noFill/>
          <a:ln cap="flat" cmpd="sng" w="19050">
            <a:solidFill>
              <a:srgbClr val="B7B7B7"/>
            </a:solidFill>
            <a:prstDash val="solid"/>
            <a:round/>
            <a:headEnd len="med" w="med" type="none"/>
            <a:tailEnd len="med" w="med" type="none"/>
          </a:ln>
        </p:spPr>
      </p:cxnSp>
      <p:sp>
        <p:nvSpPr>
          <p:cNvPr id="110" name="Google Shape;110;p14"/>
          <p:cNvSpPr/>
          <p:nvPr/>
        </p:nvSpPr>
        <p:spPr>
          <a:xfrm>
            <a:off x="0" y="10332000"/>
            <a:ext cx="7560600" cy="360000"/>
          </a:xfrm>
          <a:prstGeom prst="rect">
            <a:avLst/>
          </a:prstGeom>
          <a:solidFill>
            <a:srgbClr val="8D0D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14"/>
          <p:cNvSpPr txBox="1"/>
          <p:nvPr/>
        </p:nvSpPr>
        <p:spPr>
          <a:xfrm>
            <a:off x="540000" y="1446650"/>
            <a:ext cx="39723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000">
                <a:latin typeface="Lato"/>
                <a:ea typeface="Lato"/>
                <a:cs typeface="Lato"/>
                <a:sym typeface="Lato"/>
              </a:rPr>
              <a:t>JOB TITLE</a:t>
            </a:r>
            <a:endParaRPr b="1" sz="1000">
              <a:solidFill>
                <a:srgbClr val="000000"/>
              </a:solidFill>
              <a:highlight>
                <a:srgbClr val="FFFFFF"/>
              </a:highlight>
              <a:latin typeface="Lato"/>
              <a:ea typeface="Lato"/>
              <a:cs typeface="Lato"/>
              <a:sym typeface="Lato"/>
            </a:endParaRPr>
          </a:p>
        </p:txBody>
      </p:sp>
      <p:sp>
        <p:nvSpPr>
          <p:cNvPr id="112" name="Google Shape;112;p14"/>
          <p:cNvSpPr txBox="1"/>
          <p:nvPr/>
        </p:nvSpPr>
        <p:spPr>
          <a:xfrm>
            <a:off x="3551400" y="1669300"/>
            <a:ext cx="960900" cy="138600"/>
          </a:xfrm>
          <a:prstGeom prst="rect">
            <a:avLst/>
          </a:prstGeom>
          <a:noFill/>
          <a:ln>
            <a:noFill/>
          </a:ln>
        </p:spPr>
        <p:txBody>
          <a:bodyPr anchorCtr="0" anchor="t" bIns="0" lIns="0" spcFirstLastPara="1" rIns="0" wrap="square" tIns="0">
            <a:spAutoFit/>
          </a:bodyPr>
          <a:lstStyle/>
          <a:p>
            <a:pPr indent="0" lvl="0" marL="0" rtl="0" algn="r">
              <a:lnSpc>
                <a:spcPct val="115000"/>
              </a:lnSpc>
              <a:spcBef>
                <a:spcPts val="0"/>
              </a:spcBef>
              <a:spcAft>
                <a:spcPts val="0"/>
              </a:spcAft>
              <a:buNone/>
            </a:pPr>
            <a:r>
              <a:rPr lang="es" sz="900">
                <a:solidFill>
                  <a:srgbClr val="666666"/>
                </a:solidFill>
                <a:latin typeface="Lato"/>
                <a:ea typeface="Lato"/>
                <a:cs typeface="Lato"/>
                <a:sym typeface="Lato"/>
              </a:rPr>
              <a:t>2017-2019</a:t>
            </a:r>
            <a:endParaRPr sz="900">
              <a:solidFill>
                <a:srgbClr val="000000"/>
              </a:solidFill>
              <a:highlight>
                <a:srgbClr val="FFFFFF"/>
              </a:highlight>
              <a:latin typeface="Lato"/>
              <a:ea typeface="Lato"/>
              <a:cs typeface="Lato"/>
              <a:sym typeface="Lato"/>
            </a:endParaRPr>
          </a:p>
        </p:txBody>
      </p:sp>
      <p:sp>
        <p:nvSpPr>
          <p:cNvPr id="113" name="Google Shape;113;p14"/>
          <p:cNvSpPr txBox="1"/>
          <p:nvPr/>
        </p:nvSpPr>
        <p:spPr>
          <a:xfrm>
            <a:off x="540000" y="1902175"/>
            <a:ext cx="3972300" cy="1038900"/>
          </a:xfrm>
          <a:prstGeom prst="rect">
            <a:avLst/>
          </a:prstGeom>
          <a:noFill/>
          <a:ln>
            <a:noFill/>
          </a:ln>
        </p:spPr>
        <p:txBody>
          <a:bodyPr anchorCtr="0" anchor="t" bIns="0" lIns="0" spcFirstLastPara="1" rIns="0" wrap="square" tIns="0">
            <a:spAutoFit/>
          </a:bodyPr>
          <a:lstStyle/>
          <a:p>
            <a:pPr indent="-201150" lvl="0" marL="288000" rtl="0" algn="l">
              <a:lnSpc>
                <a:spcPct val="130000"/>
              </a:lnSpc>
              <a:spcBef>
                <a:spcPts val="0"/>
              </a:spcBef>
              <a:spcAft>
                <a:spcPts val="0"/>
              </a:spcAft>
              <a:buClr>
                <a:srgbClr val="666666"/>
              </a:buClr>
              <a:buSzPts val="900"/>
              <a:buFont typeface="Lato"/>
              <a:buChar char="●"/>
            </a:pPr>
            <a:r>
              <a:rPr lang="es" sz="900">
                <a:solidFill>
                  <a:srgbClr val="666666"/>
                </a:solidFill>
                <a:latin typeface="Lato"/>
                <a:ea typeface="Lato"/>
                <a:cs typeface="Lato"/>
                <a:sym typeface="Lato"/>
              </a:rPr>
              <a:t>Morbi in sem quis dui placerat ornare. Pellentesque odio nisi, euismod in, pharetra a, ultricies in, diam.</a:t>
            </a:r>
            <a:endParaRPr sz="900">
              <a:solidFill>
                <a:srgbClr val="666666"/>
              </a:solidFill>
              <a:latin typeface="Lato"/>
              <a:ea typeface="Lato"/>
              <a:cs typeface="Lato"/>
              <a:sym typeface="Lato"/>
            </a:endParaRPr>
          </a:p>
          <a:p>
            <a:pPr indent="-201150" lvl="0" marL="288000" rtl="0" algn="l">
              <a:lnSpc>
                <a:spcPct val="130000"/>
              </a:lnSpc>
              <a:spcBef>
                <a:spcPts val="0"/>
              </a:spcBef>
              <a:spcAft>
                <a:spcPts val="0"/>
              </a:spcAft>
              <a:buClr>
                <a:srgbClr val="666666"/>
              </a:buClr>
              <a:buSzPts val="900"/>
              <a:buFont typeface="Lato"/>
              <a:buChar char="●"/>
            </a:pPr>
            <a:r>
              <a:rPr lang="es" sz="900">
                <a:solidFill>
                  <a:srgbClr val="666666"/>
                </a:solidFill>
                <a:latin typeface="Lato"/>
                <a:ea typeface="Lato"/>
                <a:cs typeface="Lato"/>
                <a:sym typeface="Lato"/>
              </a:rPr>
              <a:t>Praesent dapibus, neque id cursus faucibus, tortor neque egestas augue, eu vulputate magna eros eu erat. </a:t>
            </a:r>
            <a:endParaRPr sz="900">
              <a:solidFill>
                <a:srgbClr val="666666"/>
              </a:solidFill>
              <a:latin typeface="Lato"/>
              <a:ea typeface="Lato"/>
              <a:cs typeface="Lato"/>
              <a:sym typeface="Lato"/>
            </a:endParaRPr>
          </a:p>
          <a:p>
            <a:pPr indent="-201150" lvl="0" marL="288000" rtl="0" algn="l">
              <a:lnSpc>
                <a:spcPct val="130000"/>
              </a:lnSpc>
              <a:spcBef>
                <a:spcPts val="0"/>
              </a:spcBef>
              <a:spcAft>
                <a:spcPts val="0"/>
              </a:spcAft>
              <a:buClr>
                <a:srgbClr val="666666"/>
              </a:buClr>
              <a:buSzPts val="900"/>
              <a:buFont typeface="Lato"/>
              <a:buChar char="●"/>
            </a:pPr>
            <a:r>
              <a:rPr lang="es" sz="900">
                <a:solidFill>
                  <a:srgbClr val="666666"/>
                </a:solidFill>
                <a:latin typeface="Lato"/>
                <a:ea typeface="Lato"/>
                <a:cs typeface="Lato"/>
                <a:sym typeface="Lato"/>
              </a:rPr>
              <a:t>Phasellus ultrices nulla quis nibh. Quisque a lectus. Donec consectetuer ligula vulputate sem tristique cursus. </a:t>
            </a:r>
            <a:endParaRPr sz="900">
              <a:solidFill>
                <a:srgbClr val="666666"/>
              </a:solidFill>
              <a:latin typeface="Lato"/>
              <a:ea typeface="Lato"/>
              <a:cs typeface="Lato"/>
              <a:sym typeface="Lato"/>
            </a:endParaRPr>
          </a:p>
        </p:txBody>
      </p:sp>
      <p:sp>
        <p:nvSpPr>
          <p:cNvPr id="114" name="Google Shape;114;p14"/>
          <p:cNvSpPr txBox="1"/>
          <p:nvPr/>
        </p:nvSpPr>
        <p:spPr>
          <a:xfrm>
            <a:off x="540000" y="1669300"/>
            <a:ext cx="16644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666666"/>
                </a:solidFill>
                <a:latin typeface="Lato"/>
                <a:ea typeface="Lato"/>
                <a:cs typeface="Lato"/>
                <a:sym typeface="Lato"/>
              </a:rPr>
              <a:t>COMPANY NAME</a:t>
            </a:r>
            <a:endParaRPr sz="900">
              <a:solidFill>
                <a:srgbClr val="000000"/>
              </a:solidFill>
              <a:highlight>
                <a:srgbClr val="FFFFFF"/>
              </a:highlight>
              <a:latin typeface="Lato"/>
              <a:ea typeface="Lato"/>
              <a:cs typeface="Lato"/>
              <a:sym typeface="Lato"/>
            </a:endParaRPr>
          </a:p>
        </p:txBody>
      </p:sp>
      <p:sp>
        <p:nvSpPr>
          <p:cNvPr id="115" name="Google Shape;115;p14"/>
          <p:cNvSpPr txBox="1"/>
          <p:nvPr/>
        </p:nvSpPr>
        <p:spPr>
          <a:xfrm>
            <a:off x="540000" y="3454063"/>
            <a:ext cx="39723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000">
                <a:latin typeface="Lato"/>
                <a:ea typeface="Lato"/>
                <a:cs typeface="Lato"/>
                <a:sym typeface="Lato"/>
              </a:rPr>
              <a:t>JOB TITLE</a:t>
            </a:r>
            <a:endParaRPr b="1" sz="1000">
              <a:solidFill>
                <a:srgbClr val="000000"/>
              </a:solidFill>
              <a:highlight>
                <a:srgbClr val="FFFFFF"/>
              </a:highlight>
              <a:latin typeface="Lato"/>
              <a:ea typeface="Lato"/>
              <a:cs typeface="Lato"/>
              <a:sym typeface="Lato"/>
            </a:endParaRPr>
          </a:p>
        </p:txBody>
      </p:sp>
      <p:sp>
        <p:nvSpPr>
          <p:cNvPr id="116" name="Google Shape;116;p14"/>
          <p:cNvSpPr txBox="1"/>
          <p:nvPr/>
        </p:nvSpPr>
        <p:spPr>
          <a:xfrm>
            <a:off x="3551400" y="3676713"/>
            <a:ext cx="960900" cy="138600"/>
          </a:xfrm>
          <a:prstGeom prst="rect">
            <a:avLst/>
          </a:prstGeom>
          <a:noFill/>
          <a:ln>
            <a:noFill/>
          </a:ln>
        </p:spPr>
        <p:txBody>
          <a:bodyPr anchorCtr="0" anchor="t" bIns="0" lIns="0" spcFirstLastPara="1" rIns="0" wrap="square" tIns="0">
            <a:spAutoFit/>
          </a:bodyPr>
          <a:lstStyle/>
          <a:p>
            <a:pPr indent="0" lvl="0" marL="0" rtl="0" algn="r">
              <a:lnSpc>
                <a:spcPct val="115000"/>
              </a:lnSpc>
              <a:spcBef>
                <a:spcPts val="0"/>
              </a:spcBef>
              <a:spcAft>
                <a:spcPts val="0"/>
              </a:spcAft>
              <a:buNone/>
            </a:pPr>
            <a:r>
              <a:rPr lang="es" sz="900">
                <a:solidFill>
                  <a:srgbClr val="666666"/>
                </a:solidFill>
                <a:latin typeface="Lato"/>
                <a:ea typeface="Lato"/>
                <a:cs typeface="Lato"/>
                <a:sym typeface="Lato"/>
              </a:rPr>
              <a:t>2017-2019</a:t>
            </a:r>
            <a:endParaRPr sz="900">
              <a:solidFill>
                <a:srgbClr val="000000"/>
              </a:solidFill>
              <a:highlight>
                <a:srgbClr val="FFFFFF"/>
              </a:highlight>
              <a:latin typeface="Lato"/>
              <a:ea typeface="Lato"/>
              <a:cs typeface="Lato"/>
              <a:sym typeface="Lato"/>
            </a:endParaRPr>
          </a:p>
        </p:txBody>
      </p:sp>
      <p:sp>
        <p:nvSpPr>
          <p:cNvPr id="117" name="Google Shape;117;p14"/>
          <p:cNvSpPr txBox="1"/>
          <p:nvPr/>
        </p:nvSpPr>
        <p:spPr>
          <a:xfrm>
            <a:off x="540000" y="3909588"/>
            <a:ext cx="3972300" cy="1038900"/>
          </a:xfrm>
          <a:prstGeom prst="rect">
            <a:avLst/>
          </a:prstGeom>
          <a:noFill/>
          <a:ln>
            <a:noFill/>
          </a:ln>
        </p:spPr>
        <p:txBody>
          <a:bodyPr anchorCtr="0" anchor="t" bIns="0" lIns="0" spcFirstLastPara="1" rIns="0" wrap="square" tIns="0">
            <a:spAutoFit/>
          </a:bodyPr>
          <a:lstStyle/>
          <a:p>
            <a:pPr indent="-201150" lvl="0" marL="288000" rtl="0" algn="l">
              <a:lnSpc>
                <a:spcPct val="130000"/>
              </a:lnSpc>
              <a:spcBef>
                <a:spcPts val="0"/>
              </a:spcBef>
              <a:spcAft>
                <a:spcPts val="0"/>
              </a:spcAft>
              <a:buClr>
                <a:srgbClr val="666666"/>
              </a:buClr>
              <a:buSzPts val="900"/>
              <a:buFont typeface="Lato"/>
              <a:buChar char="●"/>
            </a:pPr>
            <a:r>
              <a:rPr lang="es" sz="900">
                <a:solidFill>
                  <a:srgbClr val="666666"/>
                </a:solidFill>
                <a:latin typeface="Lato"/>
                <a:ea typeface="Lato"/>
                <a:cs typeface="Lato"/>
                <a:sym typeface="Lato"/>
              </a:rPr>
              <a:t>Morbi in sem quis dui placerat ornare. Pellentesque odio nisi, euismod in, pharetra a, ultricies in, diam.</a:t>
            </a:r>
            <a:endParaRPr sz="900">
              <a:solidFill>
                <a:srgbClr val="666666"/>
              </a:solidFill>
              <a:latin typeface="Lato"/>
              <a:ea typeface="Lato"/>
              <a:cs typeface="Lato"/>
              <a:sym typeface="Lato"/>
            </a:endParaRPr>
          </a:p>
          <a:p>
            <a:pPr indent="-201150" lvl="0" marL="288000" rtl="0" algn="l">
              <a:lnSpc>
                <a:spcPct val="130000"/>
              </a:lnSpc>
              <a:spcBef>
                <a:spcPts val="0"/>
              </a:spcBef>
              <a:spcAft>
                <a:spcPts val="0"/>
              </a:spcAft>
              <a:buClr>
                <a:srgbClr val="666666"/>
              </a:buClr>
              <a:buSzPts val="900"/>
              <a:buFont typeface="Lato"/>
              <a:buChar char="●"/>
            </a:pPr>
            <a:r>
              <a:rPr lang="es" sz="900">
                <a:solidFill>
                  <a:srgbClr val="666666"/>
                </a:solidFill>
                <a:latin typeface="Lato"/>
                <a:ea typeface="Lato"/>
                <a:cs typeface="Lato"/>
                <a:sym typeface="Lato"/>
              </a:rPr>
              <a:t>Praesent dapibus, neque id cursus faucibus, tortor neque egestas augue, eu vulputate magna eros eu erat. </a:t>
            </a:r>
            <a:endParaRPr sz="900">
              <a:solidFill>
                <a:srgbClr val="666666"/>
              </a:solidFill>
              <a:latin typeface="Lato"/>
              <a:ea typeface="Lato"/>
              <a:cs typeface="Lato"/>
              <a:sym typeface="Lato"/>
            </a:endParaRPr>
          </a:p>
          <a:p>
            <a:pPr indent="-201150" lvl="0" marL="288000" rtl="0" algn="l">
              <a:lnSpc>
                <a:spcPct val="130000"/>
              </a:lnSpc>
              <a:spcBef>
                <a:spcPts val="0"/>
              </a:spcBef>
              <a:spcAft>
                <a:spcPts val="0"/>
              </a:spcAft>
              <a:buClr>
                <a:srgbClr val="666666"/>
              </a:buClr>
              <a:buSzPts val="900"/>
              <a:buFont typeface="Lato"/>
              <a:buChar char="●"/>
            </a:pPr>
            <a:r>
              <a:rPr lang="es" sz="900">
                <a:solidFill>
                  <a:srgbClr val="666666"/>
                </a:solidFill>
                <a:latin typeface="Lato"/>
                <a:ea typeface="Lato"/>
                <a:cs typeface="Lato"/>
                <a:sym typeface="Lato"/>
              </a:rPr>
              <a:t>Phasellus ultrices nulla quis nibh. Quisque a lectus. Donec consectetuer ligula vulputate sem tristique cursus. </a:t>
            </a:r>
            <a:endParaRPr sz="900">
              <a:solidFill>
                <a:srgbClr val="666666"/>
              </a:solidFill>
              <a:latin typeface="Lato"/>
              <a:ea typeface="Lato"/>
              <a:cs typeface="Lato"/>
              <a:sym typeface="Lato"/>
            </a:endParaRPr>
          </a:p>
        </p:txBody>
      </p:sp>
      <p:sp>
        <p:nvSpPr>
          <p:cNvPr id="118" name="Google Shape;118;p14"/>
          <p:cNvSpPr txBox="1"/>
          <p:nvPr/>
        </p:nvSpPr>
        <p:spPr>
          <a:xfrm>
            <a:off x="540000" y="3676713"/>
            <a:ext cx="16644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666666"/>
                </a:solidFill>
                <a:latin typeface="Lato"/>
                <a:ea typeface="Lato"/>
                <a:cs typeface="Lato"/>
                <a:sym typeface="Lato"/>
              </a:rPr>
              <a:t>COMPANY NAME</a:t>
            </a:r>
            <a:endParaRPr sz="900">
              <a:solidFill>
                <a:srgbClr val="000000"/>
              </a:solidFill>
              <a:highlight>
                <a:srgbClr val="FFFFFF"/>
              </a:highlight>
              <a:latin typeface="Lato"/>
              <a:ea typeface="Lato"/>
              <a:cs typeface="Lato"/>
              <a:sym typeface="Lato"/>
            </a:endParaRPr>
          </a:p>
        </p:txBody>
      </p:sp>
      <p:sp>
        <p:nvSpPr>
          <p:cNvPr id="119" name="Google Shape;119;p14"/>
          <p:cNvSpPr txBox="1"/>
          <p:nvPr/>
        </p:nvSpPr>
        <p:spPr>
          <a:xfrm>
            <a:off x="540000" y="921000"/>
            <a:ext cx="3972300" cy="246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s" sz="1600">
                <a:latin typeface="Lato"/>
                <a:ea typeface="Lato"/>
                <a:cs typeface="Lato"/>
                <a:sym typeface="Lato"/>
              </a:rPr>
              <a:t>EXPERIENCE</a:t>
            </a:r>
            <a:endParaRPr b="1" sz="1600">
              <a:latin typeface="Lato"/>
              <a:ea typeface="Lato"/>
              <a:cs typeface="Lato"/>
              <a:sym typeface="Lato"/>
            </a:endParaRPr>
          </a:p>
        </p:txBody>
      </p:sp>
      <p:sp>
        <p:nvSpPr>
          <p:cNvPr id="120" name="Google Shape;120;p14"/>
          <p:cNvSpPr txBox="1"/>
          <p:nvPr/>
        </p:nvSpPr>
        <p:spPr>
          <a:xfrm>
            <a:off x="5043150" y="921000"/>
            <a:ext cx="18084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600">
                <a:latin typeface="Lato"/>
                <a:ea typeface="Lato"/>
                <a:cs typeface="Lato"/>
                <a:sym typeface="Lato"/>
              </a:rPr>
              <a:t>EDUCATION</a:t>
            </a:r>
            <a:endParaRPr b="1" sz="1600">
              <a:latin typeface="Lato"/>
              <a:ea typeface="Lato"/>
              <a:cs typeface="Lato"/>
              <a:sym typeface="Lato"/>
            </a:endParaRPr>
          </a:p>
        </p:txBody>
      </p:sp>
      <p:sp>
        <p:nvSpPr>
          <p:cNvPr id="121" name="Google Shape;121;p14"/>
          <p:cNvSpPr txBox="1"/>
          <p:nvPr/>
        </p:nvSpPr>
        <p:spPr>
          <a:xfrm>
            <a:off x="5043150" y="1446651"/>
            <a:ext cx="19509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000">
                <a:latin typeface="Lato"/>
                <a:ea typeface="Lato"/>
                <a:cs typeface="Lato"/>
                <a:sym typeface="Lato"/>
              </a:rPr>
              <a:t>DEGREE NAME</a:t>
            </a:r>
            <a:endParaRPr b="1" sz="1000">
              <a:solidFill>
                <a:srgbClr val="000000"/>
              </a:solidFill>
              <a:highlight>
                <a:srgbClr val="FFFFFF"/>
              </a:highlight>
              <a:latin typeface="Lato"/>
              <a:ea typeface="Lato"/>
              <a:cs typeface="Lato"/>
              <a:sym typeface="Lato"/>
            </a:endParaRPr>
          </a:p>
        </p:txBody>
      </p:sp>
      <p:sp>
        <p:nvSpPr>
          <p:cNvPr id="122" name="Google Shape;122;p14"/>
          <p:cNvSpPr txBox="1"/>
          <p:nvPr/>
        </p:nvSpPr>
        <p:spPr>
          <a:xfrm>
            <a:off x="5043150" y="1807200"/>
            <a:ext cx="15996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666666"/>
                </a:solidFill>
                <a:latin typeface="Lato"/>
                <a:ea typeface="Lato"/>
                <a:cs typeface="Lato"/>
                <a:sym typeface="Lato"/>
              </a:rPr>
              <a:t>NAME OF SCHOOL</a:t>
            </a:r>
            <a:endParaRPr sz="900">
              <a:solidFill>
                <a:srgbClr val="000000"/>
              </a:solidFill>
              <a:highlight>
                <a:srgbClr val="FFFFFF"/>
              </a:highlight>
              <a:latin typeface="Lato"/>
              <a:ea typeface="Lato"/>
              <a:cs typeface="Lato"/>
              <a:sym typeface="Lato"/>
            </a:endParaRPr>
          </a:p>
        </p:txBody>
      </p:sp>
      <p:sp>
        <p:nvSpPr>
          <p:cNvPr id="123" name="Google Shape;123;p14"/>
          <p:cNvSpPr txBox="1"/>
          <p:nvPr/>
        </p:nvSpPr>
        <p:spPr>
          <a:xfrm>
            <a:off x="5043150" y="2040075"/>
            <a:ext cx="1977000" cy="4986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es" sz="900">
                <a:solidFill>
                  <a:srgbClr val="666666"/>
                </a:solidFill>
                <a:latin typeface="Lato"/>
                <a:ea typeface="Lato"/>
                <a:cs typeface="Lato"/>
                <a:sym typeface="Lato"/>
              </a:rPr>
              <a:t>Morbi in sem quis dui placerat ornare. Pellentesque odio nisi, euismod in, pharetra a, ultricies in, diam.</a:t>
            </a:r>
            <a:endParaRPr sz="900">
              <a:solidFill>
                <a:srgbClr val="666666"/>
              </a:solidFill>
              <a:latin typeface="Lato"/>
              <a:ea typeface="Lato"/>
              <a:cs typeface="Lato"/>
              <a:sym typeface="Lato"/>
            </a:endParaRPr>
          </a:p>
        </p:txBody>
      </p:sp>
      <p:sp>
        <p:nvSpPr>
          <p:cNvPr id="124" name="Google Shape;124;p14"/>
          <p:cNvSpPr txBox="1"/>
          <p:nvPr/>
        </p:nvSpPr>
        <p:spPr>
          <a:xfrm>
            <a:off x="540000" y="8587450"/>
            <a:ext cx="19104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600">
                <a:latin typeface="Lato"/>
                <a:ea typeface="Lato"/>
                <a:cs typeface="Lato"/>
                <a:sym typeface="Lato"/>
              </a:rPr>
              <a:t>HOBBIES</a:t>
            </a:r>
            <a:endParaRPr b="1" sz="1600">
              <a:latin typeface="Lato"/>
              <a:ea typeface="Lato"/>
              <a:cs typeface="Lato"/>
              <a:sym typeface="Lato"/>
            </a:endParaRPr>
          </a:p>
        </p:txBody>
      </p:sp>
      <p:sp>
        <p:nvSpPr>
          <p:cNvPr id="125" name="Google Shape;125;p14"/>
          <p:cNvSpPr txBox="1"/>
          <p:nvPr/>
        </p:nvSpPr>
        <p:spPr>
          <a:xfrm>
            <a:off x="540000" y="9113100"/>
            <a:ext cx="399300" cy="138600"/>
          </a:xfrm>
          <a:prstGeom prst="rect">
            <a:avLst/>
          </a:prstGeom>
          <a:noFill/>
          <a:ln>
            <a:noFill/>
          </a:ln>
        </p:spPr>
        <p:txBody>
          <a:bodyPr anchorCtr="0" anchor="t" bIns="0" lIns="0" spcFirstLastPara="1" rIns="0" wrap="square" tIns="0">
            <a:spAutoFit/>
          </a:bodyPr>
          <a:lstStyle/>
          <a:p>
            <a:pPr indent="0" lvl="0" marL="0" rtl="0" algn="ctr">
              <a:lnSpc>
                <a:spcPct val="130000"/>
              </a:lnSpc>
              <a:spcBef>
                <a:spcPts val="0"/>
              </a:spcBef>
              <a:spcAft>
                <a:spcPts val="0"/>
              </a:spcAft>
              <a:buNone/>
            </a:pPr>
            <a:r>
              <a:rPr lang="es" sz="900">
                <a:solidFill>
                  <a:srgbClr val="666666"/>
                </a:solidFill>
                <a:latin typeface="Lato"/>
                <a:ea typeface="Lato"/>
                <a:cs typeface="Lato"/>
                <a:sym typeface="Lato"/>
              </a:rPr>
              <a:t>BOOKS</a:t>
            </a:r>
            <a:endParaRPr b="1" sz="1000">
              <a:solidFill>
                <a:srgbClr val="666666"/>
              </a:solidFill>
              <a:latin typeface="Lato"/>
              <a:ea typeface="Lato"/>
              <a:cs typeface="Lato"/>
              <a:sym typeface="Lato"/>
            </a:endParaRPr>
          </a:p>
        </p:txBody>
      </p:sp>
      <p:sp>
        <p:nvSpPr>
          <p:cNvPr id="126" name="Google Shape;126;p14"/>
          <p:cNvSpPr txBox="1"/>
          <p:nvPr/>
        </p:nvSpPr>
        <p:spPr>
          <a:xfrm>
            <a:off x="540000" y="5805150"/>
            <a:ext cx="19104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600">
                <a:latin typeface="Lato"/>
                <a:ea typeface="Lato"/>
                <a:cs typeface="Lato"/>
                <a:sym typeface="Lato"/>
              </a:rPr>
              <a:t>REFERENCES</a:t>
            </a:r>
            <a:endParaRPr b="1" sz="1600">
              <a:latin typeface="Lato"/>
              <a:ea typeface="Lato"/>
              <a:cs typeface="Lato"/>
              <a:sym typeface="Lato"/>
            </a:endParaRPr>
          </a:p>
        </p:txBody>
      </p:sp>
      <p:sp>
        <p:nvSpPr>
          <p:cNvPr id="127" name="Google Shape;127;p14"/>
          <p:cNvSpPr txBox="1"/>
          <p:nvPr/>
        </p:nvSpPr>
        <p:spPr>
          <a:xfrm>
            <a:off x="540000" y="6330800"/>
            <a:ext cx="39204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000">
                <a:latin typeface="Lato"/>
                <a:ea typeface="Lato"/>
                <a:cs typeface="Lato"/>
                <a:sym typeface="Lato"/>
              </a:rPr>
              <a:t>TOM CRUISE</a:t>
            </a:r>
            <a:endParaRPr b="1" sz="1000">
              <a:solidFill>
                <a:srgbClr val="000000"/>
              </a:solidFill>
              <a:highlight>
                <a:srgbClr val="FFFFFF"/>
              </a:highlight>
              <a:latin typeface="Lato"/>
              <a:ea typeface="Lato"/>
              <a:cs typeface="Lato"/>
              <a:sym typeface="Lato"/>
            </a:endParaRPr>
          </a:p>
        </p:txBody>
      </p:sp>
      <p:sp>
        <p:nvSpPr>
          <p:cNvPr id="128" name="Google Shape;128;p14"/>
          <p:cNvSpPr txBox="1"/>
          <p:nvPr/>
        </p:nvSpPr>
        <p:spPr>
          <a:xfrm>
            <a:off x="540000" y="6553450"/>
            <a:ext cx="39723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666666"/>
                </a:solidFill>
                <a:latin typeface="Lato"/>
                <a:ea typeface="Lato"/>
                <a:cs typeface="Lato"/>
                <a:sym typeface="Lato"/>
              </a:rPr>
              <a:t>COMPANY NAME | JOB TITLE</a:t>
            </a:r>
            <a:endParaRPr sz="900">
              <a:solidFill>
                <a:srgbClr val="666666"/>
              </a:solidFill>
              <a:latin typeface="Lato"/>
              <a:ea typeface="Lato"/>
              <a:cs typeface="Lato"/>
              <a:sym typeface="Lato"/>
            </a:endParaRPr>
          </a:p>
        </p:txBody>
      </p:sp>
      <p:sp>
        <p:nvSpPr>
          <p:cNvPr id="129" name="Google Shape;129;p14"/>
          <p:cNvSpPr txBox="1"/>
          <p:nvPr/>
        </p:nvSpPr>
        <p:spPr>
          <a:xfrm>
            <a:off x="540000" y="6786325"/>
            <a:ext cx="3972300" cy="3186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es" sz="900">
                <a:solidFill>
                  <a:srgbClr val="666666"/>
                </a:solidFill>
                <a:latin typeface="Lato"/>
                <a:ea typeface="Lato"/>
                <a:cs typeface="Lato"/>
                <a:sym typeface="Lato"/>
              </a:rPr>
              <a:t>Email: email@activacv.com</a:t>
            </a:r>
            <a:endParaRPr sz="900">
              <a:solidFill>
                <a:srgbClr val="666666"/>
              </a:solidFill>
              <a:latin typeface="Lato"/>
              <a:ea typeface="Lato"/>
              <a:cs typeface="Lato"/>
              <a:sym typeface="Lato"/>
            </a:endParaRPr>
          </a:p>
          <a:p>
            <a:pPr indent="0" lvl="0" marL="0" rtl="0" algn="l">
              <a:lnSpc>
                <a:spcPct val="130000"/>
              </a:lnSpc>
              <a:spcBef>
                <a:spcPts val="0"/>
              </a:spcBef>
              <a:spcAft>
                <a:spcPts val="0"/>
              </a:spcAft>
              <a:buNone/>
            </a:pPr>
            <a:r>
              <a:rPr lang="es" sz="900">
                <a:solidFill>
                  <a:srgbClr val="666666"/>
                </a:solidFill>
                <a:latin typeface="Lato"/>
                <a:ea typeface="Lato"/>
                <a:cs typeface="Lato"/>
                <a:sym typeface="Lato"/>
              </a:rPr>
              <a:t>Phone: 123 456 789</a:t>
            </a:r>
            <a:endParaRPr sz="900">
              <a:solidFill>
                <a:srgbClr val="666666"/>
              </a:solidFill>
              <a:latin typeface="Lato"/>
              <a:ea typeface="Lato"/>
              <a:cs typeface="Lato"/>
              <a:sym typeface="Lato"/>
            </a:endParaRPr>
          </a:p>
        </p:txBody>
      </p:sp>
      <p:sp>
        <p:nvSpPr>
          <p:cNvPr id="130" name="Google Shape;130;p14"/>
          <p:cNvSpPr txBox="1"/>
          <p:nvPr/>
        </p:nvSpPr>
        <p:spPr>
          <a:xfrm>
            <a:off x="540000" y="7384275"/>
            <a:ext cx="39204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000">
                <a:latin typeface="Lato"/>
                <a:ea typeface="Lato"/>
                <a:cs typeface="Lato"/>
                <a:sym typeface="Lato"/>
              </a:rPr>
              <a:t>MARIA CAREY</a:t>
            </a:r>
            <a:endParaRPr b="1" sz="1000">
              <a:solidFill>
                <a:srgbClr val="000000"/>
              </a:solidFill>
              <a:highlight>
                <a:srgbClr val="FFFFFF"/>
              </a:highlight>
              <a:latin typeface="Lato"/>
              <a:ea typeface="Lato"/>
              <a:cs typeface="Lato"/>
              <a:sym typeface="Lato"/>
            </a:endParaRPr>
          </a:p>
        </p:txBody>
      </p:sp>
      <p:sp>
        <p:nvSpPr>
          <p:cNvPr id="131" name="Google Shape;131;p14"/>
          <p:cNvSpPr txBox="1"/>
          <p:nvPr/>
        </p:nvSpPr>
        <p:spPr>
          <a:xfrm>
            <a:off x="540000" y="7606925"/>
            <a:ext cx="39723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666666"/>
                </a:solidFill>
                <a:latin typeface="Lato"/>
                <a:ea typeface="Lato"/>
                <a:cs typeface="Lato"/>
                <a:sym typeface="Lato"/>
              </a:rPr>
              <a:t>COMPANY NAME  | JOB TITLE</a:t>
            </a:r>
            <a:endParaRPr sz="900">
              <a:solidFill>
                <a:srgbClr val="666666"/>
              </a:solidFill>
              <a:latin typeface="Lato"/>
              <a:ea typeface="Lato"/>
              <a:cs typeface="Lato"/>
              <a:sym typeface="Lato"/>
            </a:endParaRPr>
          </a:p>
        </p:txBody>
      </p:sp>
      <p:sp>
        <p:nvSpPr>
          <p:cNvPr id="132" name="Google Shape;132;p14"/>
          <p:cNvSpPr txBox="1"/>
          <p:nvPr/>
        </p:nvSpPr>
        <p:spPr>
          <a:xfrm>
            <a:off x="540000" y="7839800"/>
            <a:ext cx="3972300" cy="3186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es" sz="900">
                <a:solidFill>
                  <a:srgbClr val="666666"/>
                </a:solidFill>
                <a:latin typeface="Lato"/>
                <a:ea typeface="Lato"/>
                <a:cs typeface="Lato"/>
                <a:sym typeface="Lato"/>
              </a:rPr>
              <a:t>Email: email@activacv.com</a:t>
            </a:r>
            <a:endParaRPr sz="900">
              <a:solidFill>
                <a:srgbClr val="666666"/>
              </a:solidFill>
              <a:latin typeface="Lato"/>
              <a:ea typeface="Lato"/>
              <a:cs typeface="Lato"/>
              <a:sym typeface="Lato"/>
            </a:endParaRPr>
          </a:p>
          <a:p>
            <a:pPr indent="0" lvl="0" marL="0" rtl="0" algn="l">
              <a:lnSpc>
                <a:spcPct val="130000"/>
              </a:lnSpc>
              <a:spcBef>
                <a:spcPts val="0"/>
              </a:spcBef>
              <a:spcAft>
                <a:spcPts val="0"/>
              </a:spcAft>
              <a:buNone/>
            </a:pPr>
            <a:r>
              <a:rPr lang="es" sz="900">
                <a:solidFill>
                  <a:srgbClr val="666666"/>
                </a:solidFill>
                <a:latin typeface="Lato"/>
                <a:ea typeface="Lato"/>
                <a:cs typeface="Lato"/>
                <a:sym typeface="Lato"/>
              </a:rPr>
              <a:t>Phone: 123 456 789</a:t>
            </a:r>
            <a:endParaRPr sz="900">
              <a:solidFill>
                <a:srgbClr val="666666"/>
              </a:solidFill>
              <a:latin typeface="Lato"/>
              <a:ea typeface="Lato"/>
              <a:cs typeface="Lato"/>
              <a:sym typeface="Lato"/>
            </a:endParaRPr>
          </a:p>
        </p:txBody>
      </p:sp>
      <p:sp>
        <p:nvSpPr>
          <p:cNvPr id="133" name="Google Shape;133;p14"/>
          <p:cNvSpPr txBox="1"/>
          <p:nvPr/>
        </p:nvSpPr>
        <p:spPr>
          <a:xfrm>
            <a:off x="1263100" y="9113100"/>
            <a:ext cx="495300" cy="138600"/>
          </a:xfrm>
          <a:prstGeom prst="rect">
            <a:avLst/>
          </a:prstGeom>
          <a:noFill/>
          <a:ln>
            <a:noFill/>
          </a:ln>
        </p:spPr>
        <p:txBody>
          <a:bodyPr anchorCtr="0" anchor="t" bIns="0" lIns="0" spcFirstLastPara="1" rIns="0" wrap="square" tIns="0">
            <a:spAutoFit/>
          </a:bodyPr>
          <a:lstStyle/>
          <a:p>
            <a:pPr indent="0" lvl="0" marL="0" rtl="0" algn="ctr">
              <a:lnSpc>
                <a:spcPct val="130000"/>
              </a:lnSpc>
              <a:spcBef>
                <a:spcPts val="0"/>
              </a:spcBef>
              <a:spcAft>
                <a:spcPts val="0"/>
              </a:spcAft>
              <a:buNone/>
            </a:pPr>
            <a:r>
              <a:rPr lang="es" sz="900">
                <a:solidFill>
                  <a:srgbClr val="666666"/>
                </a:solidFill>
                <a:latin typeface="Lato"/>
                <a:ea typeface="Lato"/>
                <a:cs typeface="Lato"/>
                <a:sym typeface="Lato"/>
              </a:rPr>
              <a:t>TRAVEL</a:t>
            </a:r>
            <a:endParaRPr b="1" sz="1000">
              <a:solidFill>
                <a:srgbClr val="666666"/>
              </a:solidFill>
              <a:latin typeface="Lato"/>
              <a:ea typeface="Lato"/>
              <a:cs typeface="Lato"/>
              <a:sym typeface="Lato"/>
            </a:endParaRPr>
          </a:p>
        </p:txBody>
      </p:sp>
      <p:sp>
        <p:nvSpPr>
          <p:cNvPr id="134" name="Google Shape;134;p14"/>
          <p:cNvSpPr txBox="1"/>
          <p:nvPr/>
        </p:nvSpPr>
        <p:spPr>
          <a:xfrm>
            <a:off x="1986200" y="9113100"/>
            <a:ext cx="1470900" cy="138600"/>
          </a:xfrm>
          <a:prstGeom prst="rect">
            <a:avLst/>
          </a:prstGeom>
          <a:noFill/>
          <a:ln>
            <a:noFill/>
          </a:ln>
        </p:spPr>
        <p:txBody>
          <a:bodyPr anchorCtr="0" anchor="t" bIns="0" lIns="0" spcFirstLastPara="1" rIns="0" wrap="square" tIns="0">
            <a:spAutoFit/>
          </a:bodyPr>
          <a:lstStyle/>
          <a:p>
            <a:pPr indent="0" lvl="0" marL="0" rtl="0" algn="ctr">
              <a:lnSpc>
                <a:spcPct val="130000"/>
              </a:lnSpc>
              <a:spcBef>
                <a:spcPts val="0"/>
              </a:spcBef>
              <a:spcAft>
                <a:spcPts val="0"/>
              </a:spcAft>
              <a:buNone/>
            </a:pPr>
            <a:r>
              <a:rPr lang="es" sz="900">
                <a:solidFill>
                  <a:srgbClr val="666666"/>
                </a:solidFill>
                <a:latin typeface="Lato"/>
                <a:ea typeface="Lato"/>
                <a:cs typeface="Lato"/>
                <a:sym typeface="Lato"/>
              </a:rPr>
              <a:t>HISTORY</a:t>
            </a:r>
            <a:endParaRPr b="1" sz="1000">
              <a:solidFill>
                <a:srgbClr val="666666"/>
              </a:solidFill>
              <a:latin typeface="Lato"/>
              <a:ea typeface="Lato"/>
              <a:cs typeface="Lato"/>
              <a:sym typeface="Lato"/>
            </a:endParaRPr>
          </a:p>
        </p:txBody>
      </p:sp>
      <p:sp>
        <p:nvSpPr>
          <p:cNvPr id="135" name="Google Shape;135;p14"/>
          <p:cNvSpPr txBox="1"/>
          <p:nvPr/>
        </p:nvSpPr>
        <p:spPr>
          <a:xfrm>
            <a:off x="3780900" y="9113100"/>
            <a:ext cx="731400" cy="138600"/>
          </a:xfrm>
          <a:prstGeom prst="rect">
            <a:avLst/>
          </a:prstGeom>
          <a:noFill/>
          <a:ln>
            <a:noFill/>
          </a:ln>
        </p:spPr>
        <p:txBody>
          <a:bodyPr anchorCtr="0" anchor="t" bIns="0" lIns="0" spcFirstLastPara="1" rIns="0" wrap="square" tIns="0">
            <a:spAutoFit/>
          </a:bodyPr>
          <a:lstStyle/>
          <a:p>
            <a:pPr indent="0" lvl="0" marL="0" rtl="0" algn="ctr">
              <a:lnSpc>
                <a:spcPct val="130000"/>
              </a:lnSpc>
              <a:spcBef>
                <a:spcPts val="0"/>
              </a:spcBef>
              <a:spcAft>
                <a:spcPts val="0"/>
              </a:spcAft>
              <a:buNone/>
            </a:pPr>
            <a:r>
              <a:rPr lang="es" sz="900">
                <a:solidFill>
                  <a:srgbClr val="666666"/>
                </a:solidFill>
                <a:latin typeface="Lato"/>
                <a:ea typeface="Lato"/>
                <a:cs typeface="Lato"/>
                <a:sym typeface="Lato"/>
              </a:rPr>
              <a:t>RUNNING</a:t>
            </a:r>
            <a:endParaRPr b="1" sz="1000">
              <a:solidFill>
                <a:srgbClr val="666666"/>
              </a:solidFill>
              <a:latin typeface="Lato"/>
              <a:ea typeface="Lato"/>
              <a:cs typeface="Lato"/>
              <a:sym typeface="Lato"/>
            </a:endParaRPr>
          </a:p>
        </p:txBody>
      </p:sp>
      <p:sp>
        <p:nvSpPr>
          <p:cNvPr id="136" name="Google Shape;136;p14"/>
          <p:cNvSpPr txBox="1"/>
          <p:nvPr/>
        </p:nvSpPr>
        <p:spPr>
          <a:xfrm>
            <a:off x="5043150" y="2751926"/>
            <a:ext cx="19509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000">
                <a:latin typeface="Lato"/>
                <a:ea typeface="Lato"/>
                <a:cs typeface="Lato"/>
                <a:sym typeface="Lato"/>
              </a:rPr>
              <a:t>DEGREE NAME</a:t>
            </a:r>
            <a:endParaRPr b="1" sz="1000">
              <a:solidFill>
                <a:srgbClr val="000000"/>
              </a:solidFill>
              <a:highlight>
                <a:srgbClr val="FFFFFF"/>
              </a:highlight>
              <a:latin typeface="Lato"/>
              <a:ea typeface="Lato"/>
              <a:cs typeface="Lato"/>
              <a:sym typeface="Lato"/>
            </a:endParaRPr>
          </a:p>
        </p:txBody>
      </p:sp>
      <p:sp>
        <p:nvSpPr>
          <p:cNvPr id="137" name="Google Shape;137;p14"/>
          <p:cNvSpPr txBox="1"/>
          <p:nvPr/>
        </p:nvSpPr>
        <p:spPr>
          <a:xfrm>
            <a:off x="5043150" y="3112475"/>
            <a:ext cx="15996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666666"/>
                </a:solidFill>
                <a:latin typeface="Lato"/>
                <a:ea typeface="Lato"/>
                <a:cs typeface="Lato"/>
                <a:sym typeface="Lato"/>
              </a:rPr>
              <a:t>NAME OF SCHOOL</a:t>
            </a:r>
            <a:endParaRPr sz="900">
              <a:solidFill>
                <a:srgbClr val="000000"/>
              </a:solidFill>
              <a:highlight>
                <a:srgbClr val="FFFFFF"/>
              </a:highlight>
              <a:latin typeface="Lato"/>
              <a:ea typeface="Lato"/>
              <a:cs typeface="Lato"/>
              <a:sym typeface="Lato"/>
            </a:endParaRPr>
          </a:p>
        </p:txBody>
      </p:sp>
      <p:sp>
        <p:nvSpPr>
          <p:cNvPr id="138" name="Google Shape;138;p14"/>
          <p:cNvSpPr txBox="1"/>
          <p:nvPr/>
        </p:nvSpPr>
        <p:spPr>
          <a:xfrm>
            <a:off x="5043150" y="3345350"/>
            <a:ext cx="1977000" cy="4986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es" sz="900">
                <a:solidFill>
                  <a:srgbClr val="666666"/>
                </a:solidFill>
                <a:latin typeface="Lato"/>
                <a:ea typeface="Lato"/>
                <a:cs typeface="Lato"/>
                <a:sym typeface="Lato"/>
              </a:rPr>
              <a:t>Morbi in sem quis dui placerat ornare. Pellentesque odio nisi, euismod in, pharetra a, ultricies in, diam.</a:t>
            </a:r>
            <a:endParaRPr sz="900">
              <a:solidFill>
                <a:srgbClr val="666666"/>
              </a:solidFill>
              <a:latin typeface="Lato"/>
              <a:ea typeface="Lato"/>
              <a:cs typeface="Lato"/>
              <a:sym typeface="Lato"/>
            </a:endParaRPr>
          </a:p>
        </p:txBody>
      </p:sp>
      <p:sp>
        <p:nvSpPr>
          <p:cNvPr id="139" name="Google Shape;139;p14"/>
          <p:cNvSpPr txBox="1"/>
          <p:nvPr/>
        </p:nvSpPr>
        <p:spPr>
          <a:xfrm>
            <a:off x="5043150" y="4057201"/>
            <a:ext cx="19509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000">
                <a:latin typeface="Lato"/>
                <a:ea typeface="Lato"/>
                <a:cs typeface="Lato"/>
                <a:sym typeface="Lato"/>
              </a:rPr>
              <a:t>DEGREE NAME</a:t>
            </a:r>
            <a:endParaRPr b="1" sz="1000">
              <a:latin typeface="Lato"/>
              <a:ea typeface="Lato"/>
              <a:cs typeface="Lato"/>
              <a:sym typeface="Lato"/>
            </a:endParaRPr>
          </a:p>
        </p:txBody>
      </p:sp>
      <p:sp>
        <p:nvSpPr>
          <p:cNvPr id="140" name="Google Shape;140;p14"/>
          <p:cNvSpPr txBox="1"/>
          <p:nvPr/>
        </p:nvSpPr>
        <p:spPr>
          <a:xfrm>
            <a:off x="5043150" y="4417750"/>
            <a:ext cx="15996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666666"/>
                </a:solidFill>
                <a:latin typeface="Lato"/>
                <a:ea typeface="Lato"/>
                <a:cs typeface="Lato"/>
                <a:sym typeface="Lato"/>
              </a:rPr>
              <a:t>NAME OF SCHOOL</a:t>
            </a:r>
            <a:endParaRPr sz="900">
              <a:solidFill>
                <a:srgbClr val="000000"/>
              </a:solidFill>
              <a:highlight>
                <a:srgbClr val="FFFFFF"/>
              </a:highlight>
              <a:latin typeface="Lato"/>
              <a:ea typeface="Lato"/>
              <a:cs typeface="Lato"/>
              <a:sym typeface="Lato"/>
            </a:endParaRPr>
          </a:p>
        </p:txBody>
      </p:sp>
      <p:sp>
        <p:nvSpPr>
          <p:cNvPr id="141" name="Google Shape;141;p14"/>
          <p:cNvSpPr txBox="1"/>
          <p:nvPr/>
        </p:nvSpPr>
        <p:spPr>
          <a:xfrm>
            <a:off x="5043150" y="4650625"/>
            <a:ext cx="1977000" cy="4986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es" sz="900">
                <a:solidFill>
                  <a:srgbClr val="666666"/>
                </a:solidFill>
                <a:latin typeface="Lato"/>
                <a:ea typeface="Lato"/>
                <a:cs typeface="Lato"/>
                <a:sym typeface="Lato"/>
              </a:rPr>
              <a:t>Morbi in sem quis dui placerat ornare. Pellentesque odio nisi, euismod in, pharetra a, ultricies in, diam.</a:t>
            </a:r>
            <a:endParaRPr sz="900">
              <a:solidFill>
                <a:srgbClr val="666666"/>
              </a:solidFill>
              <a:latin typeface="Lato"/>
              <a:ea typeface="Lato"/>
              <a:cs typeface="Lato"/>
              <a:sym typeface="Lato"/>
            </a:endParaRPr>
          </a:p>
        </p:txBody>
      </p:sp>
      <p:sp>
        <p:nvSpPr>
          <p:cNvPr id="142" name="Google Shape;142;p14"/>
          <p:cNvSpPr txBox="1"/>
          <p:nvPr/>
        </p:nvSpPr>
        <p:spPr>
          <a:xfrm>
            <a:off x="5043150" y="5408325"/>
            <a:ext cx="18084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600">
                <a:latin typeface="Lato"/>
                <a:ea typeface="Lato"/>
                <a:cs typeface="Lato"/>
                <a:sym typeface="Lato"/>
              </a:rPr>
              <a:t>CERTIFICATIONS</a:t>
            </a:r>
            <a:endParaRPr b="1" sz="1600">
              <a:latin typeface="Lato"/>
              <a:ea typeface="Lato"/>
              <a:cs typeface="Lato"/>
              <a:sym typeface="Lato"/>
            </a:endParaRPr>
          </a:p>
        </p:txBody>
      </p:sp>
      <p:sp>
        <p:nvSpPr>
          <p:cNvPr id="143" name="Google Shape;143;p14"/>
          <p:cNvSpPr txBox="1"/>
          <p:nvPr/>
        </p:nvSpPr>
        <p:spPr>
          <a:xfrm>
            <a:off x="5043150" y="5933976"/>
            <a:ext cx="19509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000">
                <a:latin typeface="Lato"/>
                <a:ea typeface="Lato"/>
                <a:cs typeface="Lato"/>
                <a:sym typeface="Lato"/>
              </a:rPr>
              <a:t>DEGREE NAME</a:t>
            </a:r>
            <a:endParaRPr b="1" sz="1000">
              <a:solidFill>
                <a:srgbClr val="000000"/>
              </a:solidFill>
              <a:highlight>
                <a:srgbClr val="FFFFFF"/>
              </a:highlight>
              <a:latin typeface="Lato"/>
              <a:ea typeface="Lato"/>
              <a:cs typeface="Lato"/>
              <a:sym typeface="Lato"/>
            </a:endParaRPr>
          </a:p>
        </p:txBody>
      </p:sp>
      <p:sp>
        <p:nvSpPr>
          <p:cNvPr id="144" name="Google Shape;144;p14"/>
          <p:cNvSpPr txBox="1"/>
          <p:nvPr/>
        </p:nvSpPr>
        <p:spPr>
          <a:xfrm>
            <a:off x="5043150" y="6294525"/>
            <a:ext cx="15996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666666"/>
                </a:solidFill>
                <a:latin typeface="Lato"/>
                <a:ea typeface="Lato"/>
                <a:cs typeface="Lato"/>
                <a:sym typeface="Lato"/>
              </a:rPr>
              <a:t>NAME OF SCHOOL</a:t>
            </a:r>
            <a:endParaRPr sz="900">
              <a:solidFill>
                <a:srgbClr val="000000"/>
              </a:solidFill>
              <a:highlight>
                <a:srgbClr val="FFFFFF"/>
              </a:highlight>
              <a:latin typeface="Lato"/>
              <a:ea typeface="Lato"/>
              <a:cs typeface="Lato"/>
              <a:sym typeface="Lato"/>
            </a:endParaRPr>
          </a:p>
        </p:txBody>
      </p:sp>
      <p:sp>
        <p:nvSpPr>
          <p:cNvPr id="145" name="Google Shape;145;p14"/>
          <p:cNvSpPr txBox="1"/>
          <p:nvPr/>
        </p:nvSpPr>
        <p:spPr>
          <a:xfrm>
            <a:off x="5043150" y="6527400"/>
            <a:ext cx="1977000" cy="4986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es" sz="900">
                <a:solidFill>
                  <a:srgbClr val="666666"/>
                </a:solidFill>
                <a:latin typeface="Lato"/>
                <a:ea typeface="Lato"/>
                <a:cs typeface="Lato"/>
                <a:sym typeface="Lato"/>
              </a:rPr>
              <a:t>Morbi in sem quis dui placerat ornare. Pellentesque odio nisi, euismod in, pharetra a, ultricies in, diam.</a:t>
            </a:r>
            <a:endParaRPr sz="900">
              <a:solidFill>
                <a:srgbClr val="666666"/>
              </a:solidFill>
              <a:latin typeface="Lato"/>
              <a:ea typeface="Lato"/>
              <a:cs typeface="Lato"/>
              <a:sym typeface="Lato"/>
            </a:endParaRPr>
          </a:p>
        </p:txBody>
      </p:sp>
      <p:sp>
        <p:nvSpPr>
          <p:cNvPr id="146" name="Google Shape;146;p14"/>
          <p:cNvSpPr txBox="1"/>
          <p:nvPr/>
        </p:nvSpPr>
        <p:spPr>
          <a:xfrm>
            <a:off x="5043150" y="7239251"/>
            <a:ext cx="19509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000">
                <a:latin typeface="Lato"/>
                <a:ea typeface="Lato"/>
                <a:cs typeface="Lato"/>
                <a:sym typeface="Lato"/>
              </a:rPr>
              <a:t>DEGREE NAME</a:t>
            </a:r>
            <a:endParaRPr b="1" sz="1000">
              <a:solidFill>
                <a:srgbClr val="000000"/>
              </a:solidFill>
              <a:highlight>
                <a:srgbClr val="FFFFFF"/>
              </a:highlight>
              <a:latin typeface="Lato"/>
              <a:ea typeface="Lato"/>
              <a:cs typeface="Lato"/>
              <a:sym typeface="Lato"/>
            </a:endParaRPr>
          </a:p>
        </p:txBody>
      </p:sp>
      <p:sp>
        <p:nvSpPr>
          <p:cNvPr id="147" name="Google Shape;147;p14"/>
          <p:cNvSpPr txBox="1"/>
          <p:nvPr/>
        </p:nvSpPr>
        <p:spPr>
          <a:xfrm>
            <a:off x="5043150" y="7599800"/>
            <a:ext cx="15996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666666"/>
                </a:solidFill>
                <a:latin typeface="Lato"/>
                <a:ea typeface="Lato"/>
                <a:cs typeface="Lato"/>
                <a:sym typeface="Lato"/>
              </a:rPr>
              <a:t>NAME OF SCHOOL</a:t>
            </a:r>
            <a:endParaRPr sz="900">
              <a:solidFill>
                <a:srgbClr val="000000"/>
              </a:solidFill>
              <a:highlight>
                <a:srgbClr val="FFFFFF"/>
              </a:highlight>
              <a:latin typeface="Lato"/>
              <a:ea typeface="Lato"/>
              <a:cs typeface="Lato"/>
              <a:sym typeface="Lato"/>
            </a:endParaRPr>
          </a:p>
        </p:txBody>
      </p:sp>
      <p:sp>
        <p:nvSpPr>
          <p:cNvPr id="148" name="Google Shape;148;p14"/>
          <p:cNvSpPr txBox="1"/>
          <p:nvPr/>
        </p:nvSpPr>
        <p:spPr>
          <a:xfrm>
            <a:off x="5043150" y="7832675"/>
            <a:ext cx="1977000" cy="4986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es" sz="900">
                <a:solidFill>
                  <a:srgbClr val="666666"/>
                </a:solidFill>
                <a:latin typeface="Lato"/>
                <a:ea typeface="Lato"/>
                <a:cs typeface="Lato"/>
                <a:sym typeface="Lato"/>
              </a:rPr>
              <a:t>Morbi in sem quis dui placerat ornare. Pellentesque odio nisi, euismod in, pharetra a, ultricies in, diam.</a:t>
            </a:r>
            <a:endParaRPr sz="900">
              <a:solidFill>
                <a:srgbClr val="666666"/>
              </a:solidFill>
              <a:latin typeface="Lato"/>
              <a:ea typeface="Lato"/>
              <a:cs typeface="Lato"/>
              <a:sym typeface="Lato"/>
            </a:endParaRPr>
          </a:p>
        </p:txBody>
      </p:sp>
      <p:sp>
        <p:nvSpPr>
          <p:cNvPr id="149" name="Google Shape;149;p14"/>
          <p:cNvSpPr txBox="1"/>
          <p:nvPr/>
        </p:nvSpPr>
        <p:spPr>
          <a:xfrm>
            <a:off x="5043150" y="8544526"/>
            <a:ext cx="19509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000">
                <a:latin typeface="Lato"/>
                <a:ea typeface="Lato"/>
                <a:cs typeface="Lato"/>
                <a:sym typeface="Lato"/>
              </a:rPr>
              <a:t>DEGREE NAME</a:t>
            </a:r>
            <a:endParaRPr b="1" sz="1000">
              <a:solidFill>
                <a:srgbClr val="000000"/>
              </a:solidFill>
              <a:highlight>
                <a:srgbClr val="FFFFFF"/>
              </a:highlight>
              <a:latin typeface="Lato"/>
              <a:ea typeface="Lato"/>
              <a:cs typeface="Lato"/>
              <a:sym typeface="Lato"/>
            </a:endParaRPr>
          </a:p>
        </p:txBody>
      </p:sp>
      <p:sp>
        <p:nvSpPr>
          <p:cNvPr id="150" name="Google Shape;150;p14"/>
          <p:cNvSpPr txBox="1"/>
          <p:nvPr/>
        </p:nvSpPr>
        <p:spPr>
          <a:xfrm>
            <a:off x="5043150" y="8905075"/>
            <a:ext cx="15996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666666"/>
                </a:solidFill>
                <a:latin typeface="Lato"/>
                <a:ea typeface="Lato"/>
                <a:cs typeface="Lato"/>
                <a:sym typeface="Lato"/>
              </a:rPr>
              <a:t>NAME OF SCHOOL</a:t>
            </a:r>
            <a:endParaRPr sz="900">
              <a:solidFill>
                <a:srgbClr val="000000"/>
              </a:solidFill>
              <a:highlight>
                <a:srgbClr val="FFFFFF"/>
              </a:highlight>
              <a:latin typeface="Lato"/>
              <a:ea typeface="Lato"/>
              <a:cs typeface="Lato"/>
              <a:sym typeface="Lato"/>
            </a:endParaRPr>
          </a:p>
        </p:txBody>
      </p:sp>
      <p:sp>
        <p:nvSpPr>
          <p:cNvPr id="151" name="Google Shape;151;p14"/>
          <p:cNvSpPr txBox="1"/>
          <p:nvPr/>
        </p:nvSpPr>
        <p:spPr>
          <a:xfrm>
            <a:off x="5043150" y="9137950"/>
            <a:ext cx="1977000" cy="4986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es" sz="900">
                <a:solidFill>
                  <a:srgbClr val="666666"/>
                </a:solidFill>
                <a:latin typeface="Lato"/>
                <a:ea typeface="Lato"/>
                <a:cs typeface="Lato"/>
                <a:sym typeface="Lato"/>
              </a:rPr>
              <a:t>Morbi in sem quis dui placerat ornare. Pellentesque odio nisi, euismod in, pharetra a, ultricies in, diam.</a:t>
            </a:r>
            <a:endParaRPr sz="900">
              <a:solidFill>
                <a:srgbClr val="666666"/>
              </a:solidFill>
              <a:latin typeface="Lato"/>
              <a:ea typeface="Lato"/>
              <a:cs typeface="Lato"/>
              <a:sym typeface="Lato"/>
            </a:endParaRPr>
          </a:p>
        </p:txBody>
      </p:sp>
      <p:sp>
        <p:nvSpPr>
          <p:cNvPr id="152" name="Google Shape;152;p14"/>
          <p:cNvSpPr/>
          <p:nvPr/>
        </p:nvSpPr>
        <p:spPr>
          <a:xfrm>
            <a:off x="0" y="0"/>
            <a:ext cx="7560000" cy="360000"/>
          </a:xfrm>
          <a:prstGeom prst="rect">
            <a:avLst/>
          </a:prstGeom>
          <a:solidFill>
            <a:srgbClr val="8D0D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