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0467800"/>
            <a:ext cx="7560000" cy="2241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75" y="0"/>
            <a:ext cx="7560000" cy="19359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79850" y="180000"/>
            <a:ext cx="2880000" cy="684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600000" y="450000"/>
            <a:ext cx="359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MARCO</a:t>
            </a:r>
            <a:endParaRPr sz="3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ANTONIO GARCÍA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0" y="4601275"/>
            <a:ext cx="2361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50000" y="3562550"/>
            <a:ext cx="23397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Contable con seis años de experiencia en gestión financiera, control de cuentas y elaboración de informes contables. Especializado en optimización de procesos administrativos y cumplimiento normativo. Capacidad analítica, atención al detalle y habilidades de comunicación para trabajar en entornos dinámicos.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1703" y="7310375"/>
            <a:ext cx="209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00000" y="1382825"/>
            <a:ext cx="2221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CONTABLE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0" y="2362975"/>
            <a:ext cx="230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3600000" y="4333300"/>
            <a:ext cx="3600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450000" y="9139574"/>
            <a:ext cx="1851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98" y="7735525"/>
            <a:ext cx="2361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Contabilidad financiera y fiscalidad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Análisis de estados financieros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Normativa contable (IFRS, GAAP)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ERP y software contable (SAP, SAGE)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Auditoría y control interno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Gestión de tesorería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Elaboración de presupuestos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1571" y="9540825"/>
            <a:ext cx="2361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Español: Nativo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Inglés: Avanzado (C1)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Francés: Intermedio (B2)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450000" y="5362425"/>
            <a:ext cx="23397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688925" y="596604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m.antonio@activacv.com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450006" y="5991143"/>
            <a:ext cx="129844" cy="103699"/>
            <a:chOff x="2156000" y="3003250"/>
            <a:chExt cx="146750" cy="117200"/>
          </a:xfrm>
        </p:grpSpPr>
        <p:sp>
          <p:nvSpPr>
            <p:cNvPr id="70" name="Google Shape;70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688927" y="6276383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Ciudad Real, España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456330" y="6281664"/>
            <a:ext cx="117192" cy="143338"/>
            <a:chOff x="2792450" y="2981325"/>
            <a:chExt cx="132450" cy="162000"/>
          </a:xfrm>
        </p:grpSpPr>
        <p:sp>
          <p:nvSpPr>
            <p:cNvPr id="74" name="Google Shape;74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688925" y="565570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+34 123 456 789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450424" y="5667730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78" name="Google Shape;78;p13"/>
          <p:cNvGrpSpPr/>
          <p:nvPr/>
        </p:nvGrpSpPr>
        <p:grpSpPr>
          <a:xfrm>
            <a:off x="452491" y="6586723"/>
            <a:ext cx="129844" cy="127351"/>
            <a:chOff x="887900" y="2989900"/>
            <a:chExt cx="146750" cy="143900"/>
          </a:xfrm>
        </p:grpSpPr>
        <p:sp>
          <p:nvSpPr>
            <p:cNvPr id="79" name="Google Shape;79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</p:grpSp>
      <p:sp>
        <p:nvSpPr>
          <p:cNvPr id="82" name="Google Shape;82;p13"/>
          <p:cNvSpPr txBox="1"/>
          <p:nvPr/>
        </p:nvSpPr>
        <p:spPr>
          <a:xfrm>
            <a:off x="688924" y="6588000"/>
            <a:ext cx="2165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linkedin.com/in/marcoantonio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600000" y="517032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Senior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600000" y="535016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Delux España |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600000" y="500845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2021 - Actualidad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12668" y="564360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Gestiono la contabilidad general y elaboro estados financieros conforme a las normativas IFRS y GAAP.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Me encargo del cumplimiento fiscal y la presentación de impuestos.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Coordino auditorías internas y externas, asegurando la transparencia financiera.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Implemento mejoras en los procesos contables para optimizar tiempos y reducir errores.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50000" y="3124975"/>
            <a:ext cx="2339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PERFIL PROFESIONAL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00000" y="29880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Máster en Contabilidad y Finanzas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00" y="316800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ESADE Business School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600000" y="282600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2017 - 2018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00000" y="3715500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Grado en Administración y Dirección de Empresas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600000" y="389549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Universidad Autónoma de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00000" y="355349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2013 - 2017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000" y="747307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00000" y="765291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BBVA | Barcelona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0000" y="731120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2018 - 2021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612668" y="794635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Registré y concilié cuentas contables, garantizando la precisión de los balances.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Elaboré reportes financieros mensuales y anuales para la toma de decisiones estratégicas.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Controlé presupuestos y realicé análisis de desviaciones para optimizar recursos.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Colaboré en la preparación de documentación para auditorías externas.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50" y="356825"/>
            <a:ext cx="2339700" cy="2339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